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C2B0D0A-0552-4CCD-831F-2D92AF897856}" v="16" dt="2025-04-06T06:21:06.27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9" d="100"/>
          <a:sy n="99" d="100"/>
        </p:scale>
        <p:origin x="102" y="2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Ito, Kaz" userId="0114828e-fb2d-4c28-b753-07262ae36403" providerId="ADAL" clId="{5C2B0D0A-0552-4CCD-831F-2D92AF897856}"/>
    <pc:docChg chg="undo custSel addSld delSld modSld sldOrd">
      <pc:chgData name="Ito, Kaz" userId="0114828e-fb2d-4c28-b753-07262ae36403" providerId="ADAL" clId="{5C2B0D0A-0552-4CCD-831F-2D92AF897856}" dt="2025-04-06T06:21:21.323" v="89" actId="26606"/>
      <pc:docMkLst>
        <pc:docMk/>
      </pc:docMkLst>
      <pc:sldChg chg="add del">
        <pc:chgData name="Ito, Kaz" userId="0114828e-fb2d-4c28-b753-07262ae36403" providerId="ADAL" clId="{5C2B0D0A-0552-4CCD-831F-2D92AF897856}" dt="2025-04-06T06:20:43.611" v="73"/>
        <pc:sldMkLst>
          <pc:docMk/>
          <pc:sldMk cId="598660112" sldId="256"/>
        </pc:sldMkLst>
      </pc:sldChg>
      <pc:sldChg chg="addSp delSp modSp new add del mod">
        <pc:chgData name="Ito, Kaz" userId="0114828e-fb2d-4c28-b753-07262ae36403" providerId="ADAL" clId="{5C2B0D0A-0552-4CCD-831F-2D92AF897856}" dt="2025-04-06T06:21:05.394" v="84" actId="21"/>
        <pc:sldMkLst>
          <pc:docMk/>
          <pc:sldMk cId="3644741999" sldId="256"/>
        </pc:sldMkLst>
        <pc:spChg chg="mod">
          <ac:chgData name="Ito, Kaz" userId="0114828e-fb2d-4c28-b753-07262ae36403" providerId="ADAL" clId="{5C2B0D0A-0552-4CCD-831F-2D92AF897856}" dt="2025-04-06T05:35:44.961" v="6" actId="1076"/>
          <ac:spMkLst>
            <pc:docMk/>
            <pc:sldMk cId="3644741999" sldId="256"/>
            <ac:spMk id="2" creationId="{341D9BF3-7BF4-CC9A-AEC4-D095595E9F89}"/>
          </ac:spMkLst>
        </pc:spChg>
        <pc:spChg chg="mod">
          <ac:chgData name="Ito, Kaz" userId="0114828e-fb2d-4c28-b753-07262ae36403" providerId="ADAL" clId="{5C2B0D0A-0552-4CCD-831F-2D92AF897856}" dt="2025-04-06T05:35:50.727" v="8" actId="14100"/>
          <ac:spMkLst>
            <pc:docMk/>
            <pc:sldMk cId="3644741999" sldId="256"/>
            <ac:spMk id="3" creationId="{C3F0C3F1-884C-555D-C883-0E93DD11BC05}"/>
          </ac:spMkLst>
        </pc:spChg>
        <pc:picChg chg="add mod">
          <ac:chgData name="Ito, Kaz" userId="0114828e-fb2d-4c28-b753-07262ae36403" providerId="ADAL" clId="{5C2B0D0A-0552-4CCD-831F-2D92AF897856}" dt="2025-04-06T06:18:37.058" v="34" actId="962"/>
          <ac:picMkLst>
            <pc:docMk/>
            <pc:sldMk cId="3644741999" sldId="256"/>
            <ac:picMk id="5" creationId="{89B1D7D4-D64A-A31C-C2B3-D80EB108B447}"/>
          </ac:picMkLst>
        </pc:picChg>
        <pc:picChg chg="add del mod">
          <ac:chgData name="Ito, Kaz" userId="0114828e-fb2d-4c28-b753-07262ae36403" providerId="ADAL" clId="{5C2B0D0A-0552-4CCD-831F-2D92AF897856}" dt="2025-04-06T06:21:05.394" v="84" actId="21"/>
          <ac:picMkLst>
            <pc:docMk/>
            <pc:sldMk cId="3644741999" sldId="256"/>
            <ac:picMk id="7" creationId="{5C595255-E81A-4968-9981-DCDA40C5E21E}"/>
          </ac:picMkLst>
        </pc:picChg>
        <pc:picChg chg="add del mod">
          <ac:chgData name="Ito, Kaz" userId="0114828e-fb2d-4c28-b753-07262ae36403" providerId="ADAL" clId="{5C2B0D0A-0552-4CCD-831F-2D92AF897856}" dt="2025-04-06T06:20:59.096" v="80" actId="21"/>
          <ac:picMkLst>
            <pc:docMk/>
            <pc:sldMk cId="3644741999" sldId="256"/>
            <ac:picMk id="9" creationId="{D8E96031-24C5-6AC5-7177-9B46F240414C}"/>
          </ac:picMkLst>
        </pc:picChg>
        <pc:picChg chg="add del mod">
          <ac:chgData name="Ito, Kaz" userId="0114828e-fb2d-4c28-b753-07262ae36403" providerId="ADAL" clId="{5C2B0D0A-0552-4CCD-831F-2D92AF897856}" dt="2025-04-06T06:20:52.681" v="77" actId="21"/>
          <ac:picMkLst>
            <pc:docMk/>
            <pc:sldMk cId="3644741999" sldId="256"/>
            <ac:picMk id="11" creationId="{6695E566-679A-7DA9-F990-BAAE2A7121DD}"/>
          </ac:picMkLst>
        </pc:picChg>
        <pc:picChg chg="add del mod">
          <ac:chgData name="Ito, Kaz" userId="0114828e-fb2d-4c28-b753-07262ae36403" providerId="ADAL" clId="{5C2B0D0A-0552-4CCD-831F-2D92AF897856}" dt="2025-04-06T06:20:47.801" v="75" actId="21"/>
          <ac:picMkLst>
            <pc:docMk/>
            <pc:sldMk cId="3644741999" sldId="256"/>
            <ac:picMk id="13" creationId="{4A8EA9AA-3C07-B8E4-A390-65C240679180}"/>
          </ac:picMkLst>
        </pc:picChg>
        <pc:picChg chg="add del mod">
          <ac:chgData name="Ito, Kaz" userId="0114828e-fb2d-4c28-b753-07262ae36403" providerId="ADAL" clId="{5C2B0D0A-0552-4CCD-831F-2D92AF897856}" dt="2025-04-06T06:20:27.512" v="68" actId="21"/>
          <ac:picMkLst>
            <pc:docMk/>
            <pc:sldMk cId="3644741999" sldId="256"/>
            <ac:picMk id="15" creationId="{423FBDF0-C8DC-7193-FB8F-0D41BC79769D}"/>
          </ac:picMkLst>
        </pc:picChg>
        <pc:picChg chg="add del mod">
          <ac:chgData name="Ito, Kaz" userId="0114828e-fb2d-4c28-b753-07262ae36403" providerId="ADAL" clId="{5C2B0D0A-0552-4CCD-831F-2D92AF897856}" dt="2025-04-06T06:20:13.585" v="65" actId="21"/>
          <ac:picMkLst>
            <pc:docMk/>
            <pc:sldMk cId="3644741999" sldId="256"/>
            <ac:picMk id="17" creationId="{389F253E-0496-9FD6-A668-4615EBDD1C6F}"/>
          </ac:picMkLst>
        </pc:picChg>
        <pc:picChg chg="add del mod">
          <ac:chgData name="Ito, Kaz" userId="0114828e-fb2d-4c28-b753-07262ae36403" providerId="ADAL" clId="{5C2B0D0A-0552-4CCD-831F-2D92AF897856}" dt="2025-04-06T06:20:06.271" v="62" actId="21"/>
          <ac:picMkLst>
            <pc:docMk/>
            <pc:sldMk cId="3644741999" sldId="256"/>
            <ac:picMk id="19" creationId="{CF7377A6-CFE0-58F8-0523-5BC3468E5FC9}"/>
          </ac:picMkLst>
        </pc:picChg>
        <pc:picChg chg="del mod">
          <ac:chgData name="Ito, Kaz" userId="0114828e-fb2d-4c28-b753-07262ae36403" providerId="ADAL" clId="{5C2B0D0A-0552-4CCD-831F-2D92AF897856}" dt="2025-04-06T06:19:45.749" v="55" actId="21"/>
          <ac:picMkLst>
            <pc:docMk/>
            <pc:sldMk cId="3644741999" sldId="256"/>
            <ac:picMk id="21" creationId="{F733F363-D686-BC79-14D9-A9A0FF2E6223}"/>
          </ac:picMkLst>
        </pc:picChg>
        <pc:picChg chg="del mod">
          <ac:chgData name="Ito, Kaz" userId="0114828e-fb2d-4c28-b753-07262ae36403" providerId="ADAL" clId="{5C2B0D0A-0552-4CCD-831F-2D92AF897856}" dt="2025-04-06T06:19:37.344" v="52" actId="21"/>
          <ac:picMkLst>
            <pc:docMk/>
            <pc:sldMk cId="3644741999" sldId="256"/>
            <ac:picMk id="23" creationId="{B6D40739-BF6F-807C-850F-00467EFA90DF}"/>
          </ac:picMkLst>
        </pc:picChg>
        <pc:picChg chg="add del mod">
          <ac:chgData name="Ito, Kaz" userId="0114828e-fb2d-4c28-b753-07262ae36403" providerId="ADAL" clId="{5C2B0D0A-0552-4CCD-831F-2D92AF897856}" dt="2025-04-06T06:19:24.388" v="49" actId="21"/>
          <ac:picMkLst>
            <pc:docMk/>
            <pc:sldMk cId="3644741999" sldId="256"/>
            <ac:picMk id="25" creationId="{8CCDAC79-3EDB-AC2A-1481-F5E104F8DA5D}"/>
          </ac:picMkLst>
        </pc:picChg>
        <pc:picChg chg="add del mod">
          <ac:chgData name="Ito, Kaz" userId="0114828e-fb2d-4c28-b753-07262ae36403" providerId="ADAL" clId="{5C2B0D0A-0552-4CCD-831F-2D92AF897856}" dt="2025-04-06T06:19:12.913" v="46" actId="21"/>
          <ac:picMkLst>
            <pc:docMk/>
            <pc:sldMk cId="3644741999" sldId="256"/>
            <ac:picMk id="27" creationId="{3CBC8DAE-5D37-CC97-01A2-51DD055ABD48}"/>
          </ac:picMkLst>
        </pc:picChg>
      </pc:sldChg>
      <pc:sldChg chg="add del">
        <pc:chgData name="Ito, Kaz" userId="0114828e-fb2d-4c28-b753-07262ae36403" providerId="ADAL" clId="{5C2B0D0A-0552-4CCD-831F-2D92AF897856}" dt="2025-04-06T06:20:01.892" v="60"/>
        <pc:sldMkLst>
          <pc:docMk/>
          <pc:sldMk cId="4135118002" sldId="256"/>
        </pc:sldMkLst>
      </pc:sldChg>
      <pc:sldChg chg="addSp delSp modSp new mod ord setBg">
        <pc:chgData name="Ito, Kaz" userId="0114828e-fb2d-4c28-b753-07262ae36403" providerId="ADAL" clId="{5C2B0D0A-0552-4CCD-831F-2D92AF897856}" dt="2025-04-06T06:21:13.289" v="87" actId="26606"/>
        <pc:sldMkLst>
          <pc:docMk/>
          <pc:sldMk cId="192337889" sldId="257"/>
        </pc:sldMkLst>
        <pc:spChg chg="del">
          <ac:chgData name="Ito, Kaz" userId="0114828e-fb2d-4c28-b753-07262ae36403" providerId="ADAL" clId="{5C2B0D0A-0552-4CCD-831F-2D92AF897856}" dt="2025-04-06T06:21:13.289" v="87" actId="26606"/>
          <ac:spMkLst>
            <pc:docMk/>
            <pc:sldMk cId="192337889" sldId="257"/>
            <ac:spMk id="2" creationId="{CB3FBE87-6332-434F-6F36-9A6F8D0B28C8}"/>
          </ac:spMkLst>
        </pc:spChg>
        <pc:spChg chg="del">
          <ac:chgData name="Ito, Kaz" userId="0114828e-fb2d-4c28-b753-07262ae36403" providerId="ADAL" clId="{5C2B0D0A-0552-4CCD-831F-2D92AF897856}" dt="2025-04-06T06:21:13.289" v="87" actId="26606"/>
          <ac:spMkLst>
            <pc:docMk/>
            <pc:sldMk cId="192337889" sldId="257"/>
            <ac:spMk id="3" creationId="{7781C02C-E655-AF7B-D934-6196145B2508}"/>
          </ac:spMkLst>
        </pc:spChg>
        <pc:spChg chg="add">
          <ac:chgData name="Ito, Kaz" userId="0114828e-fb2d-4c28-b753-07262ae36403" providerId="ADAL" clId="{5C2B0D0A-0552-4CCD-831F-2D92AF897856}" dt="2025-04-06T06:21:13.289" v="87" actId="26606"/>
          <ac:spMkLst>
            <pc:docMk/>
            <pc:sldMk cId="192337889" sldId="257"/>
            <ac:spMk id="14" creationId="{42A4FC2C-047E-45A5-965D-8E1E3BF09BC6}"/>
          </ac:spMkLst>
        </pc:spChg>
        <pc:picChg chg="add mod">
          <ac:chgData name="Ito, Kaz" userId="0114828e-fb2d-4c28-b753-07262ae36403" providerId="ADAL" clId="{5C2B0D0A-0552-4CCD-831F-2D92AF897856}" dt="2025-04-06T06:21:13.289" v="87" actId="26606"/>
          <ac:picMkLst>
            <pc:docMk/>
            <pc:sldMk cId="192337889" sldId="257"/>
            <ac:picMk id="9" creationId="{D8E96031-24C5-6AC5-7177-9B46F240414C}"/>
          </ac:picMkLst>
        </pc:picChg>
      </pc:sldChg>
      <pc:sldChg chg="addSp delSp modSp new del mod setBg modClrScheme chgLayout">
        <pc:chgData name="Ito, Kaz" userId="0114828e-fb2d-4c28-b753-07262ae36403" providerId="ADAL" clId="{5C2B0D0A-0552-4CCD-831F-2D92AF897856}" dt="2025-04-06T05:35:59.288" v="9" actId="2696"/>
        <pc:sldMkLst>
          <pc:docMk/>
          <pc:sldMk cId="1014935707" sldId="257"/>
        </pc:sldMkLst>
        <pc:spChg chg="del mod ord">
          <ac:chgData name="Ito, Kaz" userId="0114828e-fb2d-4c28-b753-07262ae36403" providerId="ADAL" clId="{5C2B0D0A-0552-4CCD-831F-2D92AF897856}" dt="2025-04-06T05:35:11.120" v="2" actId="700"/>
          <ac:spMkLst>
            <pc:docMk/>
            <pc:sldMk cId="1014935707" sldId="257"/>
            <ac:spMk id="2" creationId="{33613BC5-A427-16C9-AD24-7ABACD881AE8}"/>
          </ac:spMkLst>
        </pc:spChg>
        <pc:spChg chg="del mod ord">
          <ac:chgData name="Ito, Kaz" userId="0114828e-fb2d-4c28-b753-07262ae36403" providerId="ADAL" clId="{5C2B0D0A-0552-4CCD-831F-2D92AF897856}" dt="2025-04-06T05:35:11.120" v="2" actId="700"/>
          <ac:spMkLst>
            <pc:docMk/>
            <pc:sldMk cId="1014935707" sldId="257"/>
            <ac:spMk id="3" creationId="{12416617-4318-B298-84A7-1514987EE797}"/>
          </ac:spMkLst>
        </pc:spChg>
        <pc:spChg chg="add mod ord">
          <ac:chgData name="Ito, Kaz" userId="0114828e-fb2d-4c28-b753-07262ae36403" providerId="ADAL" clId="{5C2B0D0A-0552-4CCD-831F-2D92AF897856}" dt="2025-04-06T05:35:14.475" v="3" actId="26606"/>
          <ac:spMkLst>
            <pc:docMk/>
            <pc:sldMk cId="1014935707" sldId="257"/>
            <ac:spMk id="4" creationId="{06C28418-FB17-8D29-32B8-DECBB8EB309A}"/>
          </ac:spMkLst>
        </pc:spChg>
        <pc:spChg chg="add mod ord">
          <ac:chgData name="Ito, Kaz" userId="0114828e-fb2d-4c28-b753-07262ae36403" providerId="ADAL" clId="{5C2B0D0A-0552-4CCD-831F-2D92AF897856}" dt="2025-04-06T05:35:14.475" v="3" actId="26606"/>
          <ac:spMkLst>
            <pc:docMk/>
            <pc:sldMk cId="1014935707" sldId="257"/>
            <ac:spMk id="5" creationId="{A3452C50-08D2-A810-94D0-D916AB9F90CB}"/>
          </ac:spMkLst>
        </pc:spChg>
        <pc:spChg chg="add">
          <ac:chgData name="Ito, Kaz" userId="0114828e-fb2d-4c28-b753-07262ae36403" providerId="ADAL" clId="{5C2B0D0A-0552-4CCD-831F-2D92AF897856}" dt="2025-04-06T05:35:14.475" v="3" actId="26606"/>
          <ac:spMkLst>
            <pc:docMk/>
            <pc:sldMk cId="1014935707" sldId="257"/>
            <ac:spMk id="10" creationId="{EFA9B6C6-A247-48A8-9A1C-1E36FA9456B5}"/>
          </ac:spMkLst>
        </pc:spChg>
        <pc:spChg chg="add">
          <ac:chgData name="Ito, Kaz" userId="0114828e-fb2d-4c28-b753-07262ae36403" providerId="ADAL" clId="{5C2B0D0A-0552-4CCD-831F-2D92AF897856}" dt="2025-04-06T05:35:14.475" v="3" actId="26606"/>
          <ac:spMkLst>
            <pc:docMk/>
            <pc:sldMk cId="1014935707" sldId="257"/>
            <ac:spMk id="12" creationId="{C5CB530E-515E-412C-9DF1-5F8FFBD6F383}"/>
          </ac:spMkLst>
        </pc:spChg>
        <pc:spChg chg="add">
          <ac:chgData name="Ito, Kaz" userId="0114828e-fb2d-4c28-b753-07262ae36403" providerId="ADAL" clId="{5C2B0D0A-0552-4CCD-831F-2D92AF897856}" dt="2025-04-06T05:35:14.475" v="3" actId="26606"/>
          <ac:spMkLst>
            <pc:docMk/>
            <pc:sldMk cId="1014935707" sldId="257"/>
            <ac:spMk id="14" creationId="{712D4376-A578-4FF1-94FC-245E7A6A489F}"/>
          </ac:spMkLst>
        </pc:spChg>
        <pc:spChg chg="add">
          <ac:chgData name="Ito, Kaz" userId="0114828e-fb2d-4c28-b753-07262ae36403" providerId="ADAL" clId="{5C2B0D0A-0552-4CCD-831F-2D92AF897856}" dt="2025-04-06T05:35:14.475" v="3" actId="26606"/>
          <ac:spMkLst>
            <pc:docMk/>
            <pc:sldMk cId="1014935707" sldId="257"/>
            <ac:spMk id="16" creationId="{AEA7509D-F04F-40CB-A0B3-EEF16499CC9F}"/>
          </ac:spMkLst>
        </pc:spChg>
        <pc:cxnChg chg="add">
          <ac:chgData name="Ito, Kaz" userId="0114828e-fb2d-4c28-b753-07262ae36403" providerId="ADAL" clId="{5C2B0D0A-0552-4CCD-831F-2D92AF897856}" dt="2025-04-06T05:35:14.475" v="3" actId="26606"/>
          <ac:cxnSpMkLst>
            <pc:docMk/>
            <pc:sldMk cId="1014935707" sldId="257"/>
            <ac:cxnSpMk id="18" creationId="{56020367-4FD5-4596-8E10-C5F095CD8DBF}"/>
          </ac:cxnSpMkLst>
        </pc:cxnChg>
      </pc:sldChg>
      <pc:sldChg chg="addSp delSp modSp new mod setBg">
        <pc:chgData name="Ito, Kaz" userId="0114828e-fb2d-4c28-b753-07262ae36403" providerId="ADAL" clId="{5C2B0D0A-0552-4CCD-831F-2D92AF897856}" dt="2025-04-06T06:21:08.543" v="86" actId="26606"/>
        <pc:sldMkLst>
          <pc:docMk/>
          <pc:sldMk cId="1559948261" sldId="258"/>
        </pc:sldMkLst>
        <pc:spChg chg="del">
          <ac:chgData name="Ito, Kaz" userId="0114828e-fb2d-4c28-b753-07262ae36403" providerId="ADAL" clId="{5C2B0D0A-0552-4CCD-831F-2D92AF897856}" dt="2025-04-06T06:21:08.543" v="86" actId="26606"/>
          <ac:spMkLst>
            <pc:docMk/>
            <pc:sldMk cId="1559948261" sldId="258"/>
            <ac:spMk id="2" creationId="{599D8D91-F601-C4AB-A9B3-536F7F189A28}"/>
          </ac:spMkLst>
        </pc:spChg>
        <pc:spChg chg="del">
          <ac:chgData name="Ito, Kaz" userId="0114828e-fb2d-4c28-b753-07262ae36403" providerId="ADAL" clId="{5C2B0D0A-0552-4CCD-831F-2D92AF897856}" dt="2025-04-06T06:21:08.543" v="86" actId="26606"/>
          <ac:spMkLst>
            <pc:docMk/>
            <pc:sldMk cId="1559948261" sldId="258"/>
            <ac:spMk id="3" creationId="{A8FA8A1D-D60A-877D-6FF5-109EB40786B5}"/>
          </ac:spMkLst>
        </pc:spChg>
        <pc:spChg chg="add">
          <ac:chgData name="Ito, Kaz" userId="0114828e-fb2d-4c28-b753-07262ae36403" providerId="ADAL" clId="{5C2B0D0A-0552-4CCD-831F-2D92AF897856}" dt="2025-04-06T06:21:08.543" v="86" actId="26606"/>
          <ac:spMkLst>
            <pc:docMk/>
            <pc:sldMk cId="1559948261" sldId="258"/>
            <ac:spMk id="12" creationId="{42A4FC2C-047E-45A5-965D-8E1E3BF09BC6}"/>
          </ac:spMkLst>
        </pc:spChg>
        <pc:picChg chg="add mod">
          <ac:chgData name="Ito, Kaz" userId="0114828e-fb2d-4c28-b753-07262ae36403" providerId="ADAL" clId="{5C2B0D0A-0552-4CCD-831F-2D92AF897856}" dt="2025-04-06T06:21:08.543" v="86" actId="26606"/>
          <ac:picMkLst>
            <pc:docMk/>
            <pc:sldMk cId="1559948261" sldId="258"/>
            <ac:picMk id="7" creationId="{5C595255-E81A-4968-9981-DCDA40C5E21E}"/>
          </ac:picMkLst>
        </pc:picChg>
      </pc:sldChg>
      <pc:sldChg chg="addSp delSp modSp new mod setBg">
        <pc:chgData name="Ito, Kaz" userId="0114828e-fb2d-4c28-b753-07262ae36403" providerId="ADAL" clId="{5C2B0D0A-0552-4CCD-831F-2D92AF897856}" dt="2025-04-06T06:21:17.580" v="88" actId="26606"/>
        <pc:sldMkLst>
          <pc:docMk/>
          <pc:sldMk cId="1685001744" sldId="259"/>
        </pc:sldMkLst>
        <pc:spChg chg="del">
          <ac:chgData name="Ito, Kaz" userId="0114828e-fb2d-4c28-b753-07262ae36403" providerId="ADAL" clId="{5C2B0D0A-0552-4CCD-831F-2D92AF897856}" dt="2025-04-06T06:21:17.580" v="88" actId="26606"/>
          <ac:spMkLst>
            <pc:docMk/>
            <pc:sldMk cId="1685001744" sldId="259"/>
            <ac:spMk id="2" creationId="{95F1FE72-6775-1DB5-FCE2-854152057FB5}"/>
          </ac:spMkLst>
        </pc:spChg>
        <pc:spChg chg="del">
          <ac:chgData name="Ito, Kaz" userId="0114828e-fb2d-4c28-b753-07262ae36403" providerId="ADAL" clId="{5C2B0D0A-0552-4CCD-831F-2D92AF897856}" dt="2025-04-06T06:21:17.580" v="88" actId="26606"/>
          <ac:spMkLst>
            <pc:docMk/>
            <pc:sldMk cId="1685001744" sldId="259"/>
            <ac:spMk id="3" creationId="{72C7CF1E-2357-66E3-5BE7-6FF427811AF8}"/>
          </ac:spMkLst>
        </pc:spChg>
        <pc:spChg chg="add">
          <ac:chgData name="Ito, Kaz" userId="0114828e-fb2d-4c28-b753-07262ae36403" providerId="ADAL" clId="{5C2B0D0A-0552-4CCD-831F-2D92AF897856}" dt="2025-04-06T06:21:17.580" v="88" actId="26606"/>
          <ac:spMkLst>
            <pc:docMk/>
            <pc:sldMk cId="1685001744" sldId="259"/>
            <ac:spMk id="16" creationId="{42A4FC2C-047E-45A5-965D-8E1E3BF09BC6}"/>
          </ac:spMkLst>
        </pc:spChg>
        <pc:picChg chg="add mod">
          <ac:chgData name="Ito, Kaz" userId="0114828e-fb2d-4c28-b753-07262ae36403" providerId="ADAL" clId="{5C2B0D0A-0552-4CCD-831F-2D92AF897856}" dt="2025-04-06T06:21:17.580" v="88" actId="26606"/>
          <ac:picMkLst>
            <pc:docMk/>
            <pc:sldMk cId="1685001744" sldId="259"/>
            <ac:picMk id="11" creationId="{6695E566-679A-7DA9-F990-BAAE2A7121DD}"/>
          </ac:picMkLst>
        </pc:picChg>
      </pc:sldChg>
      <pc:sldChg chg="addSp delSp modSp new mod setBg">
        <pc:chgData name="Ito, Kaz" userId="0114828e-fb2d-4c28-b753-07262ae36403" providerId="ADAL" clId="{5C2B0D0A-0552-4CCD-831F-2D92AF897856}" dt="2025-04-06T06:21:21.323" v="89" actId="26606"/>
        <pc:sldMkLst>
          <pc:docMk/>
          <pc:sldMk cId="1808506554" sldId="260"/>
        </pc:sldMkLst>
        <pc:spChg chg="del">
          <ac:chgData name="Ito, Kaz" userId="0114828e-fb2d-4c28-b753-07262ae36403" providerId="ADAL" clId="{5C2B0D0A-0552-4CCD-831F-2D92AF897856}" dt="2025-04-06T06:21:21.323" v="89" actId="26606"/>
          <ac:spMkLst>
            <pc:docMk/>
            <pc:sldMk cId="1808506554" sldId="260"/>
            <ac:spMk id="2" creationId="{97D79063-8D47-4330-4107-92423B4766DE}"/>
          </ac:spMkLst>
        </pc:spChg>
        <pc:spChg chg="del">
          <ac:chgData name="Ito, Kaz" userId="0114828e-fb2d-4c28-b753-07262ae36403" providerId="ADAL" clId="{5C2B0D0A-0552-4CCD-831F-2D92AF897856}" dt="2025-04-06T06:21:21.323" v="89" actId="26606"/>
          <ac:spMkLst>
            <pc:docMk/>
            <pc:sldMk cId="1808506554" sldId="260"/>
            <ac:spMk id="3" creationId="{D32EE8DC-3BA1-B272-DCAD-3D8E99EF7A2F}"/>
          </ac:spMkLst>
        </pc:spChg>
        <pc:spChg chg="add">
          <ac:chgData name="Ito, Kaz" userId="0114828e-fb2d-4c28-b753-07262ae36403" providerId="ADAL" clId="{5C2B0D0A-0552-4CCD-831F-2D92AF897856}" dt="2025-04-06T06:21:21.323" v="89" actId="26606"/>
          <ac:spMkLst>
            <pc:docMk/>
            <pc:sldMk cId="1808506554" sldId="260"/>
            <ac:spMk id="18" creationId="{42A4FC2C-047E-45A5-965D-8E1E3BF09BC6}"/>
          </ac:spMkLst>
        </pc:spChg>
        <pc:picChg chg="add mod">
          <ac:chgData name="Ito, Kaz" userId="0114828e-fb2d-4c28-b753-07262ae36403" providerId="ADAL" clId="{5C2B0D0A-0552-4CCD-831F-2D92AF897856}" dt="2025-04-06T06:21:21.323" v="89" actId="26606"/>
          <ac:picMkLst>
            <pc:docMk/>
            <pc:sldMk cId="1808506554" sldId="260"/>
            <ac:picMk id="13" creationId="{4A8EA9AA-3C07-B8E4-A390-65C240679180}"/>
          </ac:picMkLst>
        </pc:picChg>
      </pc:sldChg>
      <pc:sldChg chg="addSp delSp modSp new mod setBg">
        <pc:chgData name="Ito, Kaz" userId="0114828e-fb2d-4c28-b753-07262ae36403" providerId="ADAL" clId="{5C2B0D0A-0552-4CCD-831F-2D92AF897856}" dt="2025-04-06T06:20:32.354" v="70" actId="26606"/>
        <pc:sldMkLst>
          <pc:docMk/>
          <pc:sldMk cId="3305109140" sldId="261"/>
        </pc:sldMkLst>
        <pc:spChg chg="del">
          <ac:chgData name="Ito, Kaz" userId="0114828e-fb2d-4c28-b753-07262ae36403" providerId="ADAL" clId="{5C2B0D0A-0552-4CCD-831F-2D92AF897856}" dt="2025-04-06T06:20:32.354" v="70" actId="26606"/>
          <ac:spMkLst>
            <pc:docMk/>
            <pc:sldMk cId="3305109140" sldId="261"/>
            <ac:spMk id="2" creationId="{46A6063F-AC15-5059-5A66-F0389E98E5C1}"/>
          </ac:spMkLst>
        </pc:spChg>
        <pc:spChg chg="del">
          <ac:chgData name="Ito, Kaz" userId="0114828e-fb2d-4c28-b753-07262ae36403" providerId="ADAL" clId="{5C2B0D0A-0552-4CCD-831F-2D92AF897856}" dt="2025-04-06T06:20:32.354" v="70" actId="26606"/>
          <ac:spMkLst>
            <pc:docMk/>
            <pc:sldMk cId="3305109140" sldId="261"/>
            <ac:spMk id="3" creationId="{52633AD8-D999-10F5-F2D5-3A866561F41C}"/>
          </ac:spMkLst>
        </pc:spChg>
        <pc:spChg chg="add">
          <ac:chgData name="Ito, Kaz" userId="0114828e-fb2d-4c28-b753-07262ae36403" providerId="ADAL" clId="{5C2B0D0A-0552-4CCD-831F-2D92AF897856}" dt="2025-04-06T06:20:32.354" v="70" actId="26606"/>
          <ac:spMkLst>
            <pc:docMk/>
            <pc:sldMk cId="3305109140" sldId="261"/>
            <ac:spMk id="20" creationId="{42A4FC2C-047E-45A5-965D-8E1E3BF09BC6}"/>
          </ac:spMkLst>
        </pc:spChg>
        <pc:picChg chg="add mod">
          <ac:chgData name="Ito, Kaz" userId="0114828e-fb2d-4c28-b753-07262ae36403" providerId="ADAL" clId="{5C2B0D0A-0552-4CCD-831F-2D92AF897856}" dt="2025-04-06T06:20:32.354" v="70" actId="26606"/>
          <ac:picMkLst>
            <pc:docMk/>
            <pc:sldMk cId="3305109140" sldId="261"/>
            <ac:picMk id="15" creationId="{423FBDF0-C8DC-7193-FB8F-0D41BC79769D}"/>
          </ac:picMkLst>
        </pc:picChg>
      </pc:sldChg>
      <pc:sldChg chg="addSp delSp modSp new mod setBg">
        <pc:chgData name="Ito, Kaz" userId="0114828e-fb2d-4c28-b753-07262ae36403" providerId="ADAL" clId="{5C2B0D0A-0552-4CCD-831F-2D92AF897856}" dt="2025-04-06T06:20:23.773" v="67" actId="26606"/>
        <pc:sldMkLst>
          <pc:docMk/>
          <pc:sldMk cId="71956479" sldId="262"/>
        </pc:sldMkLst>
        <pc:spChg chg="del">
          <ac:chgData name="Ito, Kaz" userId="0114828e-fb2d-4c28-b753-07262ae36403" providerId="ADAL" clId="{5C2B0D0A-0552-4CCD-831F-2D92AF897856}" dt="2025-04-06T06:20:23.773" v="67" actId="26606"/>
          <ac:spMkLst>
            <pc:docMk/>
            <pc:sldMk cId="71956479" sldId="262"/>
            <ac:spMk id="2" creationId="{31628048-2CF6-B4DB-27FF-A3E86C666A47}"/>
          </ac:spMkLst>
        </pc:spChg>
        <pc:spChg chg="del">
          <ac:chgData name="Ito, Kaz" userId="0114828e-fb2d-4c28-b753-07262ae36403" providerId="ADAL" clId="{5C2B0D0A-0552-4CCD-831F-2D92AF897856}" dt="2025-04-06T06:20:23.773" v="67" actId="26606"/>
          <ac:spMkLst>
            <pc:docMk/>
            <pc:sldMk cId="71956479" sldId="262"/>
            <ac:spMk id="3" creationId="{355B5947-C5C3-2733-E252-7F105AB51284}"/>
          </ac:spMkLst>
        </pc:spChg>
        <pc:spChg chg="add">
          <ac:chgData name="Ito, Kaz" userId="0114828e-fb2d-4c28-b753-07262ae36403" providerId="ADAL" clId="{5C2B0D0A-0552-4CCD-831F-2D92AF897856}" dt="2025-04-06T06:20:23.773" v="67" actId="26606"/>
          <ac:spMkLst>
            <pc:docMk/>
            <pc:sldMk cId="71956479" sldId="262"/>
            <ac:spMk id="22" creationId="{42A4FC2C-047E-45A5-965D-8E1E3BF09BC6}"/>
          </ac:spMkLst>
        </pc:spChg>
        <pc:picChg chg="add mod">
          <ac:chgData name="Ito, Kaz" userId="0114828e-fb2d-4c28-b753-07262ae36403" providerId="ADAL" clId="{5C2B0D0A-0552-4CCD-831F-2D92AF897856}" dt="2025-04-06T06:20:23.773" v="67" actId="26606"/>
          <ac:picMkLst>
            <pc:docMk/>
            <pc:sldMk cId="71956479" sldId="262"/>
            <ac:picMk id="17" creationId="{389F253E-0496-9FD6-A668-4615EBDD1C6F}"/>
          </ac:picMkLst>
        </pc:picChg>
      </pc:sldChg>
      <pc:sldChg chg="addSp delSp modSp new mod setBg">
        <pc:chgData name="Ito, Kaz" userId="0114828e-fb2d-4c28-b753-07262ae36403" providerId="ADAL" clId="{5C2B0D0A-0552-4CCD-831F-2D92AF897856}" dt="2025-04-06T06:20:10.019" v="64" actId="26606"/>
        <pc:sldMkLst>
          <pc:docMk/>
          <pc:sldMk cId="4093466220" sldId="263"/>
        </pc:sldMkLst>
        <pc:spChg chg="del">
          <ac:chgData name="Ito, Kaz" userId="0114828e-fb2d-4c28-b753-07262ae36403" providerId="ADAL" clId="{5C2B0D0A-0552-4CCD-831F-2D92AF897856}" dt="2025-04-06T06:20:10.019" v="64" actId="26606"/>
          <ac:spMkLst>
            <pc:docMk/>
            <pc:sldMk cId="4093466220" sldId="263"/>
            <ac:spMk id="2" creationId="{18C1FB0B-714A-62CA-B70D-B6AA1E64C747}"/>
          </ac:spMkLst>
        </pc:spChg>
        <pc:spChg chg="del">
          <ac:chgData name="Ito, Kaz" userId="0114828e-fb2d-4c28-b753-07262ae36403" providerId="ADAL" clId="{5C2B0D0A-0552-4CCD-831F-2D92AF897856}" dt="2025-04-06T06:20:10.019" v="64" actId="26606"/>
          <ac:spMkLst>
            <pc:docMk/>
            <pc:sldMk cId="4093466220" sldId="263"/>
            <ac:spMk id="3" creationId="{89617EA0-4140-93D5-F8CC-0854C908F4B7}"/>
          </ac:spMkLst>
        </pc:spChg>
        <pc:spChg chg="add">
          <ac:chgData name="Ito, Kaz" userId="0114828e-fb2d-4c28-b753-07262ae36403" providerId="ADAL" clId="{5C2B0D0A-0552-4CCD-831F-2D92AF897856}" dt="2025-04-06T06:20:10.019" v="64" actId="26606"/>
          <ac:spMkLst>
            <pc:docMk/>
            <pc:sldMk cId="4093466220" sldId="263"/>
            <ac:spMk id="24" creationId="{42A4FC2C-047E-45A5-965D-8E1E3BF09BC6}"/>
          </ac:spMkLst>
        </pc:spChg>
        <pc:picChg chg="add mod">
          <ac:chgData name="Ito, Kaz" userId="0114828e-fb2d-4c28-b753-07262ae36403" providerId="ADAL" clId="{5C2B0D0A-0552-4CCD-831F-2D92AF897856}" dt="2025-04-06T06:20:10.019" v="64" actId="26606"/>
          <ac:picMkLst>
            <pc:docMk/>
            <pc:sldMk cId="4093466220" sldId="263"/>
            <ac:picMk id="19" creationId="{CF7377A6-CFE0-58F8-0523-5BC3468E5FC9}"/>
          </ac:picMkLst>
        </pc:picChg>
      </pc:sldChg>
      <pc:sldChg chg="addSp delSp modSp new mod setBg">
        <pc:chgData name="Ito, Kaz" userId="0114828e-fb2d-4c28-b753-07262ae36403" providerId="ADAL" clId="{5C2B0D0A-0552-4CCD-831F-2D92AF897856}" dt="2025-04-06T06:19:50.189" v="57" actId="26606"/>
        <pc:sldMkLst>
          <pc:docMk/>
          <pc:sldMk cId="3164881004" sldId="264"/>
        </pc:sldMkLst>
        <pc:spChg chg="del">
          <ac:chgData name="Ito, Kaz" userId="0114828e-fb2d-4c28-b753-07262ae36403" providerId="ADAL" clId="{5C2B0D0A-0552-4CCD-831F-2D92AF897856}" dt="2025-04-06T06:19:50.189" v="57" actId="26606"/>
          <ac:spMkLst>
            <pc:docMk/>
            <pc:sldMk cId="3164881004" sldId="264"/>
            <ac:spMk id="2" creationId="{850FA9D2-6173-C125-49EE-9555881965E3}"/>
          </ac:spMkLst>
        </pc:spChg>
        <pc:spChg chg="del">
          <ac:chgData name="Ito, Kaz" userId="0114828e-fb2d-4c28-b753-07262ae36403" providerId="ADAL" clId="{5C2B0D0A-0552-4CCD-831F-2D92AF897856}" dt="2025-04-06T06:19:50.189" v="57" actId="26606"/>
          <ac:spMkLst>
            <pc:docMk/>
            <pc:sldMk cId="3164881004" sldId="264"/>
            <ac:spMk id="3" creationId="{B9C24628-BECE-11AA-23C7-7968FF71B0DA}"/>
          </ac:spMkLst>
        </pc:spChg>
        <pc:spChg chg="add">
          <ac:chgData name="Ito, Kaz" userId="0114828e-fb2d-4c28-b753-07262ae36403" providerId="ADAL" clId="{5C2B0D0A-0552-4CCD-831F-2D92AF897856}" dt="2025-04-06T06:19:50.189" v="57" actId="26606"/>
          <ac:spMkLst>
            <pc:docMk/>
            <pc:sldMk cId="3164881004" sldId="264"/>
            <ac:spMk id="26" creationId="{42A4FC2C-047E-45A5-965D-8E1E3BF09BC6}"/>
          </ac:spMkLst>
        </pc:spChg>
        <pc:picChg chg="add mod">
          <ac:chgData name="Ito, Kaz" userId="0114828e-fb2d-4c28-b753-07262ae36403" providerId="ADAL" clId="{5C2B0D0A-0552-4CCD-831F-2D92AF897856}" dt="2025-04-06T06:19:50.189" v="57" actId="26606"/>
          <ac:picMkLst>
            <pc:docMk/>
            <pc:sldMk cId="3164881004" sldId="264"/>
            <ac:picMk id="21" creationId="{F733F363-D686-BC79-14D9-A9A0FF2E6223}"/>
          </ac:picMkLst>
        </pc:picChg>
      </pc:sldChg>
      <pc:sldChg chg="addSp delSp modSp new mod setBg">
        <pc:chgData name="Ito, Kaz" userId="0114828e-fb2d-4c28-b753-07262ae36403" providerId="ADAL" clId="{5C2B0D0A-0552-4CCD-831F-2D92AF897856}" dt="2025-04-06T06:19:43.523" v="54" actId="26606"/>
        <pc:sldMkLst>
          <pc:docMk/>
          <pc:sldMk cId="1369912025" sldId="265"/>
        </pc:sldMkLst>
        <pc:spChg chg="del">
          <ac:chgData name="Ito, Kaz" userId="0114828e-fb2d-4c28-b753-07262ae36403" providerId="ADAL" clId="{5C2B0D0A-0552-4CCD-831F-2D92AF897856}" dt="2025-04-06T06:19:43.523" v="54" actId="26606"/>
          <ac:spMkLst>
            <pc:docMk/>
            <pc:sldMk cId="1369912025" sldId="265"/>
            <ac:spMk id="2" creationId="{DF0D45EF-2938-1D5B-EE22-DB19149B9B3C}"/>
          </ac:spMkLst>
        </pc:spChg>
        <pc:spChg chg="del">
          <ac:chgData name="Ito, Kaz" userId="0114828e-fb2d-4c28-b753-07262ae36403" providerId="ADAL" clId="{5C2B0D0A-0552-4CCD-831F-2D92AF897856}" dt="2025-04-06T06:19:43.523" v="54" actId="26606"/>
          <ac:spMkLst>
            <pc:docMk/>
            <pc:sldMk cId="1369912025" sldId="265"/>
            <ac:spMk id="3" creationId="{4D7C545B-C1A1-CFC9-83BC-876767FA081E}"/>
          </ac:spMkLst>
        </pc:spChg>
        <pc:spChg chg="add">
          <ac:chgData name="Ito, Kaz" userId="0114828e-fb2d-4c28-b753-07262ae36403" providerId="ADAL" clId="{5C2B0D0A-0552-4CCD-831F-2D92AF897856}" dt="2025-04-06T06:19:43.523" v="54" actId="26606"/>
          <ac:spMkLst>
            <pc:docMk/>
            <pc:sldMk cId="1369912025" sldId="265"/>
            <ac:spMk id="28" creationId="{42A4FC2C-047E-45A5-965D-8E1E3BF09BC6}"/>
          </ac:spMkLst>
        </pc:spChg>
        <pc:picChg chg="add mod">
          <ac:chgData name="Ito, Kaz" userId="0114828e-fb2d-4c28-b753-07262ae36403" providerId="ADAL" clId="{5C2B0D0A-0552-4CCD-831F-2D92AF897856}" dt="2025-04-06T06:19:43.523" v="54" actId="26606"/>
          <ac:picMkLst>
            <pc:docMk/>
            <pc:sldMk cId="1369912025" sldId="265"/>
            <ac:picMk id="23" creationId="{B6D40739-BF6F-807C-850F-00467EFA90DF}"/>
          </ac:picMkLst>
        </pc:picChg>
      </pc:sldChg>
      <pc:sldChg chg="addSp delSp modSp new mod setBg">
        <pc:chgData name="Ito, Kaz" userId="0114828e-fb2d-4c28-b753-07262ae36403" providerId="ADAL" clId="{5C2B0D0A-0552-4CCD-831F-2D92AF897856}" dt="2025-04-06T06:19:29.670" v="51" actId="26606"/>
        <pc:sldMkLst>
          <pc:docMk/>
          <pc:sldMk cId="2199838779" sldId="266"/>
        </pc:sldMkLst>
        <pc:spChg chg="del">
          <ac:chgData name="Ito, Kaz" userId="0114828e-fb2d-4c28-b753-07262ae36403" providerId="ADAL" clId="{5C2B0D0A-0552-4CCD-831F-2D92AF897856}" dt="2025-04-06T06:19:29.670" v="51" actId="26606"/>
          <ac:spMkLst>
            <pc:docMk/>
            <pc:sldMk cId="2199838779" sldId="266"/>
            <ac:spMk id="2" creationId="{6C47FC2C-7360-BABD-163B-6729038EE7D1}"/>
          </ac:spMkLst>
        </pc:spChg>
        <pc:spChg chg="del">
          <ac:chgData name="Ito, Kaz" userId="0114828e-fb2d-4c28-b753-07262ae36403" providerId="ADAL" clId="{5C2B0D0A-0552-4CCD-831F-2D92AF897856}" dt="2025-04-06T06:19:29.670" v="51" actId="26606"/>
          <ac:spMkLst>
            <pc:docMk/>
            <pc:sldMk cId="2199838779" sldId="266"/>
            <ac:spMk id="3" creationId="{C3EFF033-3294-1CE2-71B9-2F1B76E56F82}"/>
          </ac:spMkLst>
        </pc:spChg>
        <pc:spChg chg="add">
          <ac:chgData name="Ito, Kaz" userId="0114828e-fb2d-4c28-b753-07262ae36403" providerId="ADAL" clId="{5C2B0D0A-0552-4CCD-831F-2D92AF897856}" dt="2025-04-06T06:19:29.670" v="51" actId="26606"/>
          <ac:spMkLst>
            <pc:docMk/>
            <pc:sldMk cId="2199838779" sldId="266"/>
            <ac:spMk id="30" creationId="{42A4FC2C-047E-45A5-965D-8E1E3BF09BC6}"/>
          </ac:spMkLst>
        </pc:spChg>
        <pc:picChg chg="add mod">
          <ac:chgData name="Ito, Kaz" userId="0114828e-fb2d-4c28-b753-07262ae36403" providerId="ADAL" clId="{5C2B0D0A-0552-4CCD-831F-2D92AF897856}" dt="2025-04-06T06:19:29.670" v="51" actId="26606"/>
          <ac:picMkLst>
            <pc:docMk/>
            <pc:sldMk cId="2199838779" sldId="266"/>
            <ac:picMk id="25" creationId="{8CCDAC79-3EDB-AC2A-1481-F5E104F8DA5D}"/>
          </ac:picMkLst>
        </pc:picChg>
      </pc:sldChg>
      <pc:sldChg chg="addSp delSp modSp new mod setBg">
        <pc:chgData name="Ito, Kaz" userId="0114828e-fb2d-4c28-b753-07262ae36403" providerId="ADAL" clId="{5C2B0D0A-0552-4CCD-831F-2D92AF897856}" dt="2025-04-06T06:19:19.049" v="48" actId="26606"/>
        <pc:sldMkLst>
          <pc:docMk/>
          <pc:sldMk cId="1303968192" sldId="267"/>
        </pc:sldMkLst>
        <pc:spChg chg="del">
          <ac:chgData name="Ito, Kaz" userId="0114828e-fb2d-4c28-b753-07262ae36403" providerId="ADAL" clId="{5C2B0D0A-0552-4CCD-831F-2D92AF897856}" dt="2025-04-06T06:19:19.049" v="48" actId="26606"/>
          <ac:spMkLst>
            <pc:docMk/>
            <pc:sldMk cId="1303968192" sldId="267"/>
            <ac:spMk id="2" creationId="{55F459E4-9F5E-9D15-4937-AA8CC1B7A74E}"/>
          </ac:spMkLst>
        </pc:spChg>
        <pc:spChg chg="del">
          <ac:chgData name="Ito, Kaz" userId="0114828e-fb2d-4c28-b753-07262ae36403" providerId="ADAL" clId="{5C2B0D0A-0552-4CCD-831F-2D92AF897856}" dt="2025-04-06T06:19:19.049" v="48" actId="26606"/>
          <ac:spMkLst>
            <pc:docMk/>
            <pc:sldMk cId="1303968192" sldId="267"/>
            <ac:spMk id="3" creationId="{B6DF1E01-054A-414A-2A46-B8579A90DC08}"/>
          </ac:spMkLst>
        </pc:spChg>
        <pc:spChg chg="add">
          <ac:chgData name="Ito, Kaz" userId="0114828e-fb2d-4c28-b753-07262ae36403" providerId="ADAL" clId="{5C2B0D0A-0552-4CCD-831F-2D92AF897856}" dt="2025-04-06T06:19:19.049" v="48" actId="26606"/>
          <ac:spMkLst>
            <pc:docMk/>
            <pc:sldMk cId="1303968192" sldId="267"/>
            <ac:spMk id="32" creationId="{42A4FC2C-047E-45A5-965D-8E1E3BF09BC6}"/>
          </ac:spMkLst>
        </pc:spChg>
        <pc:picChg chg="add mod">
          <ac:chgData name="Ito, Kaz" userId="0114828e-fb2d-4c28-b753-07262ae36403" providerId="ADAL" clId="{5C2B0D0A-0552-4CCD-831F-2D92AF897856}" dt="2025-04-06T06:19:19.049" v="48" actId="26606"/>
          <ac:picMkLst>
            <pc:docMk/>
            <pc:sldMk cId="1303968192" sldId="267"/>
            <ac:picMk id="27" creationId="{3CBC8DAE-5D37-CC97-01A2-51DD055ABD48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F75FE2-3A70-79F2-B61B-DF117DAB49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9670A2B-2930-FA2B-8C0F-AE9C0D7271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D45005-B3CB-FA01-9CC1-132D1FBF8C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01C5C-299E-495C-846E-ABC1E1724636}" type="datetimeFigureOut">
              <a:rPr lang="en-AU" smtClean="0"/>
              <a:t>6/04/2025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C3A08D-14A8-1DFE-DE03-E8416134EE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E4479E-E17A-785C-BF01-08608974D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46ECB-C1E0-4029-9D3B-BC7EDAB0B2C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008612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1FA0F5-99A5-D24A-AF27-82EDD46CF1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DACAB7-08EE-7FD7-9A12-334512AE0D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2234E1-79A9-703B-ABD7-970185025E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01C5C-299E-495C-846E-ABC1E1724636}" type="datetimeFigureOut">
              <a:rPr lang="en-AU" smtClean="0"/>
              <a:t>6/04/2025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218AC-7A0C-EDF0-1E4E-4B98C0BA15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49AAD5-2CC6-C865-E14D-EB69D7F5AB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46ECB-C1E0-4029-9D3B-BC7EDAB0B2C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537357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3C5C9E-11E4-76F2-DCB2-0E4B269225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2FC455-6FD4-DFDF-0AE1-C4E085E56D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2FDB76-BF66-B5D9-2104-8FDC103AF4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01C5C-299E-495C-846E-ABC1E1724636}" type="datetimeFigureOut">
              <a:rPr lang="en-AU" smtClean="0"/>
              <a:t>6/04/2025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CD05A2-B9FA-89D5-77BF-DC677D3E32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020CEB-2F29-0C01-03FA-401D320D46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46ECB-C1E0-4029-9D3B-BC7EDAB0B2C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080602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810CFB-72D6-FEB4-C69D-10C4AA2F5F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3A1ECD-BEBD-0A71-FBE3-D75CFD81804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073C9D6-07F4-C2F8-F089-6779CD0F0A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201B57-CF4F-8EFA-2C92-0749C075A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01C5C-299E-495C-846E-ABC1E1724636}" type="datetimeFigureOut">
              <a:rPr lang="en-AU" smtClean="0"/>
              <a:t>6/04/2025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EADA597-C118-6401-742B-A6944F551F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EACADF-D795-6D87-6ACC-D878D190E4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46ECB-C1E0-4029-9D3B-BC7EDAB0B2C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41109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9556F2-3305-3153-B588-2FE4CB53D4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194DB7-17BE-C6D3-7BAF-3F48525590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E84325C-DD82-44C6-96EB-5EB85E8B98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EDA9CA-FAD3-58E3-BF11-5EB6ABC586C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70C502B-9D78-E6E5-DC95-50C82B8AED5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7585E8F-8662-7101-2E6B-259ABB6F77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01C5C-299E-495C-846E-ABC1E1724636}" type="datetimeFigureOut">
              <a:rPr lang="en-AU" smtClean="0"/>
              <a:t>6/04/2025</a:t>
            </a:fld>
            <a:endParaRPr lang="en-AU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7052C35-3383-3675-EA49-8F3A47486E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121D39E-5EE9-EB43-7AE4-E21F681E21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46ECB-C1E0-4029-9D3B-BC7EDAB0B2C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661451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BCCF64-E713-40FC-49EA-7C934E23C0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D51F6A8-8027-A2DF-1DF2-0A76DB6986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01C5C-299E-495C-846E-ABC1E1724636}" type="datetimeFigureOut">
              <a:rPr lang="en-AU" smtClean="0"/>
              <a:t>6/04/2025</a:t>
            </a:fld>
            <a:endParaRPr lang="en-A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A902A07-29CF-954E-D9BD-FE2441CFD5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C834DB8-4ABC-D40F-177D-F1E23D0B76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46ECB-C1E0-4029-9D3B-BC7EDAB0B2C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987168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77D1444-120D-1B45-802B-0D148A9374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01C5C-299E-495C-846E-ABC1E1724636}" type="datetimeFigureOut">
              <a:rPr lang="en-AU" smtClean="0"/>
              <a:t>6/04/2025</a:t>
            </a:fld>
            <a:endParaRPr lang="en-AU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4E5BC0A-CD24-9874-D19E-059767937D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12C72F-ADC1-2FFA-9735-85C73EE43D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46ECB-C1E0-4029-9D3B-BC7EDAB0B2C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237531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E0DF90-6D3F-05E8-48A3-5EA25CCB1A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04C90B-6459-E8C3-A842-04CF66F1FD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A575331-BE65-3F87-D8DE-A39995CB02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4C58F7-A44C-DC0A-4B24-E37F1EE238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01C5C-299E-495C-846E-ABC1E1724636}" type="datetimeFigureOut">
              <a:rPr lang="en-AU" smtClean="0"/>
              <a:t>6/04/2025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703BD7-786E-2409-9FB0-574C7B0B55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9CD2E72-96A3-B834-EC65-348494E244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46ECB-C1E0-4029-9D3B-BC7EDAB0B2C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520449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F64779-654F-B1AA-2406-497A17D636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1416C17-AAF1-3A22-111B-9B13F3FDD3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A8C536-B8E1-855C-DA66-35B25B2ED6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4659FE-A9C9-B5C8-40C7-A9313AAE0B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01C5C-299E-495C-846E-ABC1E1724636}" type="datetimeFigureOut">
              <a:rPr lang="en-AU" smtClean="0"/>
              <a:t>6/04/2025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FA8E128-8021-5BE9-2096-BE5B581D07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BE25774-42F7-FB85-5A2F-19916AFA4D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46ECB-C1E0-4029-9D3B-BC7EDAB0B2C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108593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799193-71E6-9108-254B-8E8EDDEF4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D5AA8D5-0E8A-5B8E-10FE-0E4266F549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CA3BF2-8654-415F-C099-B321E41256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01C5C-299E-495C-846E-ABC1E1724636}" type="datetimeFigureOut">
              <a:rPr lang="en-AU" smtClean="0"/>
              <a:t>6/04/2025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8BD8FE-96FE-82DB-9EDE-7AA372A402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822B62-5503-433E-A0D6-6ACDF557EB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46ECB-C1E0-4029-9D3B-BC7EDAB0B2C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058905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6F37FA3-2F68-EF21-2C5A-2B15A0CF24B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5525B06-DF50-120E-FDC1-09952E8214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F82E9E-1836-96B5-00AE-A23A987BC9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01C5C-299E-495C-846E-ABC1E1724636}" type="datetimeFigureOut">
              <a:rPr lang="en-AU" smtClean="0"/>
              <a:t>6/04/2025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5F1AF6-AE52-4BF0-0974-17943D563C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8AC559-054B-A4CD-D5C7-59E86A1E6D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46ECB-C1E0-4029-9D3B-BC7EDAB0B2C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419287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4B47C83-7AC1-7BB3-1EC8-8FCC26F0DD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CB592B-1543-043C-5D34-7BFF2E24FA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9F50AB-73F2-2761-BFB5-E3FE442DF17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7C01C5C-299E-495C-846E-ABC1E1724636}" type="datetimeFigureOut">
              <a:rPr lang="en-AU" smtClean="0"/>
              <a:t>6/04/2025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4145B3-D098-80D0-504E-6005DDBBF1D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9C16B0-32AC-12AE-CA0A-2C9F88FDA36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A146ECB-C1E0-4029-9D3B-BC7EDAB0B2C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6222944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1D9BF3-7BF4-CC9A-AEC4-D095595E9F8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3280" y="1945323"/>
            <a:ext cx="6979920" cy="2306637"/>
          </a:xfrm>
        </p:spPr>
        <p:txBody>
          <a:bodyPr/>
          <a:lstStyle/>
          <a:p>
            <a:endParaRPr lang="en-AU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3F0C3F1-884C-555D-C883-0E93DD11BC0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3280" y="4811078"/>
            <a:ext cx="6979920" cy="1655762"/>
          </a:xfrm>
        </p:spPr>
        <p:txBody>
          <a:bodyPr/>
          <a:lstStyle/>
          <a:p>
            <a:endParaRPr lang="en-AU" dirty="0"/>
          </a:p>
        </p:txBody>
      </p:sp>
      <p:pic>
        <p:nvPicPr>
          <p:cNvPr id="5" name="Picture 4" descr="A safety helmet and gloves&#10;&#10;AI-generated content may be incorrect.">
            <a:extLst>
              <a:ext uri="{FF2B5EF4-FFF2-40B4-BE49-F238E27FC236}">
                <a16:creationId xmlns:a16="http://schemas.microsoft.com/office/drawing/2014/main" id="{89B1D7D4-D64A-A31C-C2B3-D80EB108B4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1" y="0"/>
            <a:ext cx="121861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7419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7" name="Content Placeholder 6" descr="A close-up of a document&#10;&#10;AI-generated content may be incorrect.">
            <a:extLst>
              <a:ext uri="{FF2B5EF4-FFF2-40B4-BE49-F238E27FC236}">
                <a16:creationId xmlns:a16="http://schemas.microsoft.com/office/drawing/2014/main" id="{5C595255-E81A-4968-9981-DCDA40C5E2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9482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9" name="Content Placeholder 8" descr="A blue and white website&#10;&#10;AI-generated content may be incorrect.">
            <a:extLst>
              <a:ext uri="{FF2B5EF4-FFF2-40B4-BE49-F238E27FC236}">
                <a16:creationId xmlns:a16="http://schemas.microsoft.com/office/drawing/2014/main" id="{D8E96031-24C5-6AC5-7177-9B46F24041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3378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11" name="Content Placeholder 10" descr="A screenshot of a computer&#10;&#10;AI-generated content may be incorrect.">
            <a:extLst>
              <a:ext uri="{FF2B5EF4-FFF2-40B4-BE49-F238E27FC236}">
                <a16:creationId xmlns:a16="http://schemas.microsoft.com/office/drawing/2014/main" id="{6695E566-679A-7DA9-F990-BAAE2A7121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0017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13" name="Content Placeholder 12" descr="A close-up of a computer&#10;&#10;AI-generated content may be incorrect.">
            <a:extLst>
              <a:ext uri="{FF2B5EF4-FFF2-40B4-BE49-F238E27FC236}">
                <a16:creationId xmlns:a16="http://schemas.microsoft.com/office/drawing/2014/main" id="{4A8EA9AA-3C07-B8E4-A390-65C2406791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5065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15" name="Content Placeholder 14" descr="A screenshot of a web page&#10;&#10;AI-generated content may be incorrect.">
            <a:extLst>
              <a:ext uri="{FF2B5EF4-FFF2-40B4-BE49-F238E27FC236}">
                <a16:creationId xmlns:a16="http://schemas.microsoft.com/office/drawing/2014/main" id="{423FBDF0-C8DC-7193-FB8F-0D41BC7976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51091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17" name="Content Placeholder 16" descr="A screenshot of a computer&#10;&#10;AI-generated content may be incorrect.">
            <a:extLst>
              <a:ext uri="{FF2B5EF4-FFF2-40B4-BE49-F238E27FC236}">
                <a16:creationId xmlns:a16="http://schemas.microsoft.com/office/drawing/2014/main" id="{389F253E-0496-9FD6-A668-4615EBDD1C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9564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19" name="Content Placeholder 18" descr="A yellow banana with a bunch of bananas&#10;&#10;AI-generated content may be incorrect.">
            <a:extLst>
              <a:ext uri="{FF2B5EF4-FFF2-40B4-BE49-F238E27FC236}">
                <a16:creationId xmlns:a16="http://schemas.microsoft.com/office/drawing/2014/main" id="{CF7377A6-CFE0-58F8-0523-5BC3468E5F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34662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1" name="Content Placeholder 20" descr="A close-up of a black eyeglasses&#10;&#10;AI-generated content may be incorrect.">
            <a:extLst>
              <a:ext uri="{FF2B5EF4-FFF2-40B4-BE49-F238E27FC236}">
                <a16:creationId xmlns:a16="http://schemas.microsoft.com/office/drawing/2014/main" id="{F733F363-D686-BC79-14D9-A9A0FF2E62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8810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3" name="Content Placeholder 22" descr="A person wearing a helmet&#10;&#10;AI-generated content may be incorrect.">
            <a:extLst>
              <a:ext uri="{FF2B5EF4-FFF2-40B4-BE49-F238E27FC236}">
                <a16:creationId xmlns:a16="http://schemas.microsoft.com/office/drawing/2014/main" id="{B6D40739-BF6F-807C-850F-00467EFA90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9120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5" name="Content Placeholder 24" descr="A close-up of a device&#10;&#10;AI-generated content may be incorrect.">
            <a:extLst>
              <a:ext uri="{FF2B5EF4-FFF2-40B4-BE49-F238E27FC236}">
                <a16:creationId xmlns:a16="http://schemas.microsoft.com/office/drawing/2014/main" id="{8CCDAC79-3EDB-AC2A-1481-F5E104F8DA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5" b="-1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98387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7" name="Content Placeholder 26" descr="A screenshot of a computer&#10;&#10;AI-generated content may be incorrect.">
            <a:extLst>
              <a:ext uri="{FF2B5EF4-FFF2-40B4-BE49-F238E27FC236}">
                <a16:creationId xmlns:a16="http://schemas.microsoft.com/office/drawing/2014/main" id="{3CBC8DAE-5D37-CC97-01A2-51DD055ABD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39681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0</Words>
  <Application>Microsoft Office PowerPoint</Application>
  <PresentationFormat>Widescreen</PresentationFormat>
  <Paragraphs>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Lendlease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Ito, Kaz</dc:creator>
  <cp:lastModifiedBy>Ito, Kaz</cp:lastModifiedBy>
  <cp:revision>1</cp:revision>
  <dcterms:created xsi:type="dcterms:W3CDTF">2025-04-06T05:34:12Z</dcterms:created>
  <dcterms:modified xsi:type="dcterms:W3CDTF">2025-04-06T06:21:28Z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fe7f9010-7f5c-4372-b4e3-91a33ea4ea32_Enabled">
    <vt:lpwstr>true</vt:lpwstr>
  </property>
  <property fmtid="{D5CDD505-2E9C-101B-9397-08002B2CF9AE}" pid="3" name="MSIP_Label_fe7f9010-7f5c-4372-b4e3-91a33ea4ea32_SetDate">
    <vt:lpwstr>2025-04-06T05:34:50Z</vt:lpwstr>
  </property>
  <property fmtid="{D5CDD505-2E9C-101B-9397-08002B2CF9AE}" pid="4" name="MSIP_Label_fe7f9010-7f5c-4372-b4e3-91a33ea4ea32_Method">
    <vt:lpwstr>Standard</vt:lpwstr>
  </property>
  <property fmtid="{D5CDD505-2E9C-101B-9397-08002B2CF9AE}" pid="5" name="MSIP_Label_fe7f9010-7f5c-4372-b4e3-91a33ea4ea32_Name">
    <vt:lpwstr>I - Internal</vt:lpwstr>
  </property>
  <property fmtid="{D5CDD505-2E9C-101B-9397-08002B2CF9AE}" pid="6" name="MSIP_Label_fe7f9010-7f5c-4372-b4e3-91a33ea4ea32_SiteId">
    <vt:lpwstr>bc0c325b-6efc-4ca8-9e46-11b50fe2aab5</vt:lpwstr>
  </property>
  <property fmtid="{D5CDD505-2E9C-101B-9397-08002B2CF9AE}" pid="7" name="MSIP_Label_fe7f9010-7f5c-4372-b4e3-91a33ea4ea32_ActionId">
    <vt:lpwstr>87168424-46ee-4521-ae84-8d26d1f1537c</vt:lpwstr>
  </property>
  <property fmtid="{D5CDD505-2E9C-101B-9397-08002B2CF9AE}" pid="8" name="MSIP_Label_fe7f9010-7f5c-4372-b4e3-91a33ea4ea32_ContentBits">
    <vt:lpwstr>0</vt:lpwstr>
  </property>
  <property fmtid="{D5CDD505-2E9C-101B-9397-08002B2CF9AE}" pid="9" name="MSIP_Label_fe7f9010-7f5c-4372-b4e3-91a33ea4ea32_Tag">
    <vt:lpwstr>10, 3, 0, 1</vt:lpwstr>
  </property>
</Properties>
</file>