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91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 Grunwald" userId="c44ccdb8fba42d70" providerId="LiveId" clId="{40A28088-8F22-42E7-937F-0A2280EEBED5}"/>
    <pc:docChg chg="undo custSel addSld delSld modSld">
      <pc:chgData name="Eliza Grunwald" userId="c44ccdb8fba42d70" providerId="LiveId" clId="{40A28088-8F22-42E7-937F-0A2280EEBED5}" dt="2025-04-07T05:14:55.379" v="207" actId="2696"/>
      <pc:docMkLst>
        <pc:docMk/>
      </pc:docMkLst>
      <pc:sldChg chg="modSp mod">
        <pc:chgData name="Eliza Grunwald" userId="c44ccdb8fba42d70" providerId="LiveId" clId="{40A28088-8F22-42E7-937F-0A2280EEBED5}" dt="2025-04-07T03:11:38.247" v="75" actId="20577"/>
        <pc:sldMkLst>
          <pc:docMk/>
          <pc:sldMk cId="0" sldId="256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56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3:11:38.247" v="75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Eliza Grunwald" userId="c44ccdb8fba42d70" providerId="LiveId" clId="{40A28088-8F22-42E7-937F-0A2280EEBED5}" dt="2025-04-07T02:50:47.532" v="1"/>
        <pc:sldMkLst>
          <pc:docMk/>
          <pc:sldMk cId="0" sldId="257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57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1:19.572" v="9" actId="20577"/>
        <pc:sldMkLst>
          <pc:docMk/>
          <pc:sldMk cId="0" sldId="258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58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1:19.572" v="9" actId="20577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1:30.126" v="14" actId="20577"/>
        <pc:sldMkLst>
          <pc:docMk/>
          <pc:sldMk cId="0" sldId="259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59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1:30.126" v="14" actId="20577"/>
          <ac:spMkLst>
            <pc:docMk/>
            <pc:sldMk cId="0" sldId="259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1:49.905" v="28" actId="20577"/>
        <pc:sldMkLst>
          <pc:docMk/>
          <pc:sldMk cId="0" sldId="260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60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1:49.905" v="28" actId="20577"/>
          <ac:spMkLst>
            <pc:docMk/>
            <pc:sldMk cId="0" sldId="260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2:03.498" v="33" actId="20577"/>
        <pc:sldMkLst>
          <pc:docMk/>
          <pc:sldMk cId="0" sldId="261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61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2:03.498" v="33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2:16.391" v="38" actId="20577"/>
        <pc:sldMkLst>
          <pc:docMk/>
          <pc:sldMk cId="0" sldId="262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62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2:16.391" v="38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2:27.739" v="43" actId="20577"/>
        <pc:sldMkLst>
          <pc:docMk/>
          <pc:sldMk cId="0" sldId="263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63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2:27.739" v="43" actId="20577"/>
          <ac:spMkLst>
            <pc:docMk/>
            <pc:sldMk cId="0" sldId="263"/>
            <ac:spMk id="3" creationId="{00000000-0000-0000-0000-000000000000}"/>
          </ac:spMkLst>
        </pc:spChg>
      </pc:sldChg>
      <pc:sldChg chg="modSp mod">
        <pc:chgData name="Eliza Grunwald" userId="c44ccdb8fba42d70" providerId="LiveId" clId="{40A28088-8F22-42E7-937F-0A2280EEBED5}" dt="2025-04-07T02:52:38.701" v="49" actId="20577"/>
        <pc:sldMkLst>
          <pc:docMk/>
          <pc:sldMk cId="0" sldId="264"/>
        </pc:sldMkLst>
        <pc:spChg chg="mod">
          <ac:chgData name="Eliza Grunwald" userId="c44ccdb8fba42d70" providerId="LiveId" clId="{40A28088-8F22-42E7-937F-0A2280EEBED5}" dt="2025-04-07T02:50:47.532" v="1"/>
          <ac:spMkLst>
            <pc:docMk/>
            <pc:sldMk cId="0" sldId="264"/>
            <ac:spMk id="2" creationId="{00000000-0000-0000-0000-000000000000}"/>
          </ac:spMkLst>
        </pc:spChg>
        <pc:spChg chg="mod">
          <ac:chgData name="Eliza Grunwald" userId="c44ccdb8fba42d70" providerId="LiveId" clId="{40A28088-8F22-42E7-937F-0A2280EEBED5}" dt="2025-04-07T02:52:38.701" v="49" actId="20577"/>
          <ac:spMkLst>
            <pc:docMk/>
            <pc:sldMk cId="0" sldId="264"/>
            <ac:spMk id="3" creationId="{00000000-0000-0000-0000-000000000000}"/>
          </ac:spMkLst>
        </pc:spChg>
      </pc:sldChg>
      <pc:sldChg chg="modSp new del mod">
        <pc:chgData name="Eliza Grunwald" userId="c44ccdb8fba42d70" providerId="LiveId" clId="{40A28088-8F22-42E7-937F-0A2280EEBED5}" dt="2025-04-07T05:14:55.379" v="207" actId="2696"/>
        <pc:sldMkLst>
          <pc:docMk/>
          <pc:sldMk cId="1602650384" sldId="265"/>
        </pc:sldMkLst>
        <pc:spChg chg="mod">
          <ac:chgData name="Eliza Grunwald" userId="c44ccdb8fba42d70" providerId="LiveId" clId="{40A28088-8F22-42E7-937F-0A2280EEBED5}" dt="2025-04-07T05:09:10.942" v="152" actId="313"/>
          <ac:spMkLst>
            <pc:docMk/>
            <pc:sldMk cId="1602650384" sldId="265"/>
            <ac:spMk id="2" creationId="{9D9B8164-BD3F-06AB-BC14-C4623BB92A09}"/>
          </ac:spMkLst>
        </pc:spChg>
        <pc:spChg chg="mod">
          <ac:chgData name="Eliza Grunwald" userId="c44ccdb8fba42d70" providerId="LiveId" clId="{40A28088-8F22-42E7-937F-0A2280EEBED5}" dt="2025-04-07T05:11:58.266" v="204" actId="1076"/>
          <ac:spMkLst>
            <pc:docMk/>
            <pc:sldMk cId="1602650384" sldId="265"/>
            <ac:spMk id="3" creationId="{CCC0FBE3-6395-CCD6-D60D-896009A226EC}"/>
          </ac:spMkLst>
        </pc:spChg>
      </pc:sldChg>
      <pc:sldChg chg="delSp modSp new del mod">
        <pc:chgData name="Eliza Grunwald" userId="c44ccdb8fba42d70" providerId="LiveId" clId="{40A28088-8F22-42E7-937F-0A2280EEBED5}" dt="2025-04-07T05:14:52.887" v="206" actId="2696"/>
        <pc:sldMkLst>
          <pc:docMk/>
          <pc:sldMk cId="3953456118" sldId="266"/>
        </pc:sldMkLst>
        <pc:spChg chg="del">
          <ac:chgData name="Eliza Grunwald" userId="c44ccdb8fba42d70" providerId="LiveId" clId="{40A28088-8F22-42E7-937F-0A2280EEBED5}" dt="2025-04-07T05:10:19.019" v="159" actId="478"/>
          <ac:spMkLst>
            <pc:docMk/>
            <pc:sldMk cId="3953456118" sldId="266"/>
            <ac:spMk id="2" creationId="{E63CB0E5-7291-5E60-D3B9-B7832B8CE252}"/>
          </ac:spMkLst>
        </pc:spChg>
        <pc:spChg chg="mod">
          <ac:chgData name="Eliza Grunwald" userId="c44ccdb8fba42d70" providerId="LiveId" clId="{40A28088-8F22-42E7-937F-0A2280EEBED5}" dt="2025-04-07T05:12:34.697" v="205" actId="255"/>
          <ac:spMkLst>
            <pc:docMk/>
            <pc:sldMk cId="3953456118" sldId="266"/>
            <ac:spMk id="3" creationId="{60AC3D15-4B4C-6A0F-DFEE-4A112272F0E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032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000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20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268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289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20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25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768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999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62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696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9955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323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511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254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6219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49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35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WHSMS Implementation Plan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For the PCBU of </a:t>
            </a:r>
            <a:r>
              <a:rPr lang="en-US" dirty="0"/>
              <a:t>delta group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 to WHSMS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 Work Health and Safety Management System (WHSMS) is a framework that helps a company comply with health and safety regulations, reduce workplace risks, and promote a safe working environment.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Legal Responsibilities of the PCBU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Ensure the health and safety of workers and others.</a:t>
            </a:r>
          </a:p>
          <a:p>
            <a:r>
              <a:rPr dirty="0"/>
              <a:t> Implement and maintain a WHSMS.</a:t>
            </a:r>
          </a:p>
          <a:p>
            <a:r>
              <a:rPr dirty="0"/>
              <a:t> Identify and mitigate risks.</a:t>
            </a:r>
          </a:p>
          <a:p>
            <a:r>
              <a:rPr dirty="0"/>
              <a:t> Provide proper training and resources.</a:t>
            </a:r>
          </a:p>
          <a:p>
            <a:r>
              <a:rPr dirty="0"/>
              <a:t> Ensure compliance with WHS laws and regulations.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Components of WHSMS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WHS Policies and Procedures</a:t>
            </a:r>
          </a:p>
          <a:p>
            <a:r>
              <a:rPr dirty="0"/>
              <a:t> Risk Management Processes</a:t>
            </a:r>
          </a:p>
          <a:p>
            <a:r>
              <a:rPr dirty="0"/>
              <a:t> Training and Competency Programs</a:t>
            </a:r>
          </a:p>
          <a:p>
            <a:r>
              <a:rPr dirty="0"/>
              <a:t> Incident Reporting and Investigation</a:t>
            </a:r>
          </a:p>
          <a:p>
            <a:r>
              <a:rPr dirty="0"/>
              <a:t> Continuous Improvement Mechanisms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WHSMS Implementation Plan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Conduct a WHS audit and risk assessment.</a:t>
            </a:r>
          </a:p>
          <a:p>
            <a:r>
              <a:rPr dirty="0"/>
              <a:t> Develop and communicate WHS policies.</a:t>
            </a:r>
          </a:p>
          <a:p>
            <a:r>
              <a:rPr dirty="0"/>
              <a:t> Establish roles and responsibilities.</a:t>
            </a:r>
          </a:p>
          <a:p>
            <a:r>
              <a:rPr dirty="0"/>
              <a:t> Implement risk control measures.</a:t>
            </a:r>
          </a:p>
          <a:p>
            <a:r>
              <a:rPr dirty="0"/>
              <a:t> Provide training and awareness programs.</a:t>
            </a:r>
          </a:p>
          <a:p>
            <a:r>
              <a:rPr dirty="0"/>
              <a:t> Monitor and evaluate WHS performance.</a:t>
            </a:r>
          </a:p>
          <a:p>
            <a:r>
              <a:rPr dirty="0"/>
              <a:t> Review and improve the system regularly.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Risk Management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Identify workplace hazards.</a:t>
            </a:r>
          </a:p>
          <a:p>
            <a:r>
              <a:rPr dirty="0"/>
              <a:t> Assess the level of risk.</a:t>
            </a:r>
          </a:p>
          <a:p>
            <a:r>
              <a:rPr dirty="0"/>
              <a:t> Implement control measures.</a:t>
            </a:r>
          </a:p>
          <a:p>
            <a:r>
              <a:rPr dirty="0"/>
              <a:t> Regularly review and update controls.</a:t>
            </a:r>
          </a:p>
          <a:p>
            <a:r>
              <a:rPr dirty="0"/>
              <a:t> Encourage worker participation in risk management.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Training &amp;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Conduct WHS induction programs.</a:t>
            </a:r>
          </a:p>
          <a:p>
            <a:r>
              <a:rPr dirty="0"/>
              <a:t> Provide regular training sessions.</a:t>
            </a:r>
          </a:p>
          <a:p>
            <a:r>
              <a:rPr dirty="0"/>
              <a:t> Use toolboxes and safety meetings.</a:t>
            </a:r>
          </a:p>
          <a:p>
            <a:r>
              <a:rPr dirty="0"/>
              <a:t> Encourage open communication and feedback.</a:t>
            </a:r>
          </a:p>
          <a:p>
            <a:r>
              <a:rPr dirty="0"/>
              <a:t> Ensure all workers understand their WHS responsibilities.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Monitoring &amp; Continuous Improvement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Perform regular safety audits.</a:t>
            </a:r>
          </a:p>
          <a:p>
            <a:r>
              <a:rPr dirty="0"/>
              <a:t> Track and report WHS incidents.</a:t>
            </a:r>
          </a:p>
          <a:p>
            <a:r>
              <a:rPr dirty="0"/>
              <a:t> Review effectiveness of control measures.</a:t>
            </a:r>
          </a:p>
          <a:p>
            <a:r>
              <a:rPr dirty="0"/>
              <a:t> Implement improvements based on feedback and incidents.</a:t>
            </a:r>
          </a:p>
          <a:p>
            <a:r>
              <a:rPr dirty="0"/>
              <a:t> Foster a culture of safety and responsibility.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 &amp; 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WHSMS is crucial for workplace safety.</a:t>
            </a:r>
          </a:p>
          <a:p>
            <a:r>
              <a:rPr dirty="0"/>
              <a:t> The PCBU plays a key role in its implementation.</a:t>
            </a:r>
          </a:p>
          <a:p>
            <a:r>
              <a:rPr dirty="0"/>
              <a:t> Continuous monitoring and improvement are necessary.</a:t>
            </a:r>
          </a:p>
          <a:p>
            <a:r>
              <a:rPr dirty="0"/>
              <a:t> Next steps: Finalize policies, conduct training, and schedule audits.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168</TotalTime>
  <Words>332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Century Gothic</vt:lpstr>
      <vt:lpstr>Wingdings 3</vt:lpstr>
      <vt:lpstr>Ion</vt:lpstr>
      <vt:lpstr>WHSMS Implementation Plan</vt:lpstr>
      <vt:lpstr>Introduction to WHSMS</vt:lpstr>
      <vt:lpstr>Legal Responsibilities of the PCBU</vt:lpstr>
      <vt:lpstr>Key Components of WHSMS</vt:lpstr>
      <vt:lpstr>WHSMS Implementation Plan Steps</vt:lpstr>
      <vt:lpstr>Risk Management Strategies</vt:lpstr>
      <vt:lpstr>Training &amp; Communication</vt:lpstr>
      <vt:lpstr>Monitoring &amp; Continuous Improvement</vt:lpstr>
      <vt:lpstr>Conclusion &amp; Next Steps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Eliza Grunwald</cp:lastModifiedBy>
  <cp:revision>1</cp:revision>
  <dcterms:created xsi:type="dcterms:W3CDTF">2013-01-27T09:14:16Z</dcterms:created>
  <dcterms:modified xsi:type="dcterms:W3CDTF">2025-04-07T05:53:56Z</dcterms:modified>
  <cp:category/>
</cp:coreProperties>
</file>