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4">
  <p:sldMasterIdLst>
    <p:sldMasterId id="2147483684" r:id="rId4"/>
  </p:sldMasterIdLst>
  <p:notesMasterIdLst>
    <p:notesMasterId r:id="rId66"/>
  </p:notesMasterIdLst>
  <p:sldIdLst>
    <p:sldId id="453" r:id="rId5"/>
    <p:sldId id="680" r:id="rId6"/>
    <p:sldId id="681" r:id="rId7"/>
    <p:sldId id="682" r:id="rId8"/>
    <p:sldId id="683" r:id="rId9"/>
    <p:sldId id="684" r:id="rId10"/>
    <p:sldId id="685" r:id="rId11"/>
    <p:sldId id="686" r:id="rId12"/>
    <p:sldId id="687" r:id="rId13"/>
    <p:sldId id="688" r:id="rId14"/>
    <p:sldId id="689" r:id="rId15"/>
    <p:sldId id="690" r:id="rId16"/>
    <p:sldId id="691" r:id="rId17"/>
    <p:sldId id="692" r:id="rId18"/>
    <p:sldId id="693" r:id="rId19"/>
    <p:sldId id="694" r:id="rId20"/>
    <p:sldId id="695" r:id="rId21"/>
    <p:sldId id="696" r:id="rId22"/>
    <p:sldId id="697" r:id="rId23"/>
    <p:sldId id="698" r:id="rId24"/>
    <p:sldId id="699" r:id="rId25"/>
    <p:sldId id="700" r:id="rId26"/>
    <p:sldId id="701" r:id="rId27"/>
    <p:sldId id="702" r:id="rId28"/>
    <p:sldId id="703" r:id="rId29"/>
    <p:sldId id="704" r:id="rId30"/>
    <p:sldId id="705" r:id="rId31"/>
    <p:sldId id="706" r:id="rId32"/>
    <p:sldId id="707" r:id="rId33"/>
    <p:sldId id="708" r:id="rId34"/>
    <p:sldId id="709" r:id="rId35"/>
    <p:sldId id="710" r:id="rId36"/>
    <p:sldId id="711" r:id="rId37"/>
    <p:sldId id="712" r:id="rId38"/>
    <p:sldId id="713" r:id="rId39"/>
    <p:sldId id="714" r:id="rId40"/>
    <p:sldId id="715" r:id="rId41"/>
    <p:sldId id="716" r:id="rId42"/>
    <p:sldId id="717" r:id="rId43"/>
    <p:sldId id="718" r:id="rId44"/>
    <p:sldId id="719" r:id="rId45"/>
    <p:sldId id="720" r:id="rId46"/>
    <p:sldId id="721" r:id="rId47"/>
    <p:sldId id="722" r:id="rId48"/>
    <p:sldId id="723" r:id="rId49"/>
    <p:sldId id="724" r:id="rId50"/>
    <p:sldId id="725" r:id="rId51"/>
    <p:sldId id="726" r:id="rId52"/>
    <p:sldId id="727" r:id="rId53"/>
    <p:sldId id="728" r:id="rId54"/>
    <p:sldId id="729" r:id="rId55"/>
    <p:sldId id="730" r:id="rId56"/>
    <p:sldId id="731" r:id="rId57"/>
    <p:sldId id="732" r:id="rId58"/>
    <p:sldId id="733" r:id="rId59"/>
    <p:sldId id="734" r:id="rId60"/>
    <p:sldId id="735" r:id="rId61"/>
    <p:sldId id="479" r:id="rId62"/>
    <p:sldId id="480" r:id="rId63"/>
    <p:sldId id="481" r:id="rId64"/>
    <p:sldId id="482" r:id="rId6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7332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E935125-231D-4C33-8737-9E086A53F46F}" v="759" dt="2020-09-30T05:57:27.122"/>
    <p1510:client id="{7A51DAD6-4B66-469D-8659-1C56FC90DE80}" v="60" dt="2020-10-01T04:59:32.28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258" autoAdjust="0"/>
    <p:restoredTop sz="96357" autoAdjust="0"/>
  </p:normalViewPr>
  <p:slideViewPr>
    <p:cSldViewPr snapToGrid="0">
      <p:cViewPr varScale="1">
        <p:scale>
          <a:sx n="104" d="100"/>
          <a:sy n="104" d="100"/>
        </p:scale>
        <p:origin x="1062" y="102"/>
      </p:cViewPr>
      <p:guideLst>
        <p:guide orient="horz" pos="2160"/>
        <p:guide pos="3840"/>
      </p:guideLst>
    </p:cSldViewPr>
  </p:slideViewPr>
  <p:outlineViewPr>
    <p:cViewPr>
      <p:scale>
        <a:sx n="33" d="100"/>
        <a:sy n="33" d="100"/>
      </p:scale>
      <p:origin x="0" y="1374"/>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viewProps" Target="viewProps.xml"/><Relationship Id="rId7" Type="http://schemas.openxmlformats.org/officeDocument/2006/relationships/slide" Target="slides/slide3.xml"/><Relationship Id="rId71"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slide" Target="slides/slide57.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72" Type="http://schemas.microsoft.com/office/2015/10/relationships/revisionInfo" Target="revisionInfo.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ea Montenegro" userId="65d3c91a-73e9-4799-becb-247b768c9783" providerId="ADAL" clId="{1E935125-231D-4C33-8737-9E086A53F46F}"/>
    <pc:docChg chg="undo redo custSel mod addSld delSld modSld sldOrd addSection delSection modSection">
      <pc:chgData name="Bea Montenegro" userId="65d3c91a-73e9-4799-becb-247b768c9783" providerId="ADAL" clId="{1E935125-231D-4C33-8737-9E086A53F46F}" dt="2020-09-30T05:54:02.354" v="6125" actId="13926"/>
      <pc:docMkLst>
        <pc:docMk/>
      </pc:docMkLst>
      <pc:sldChg chg="addSp delSp modSp mod">
        <pc:chgData name="Bea Montenegro" userId="65d3c91a-73e9-4799-becb-247b768c9783" providerId="ADAL" clId="{1E935125-231D-4C33-8737-9E086A53F46F}" dt="2020-09-30T03:32:23.484" v="4085" actId="948"/>
        <pc:sldMkLst>
          <pc:docMk/>
          <pc:sldMk cId="1250537858" sldId="423"/>
        </pc:sldMkLst>
        <pc:spChg chg="mod">
          <ac:chgData name="Bea Montenegro" userId="65d3c91a-73e9-4799-becb-247b768c9783" providerId="ADAL" clId="{1E935125-231D-4C33-8737-9E086A53F46F}" dt="2020-09-30T03:32:23.484" v="4085" actId="948"/>
          <ac:spMkLst>
            <pc:docMk/>
            <pc:sldMk cId="1250537858" sldId="423"/>
            <ac:spMk id="3" creationId="{6775BCBC-80AD-4BB5-B2F3-2A55BDDB08C4}"/>
          </ac:spMkLst>
        </pc:spChg>
        <pc:spChg chg="add mod ord">
          <ac:chgData name="Bea Montenegro" userId="65d3c91a-73e9-4799-becb-247b768c9783" providerId="ADAL" clId="{1E935125-231D-4C33-8737-9E086A53F46F}" dt="2020-09-30T01:10:03.724" v="247" actId="113"/>
          <ac:spMkLst>
            <pc:docMk/>
            <pc:sldMk cId="1250537858" sldId="423"/>
            <ac:spMk id="4" creationId="{36753B25-8925-4BF5-960A-E0B7B037949B}"/>
          </ac:spMkLst>
        </pc:spChg>
        <pc:spChg chg="add del mod">
          <ac:chgData name="Bea Montenegro" userId="65d3c91a-73e9-4799-becb-247b768c9783" providerId="ADAL" clId="{1E935125-231D-4C33-8737-9E086A53F46F}" dt="2020-09-30T01:29:00.002" v="1101" actId="478"/>
          <ac:spMkLst>
            <pc:docMk/>
            <pc:sldMk cId="1250537858" sldId="423"/>
            <ac:spMk id="5" creationId="{5C9EABF9-71EB-4FC5-9F72-DFB6B1034953}"/>
          </ac:spMkLst>
        </pc:spChg>
      </pc:sldChg>
      <pc:sldChg chg="addSp delSp modSp del mod">
        <pc:chgData name="Bea Montenegro" userId="65d3c91a-73e9-4799-becb-247b768c9783" providerId="ADAL" clId="{1E935125-231D-4C33-8737-9E086A53F46F}" dt="2020-09-30T05:44:32.704" v="5845" actId="2696"/>
        <pc:sldMkLst>
          <pc:docMk/>
          <pc:sldMk cId="1760229159" sldId="424"/>
        </pc:sldMkLst>
        <pc:spChg chg="mod">
          <ac:chgData name="Bea Montenegro" userId="65d3c91a-73e9-4799-becb-247b768c9783" providerId="ADAL" clId="{1E935125-231D-4C33-8737-9E086A53F46F}" dt="2020-09-30T03:31:59.636" v="4084" actId="2711"/>
          <ac:spMkLst>
            <pc:docMk/>
            <pc:sldMk cId="1760229159" sldId="424"/>
            <ac:spMk id="2" creationId="{4C14A18A-1E30-47C7-BF6E-5E75D488C52A}"/>
          </ac:spMkLst>
        </pc:spChg>
        <pc:spChg chg="mod">
          <ac:chgData name="Bea Montenegro" userId="65d3c91a-73e9-4799-becb-247b768c9783" providerId="ADAL" clId="{1E935125-231D-4C33-8737-9E086A53F46F}" dt="2020-09-30T05:27:23.476" v="5617" actId="948"/>
          <ac:spMkLst>
            <pc:docMk/>
            <pc:sldMk cId="1760229159" sldId="424"/>
            <ac:spMk id="3" creationId="{6775BCBC-80AD-4BB5-B2F3-2A55BDDB08C4}"/>
          </ac:spMkLst>
        </pc:spChg>
        <pc:spChg chg="add mod">
          <ac:chgData name="Bea Montenegro" userId="65d3c91a-73e9-4799-becb-247b768c9783" providerId="ADAL" clId="{1E935125-231D-4C33-8737-9E086A53F46F}" dt="2020-09-30T03:31:51.777" v="4083" actId="14100"/>
          <ac:spMkLst>
            <pc:docMk/>
            <pc:sldMk cId="1760229159" sldId="424"/>
            <ac:spMk id="7" creationId="{78BC3E34-3BC3-46DF-AD3C-8FE4421F6B20}"/>
          </ac:spMkLst>
        </pc:spChg>
        <pc:spChg chg="del">
          <ac:chgData name="Bea Montenegro" userId="65d3c91a-73e9-4799-becb-247b768c9783" providerId="ADAL" clId="{1E935125-231D-4C33-8737-9E086A53F46F}" dt="2020-09-30T03:31:15.018" v="4074" actId="26606"/>
          <ac:spMkLst>
            <pc:docMk/>
            <pc:sldMk cId="1760229159" sldId="424"/>
            <ac:spMk id="69" creationId="{2029D5AD-8348-4446-B191-6A9B6FE03F21}"/>
          </ac:spMkLst>
        </pc:spChg>
        <pc:spChg chg="del">
          <ac:chgData name="Bea Montenegro" userId="65d3c91a-73e9-4799-becb-247b768c9783" providerId="ADAL" clId="{1E935125-231D-4C33-8737-9E086A53F46F}" dt="2020-09-30T03:31:15.018" v="4074" actId="26606"/>
          <ac:spMkLst>
            <pc:docMk/>
            <pc:sldMk cId="1760229159" sldId="424"/>
            <ac:spMk id="70" creationId="{A3F395A2-2B64-4749-BD93-2F159C7E1FB5}"/>
          </ac:spMkLst>
        </pc:spChg>
        <pc:spChg chg="del">
          <ac:chgData name="Bea Montenegro" userId="65d3c91a-73e9-4799-becb-247b768c9783" providerId="ADAL" clId="{1E935125-231D-4C33-8737-9E086A53F46F}" dt="2020-09-30T03:31:15.018" v="4074" actId="26606"/>
          <ac:spMkLst>
            <pc:docMk/>
            <pc:sldMk cId="1760229159" sldId="424"/>
            <ac:spMk id="76" creationId="{5CF0135B-EAB8-4CA0-896C-2D897ECD28BC}"/>
          </ac:spMkLst>
        </pc:spChg>
        <pc:spChg chg="del">
          <ac:chgData name="Bea Montenegro" userId="65d3c91a-73e9-4799-becb-247b768c9783" providerId="ADAL" clId="{1E935125-231D-4C33-8737-9E086A53F46F}" dt="2020-09-30T03:31:15.018" v="4074" actId="26606"/>
          <ac:spMkLst>
            <pc:docMk/>
            <pc:sldMk cId="1760229159" sldId="424"/>
            <ac:spMk id="78" creationId="{92C3387C-D24F-4737-8A37-1DC5CFF09CFA}"/>
          </ac:spMkLst>
        </pc:spChg>
        <pc:spChg chg="add">
          <ac:chgData name="Bea Montenegro" userId="65d3c91a-73e9-4799-becb-247b768c9783" providerId="ADAL" clId="{1E935125-231D-4C33-8737-9E086A53F46F}" dt="2020-09-30T03:31:15.018" v="4074" actId="26606"/>
          <ac:spMkLst>
            <pc:docMk/>
            <pc:sldMk cId="1760229159" sldId="424"/>
            <ac:spMk id="83" creationId="{E51BA4DF-2BD4-4EC2-B1DB-B27C8AC71864}"/>
          </ac:spMkLst>
        </pc:spChg>
        <pc:picChg chg="add mod ord">
          <ac:chgData name="Bea Montenegro" userId="65d3c91a-73e9-4799-becb-247b768c9783" providerId="ADAL" clId="{1E935125-231D-4C33-8737-9E086A53F46F}" dt="2020-09-30T03:31:15.018" v="4074" actId="26606"/>
          <ac:picMkLst>
            <pc:docMk/>
            <pc:sldMk cId="1760229159" sldId="424"/>
            <ac:picMk id="6" creationId="{FEB28A38-F417-40CB-9F5A-A3DE3E489622}"/>
          </ac:picMkLst>
        </pc:picChg>
      </pc:sldChg>
      <pc:sldChg chg="addSp delSp modSp mod">
        <pc:chgData name="Bea Montenegro" userId="65d3c91a-73e9-4799-becb-247b768c9783" providerId="ADAL" clId="{1E935125-231D-4C33-8737-9E086A53F46F}" dt="2020-09-30T03:31:26.559" v="4075" actId="21"/>
        <pc:sldMkLst>
          <pc:docMk/>
          <pc:sldMk cId="4055469947" sldId="425"/>
        </pc:sldMkLst>
        <pc:spChg chg="mod">
          <ac:chgData name="Bea Montenegro" userId="65d3c91a-73e9-4799-becb-247b768c9783" providerId="ADAL" clId="{1E935125-231D-4C33-8737-9E086A53F46F}" dt="2020-09-30T01:23:29.019" v="679" actId="13926"/>
          <ac:spMkLst>
            <pc:docMk/>
            <pc:sldMk cId="4055469947" sldId="425"/>
            <ac:spMk id="2" creationId="{726C08C4-900E-47A5-A5C9-CBC25C60966A}"/>
          </ac:spMkLst>
        </pc:spChg>
        <pc:spChg chg="mod">
          <ac:chgData name="Bea Montenegro" userId="65d3c91a-73e9-4799-becb-247b768c9783" providerId="ADAL" clId="{1E935125-231D-4C33-8737-9E086A53F46F}" dt="2020-09-30T01:23:32.321" v="680" actId="13926"/>
          <ac:spMkLst>
            <pc:docMk/>
            <pc:sldMk cId="4055469947" sldId="425"/>
            <ac:spMk id="3" creationId="{C125ADC1-FACE-4BB7-9E27-CC7A9875370F}"/>
          </ac:spMkLst>
        </pc:spChg>
        <pc:spChg chg="add del mod">
          <ac:chgData name="Bea Montenegro" userId="65d3c91a-73e9-4799-becb-247b768c9783" providerId="ADAL" clId="{1E935125-231D-4C33-8737-9E086A53F46F}" dt="2020-09-30T03:31:26.559" v="4075" actId="21"/>
          <ac:spMkLst>
            <pc:docMk/>
            <pc:sldMk cId="4055469947" sldId="425"/>
            <ac:spMk id="4" creationId="{13499504-D2BF-41EC-AC92-466D1FC522C9}"/>
          </ac:spMkLst>
        </pc:spChg>
        <pc:spChg chg="add del mod">
          <ac:chgData name="Bea Montenegro" userId="65d3c91a-73e9-4799-becb-247b768c9783" providerId="ADAL" clId="{1E935125-231D-4C33-8737-9E086A53F46F}" dt="2020-09-30T01:18:51.200" v="537" actId="478"/>
          <ac:spMkLst>
            <pc:docMk/>
            <pc:sldMk cId="4055469947" sldId="425"/>
            <ac:spMk id="5" creationId="{0464728A-C66F-41E7-AC9B-31B48CCE8F90}"/>
          </ac:spMkLst>
        </pc:spChg>
        <pc:picChg chg="add del mod">
          <ac:chgData name="Bea Montenegro" userId="65d3c91a-73e9-4799-becb-247b768c9783" providerId="ADAL" clId="{1E935125-231D-4C33-8737-9E086A53F46F}" dt="2020-09-30T01:48:10.330" v="1507" actId="1076"/>
          <ac:picMkLst>
            <pc:docMk/>
            <pc:sldMk cId="4055469947" sldId="425"/>
            <ac:picMk id="7" creationId="{0FF72767-8E3C-4A64-873A-FAC465367D06}"/>
          </ac:picMkLst>
        </pc:picChg>
      </pc:sldChg>
      <pc:sldChg chg="addSp delSp modSp mod">
        <pc:chgData name="Bea Montenegro" userId="65d3c91a-73e9-4799-becb-247b768c9783" providerId="ADAL" clId="{1E935125-231D-4C33-8737-9E086A53F46F}" dt="2020-09-30T03:35:46.570" v="4227" actId="14100"/>
        <pc:sldMkLst>
          <pc:docMk/>
          <pc:sldMk cId="1008999719" sldId="428"/>
        </pc:sldMkLst>
        <pc:spChg chg="mod">
          <ac:chgData name="Bea Montenegro" userId="65d3c91a-73e9-4799-becb-247b768c9783" providerId="ADAL" clId="{1E935125-231D-4C33-8737-9E086A53F46F}" dt="2020-09-30T02:51:50.450" v="3136" actId="13926"/>
          <ac:spMkLst>
            <pc:docMk/>
            <pc:sldMk cId="1008999719" sldId="428"/>
            <ac:spMk id="2" creationId="{7D5566BE-0E3A-41BE-A56C-80EC47B64812}"/>
          </ac:spMkLst>
        </pc:spChg>
        <pc:spChg chg="mod">
          <ac:chgData name="Bea Montenegro" userId="65d3c91a-73e9-4799-becb-247b768c9783" providerId="ADAL" clId="{1E935125-231D-4C33-8737-9E086A53F46F}" dt="2020-09-30T03:34:00.923" v="4097" actId="242"/>
          <ac:spMkLst>
            <pc:docMk/>
            <pc:sldMk cId="1008999719" sldId="428"/>
            <ac:spMk id="3" creationId="{895C3B4A-2A61-4C33-91CF-D9A7F7A3E900}"/>
          </ac:spMkLst>
        </pc:spChg>
        <pc:spChg chg="mod">
          <ac:chgData name="Bea Montenegro" userId="65d3c91a-73e9-4799-becb-247b768c9783" providerId="ADAL" clId="{1E935125-231D-4C33-8737-9E086A53F46F}" dt="2020-09-30T01:25:24.875" v="746" actId="13926"/>
          <ac:spMkLst>
            <pc:docMk/>
            <pc:sldMk cId="1008999719" sldId="428"/>
            <ac:spMk id="6" creationId="{0E1EEE1C-B657-4BC6-989D-D0291799C3D1}"/>
          </ac:spMkLst>
        </pc:spChg>
        <pc:spChg chg="add mod">
          <ac:chgData name="Bea Montenegro" userId="65d3c91a-73e9-4799-becb-247b768c9783" providerId="ADAL" clId="{1E935125-231D-4C33-8737-9E086A53F46F}" dt="2020-09-30T03:35:46.570" v="4227" actId="14100"/>
          <ac:spMkLst>
            <pc:docMk/>
            <pc:sldMk cId="1008999719" sldId="428"/>
            <ac:spMk id="12" creationId="{8E74BA16-ABB4-4668-A77B-F96F06770483}"/>
          </ac:spMkLst>
        </pc:spChg>
        <pc:picChg chg="add del mod">
          <ac:chgData name="Bea Montenegro" userId="65d3c91a-73e9-4799-becb-247b768c9783" providerId="ADAL" clId="{1E935125-231D-4C33-8737-9E086A53F46F}" dt="2020-09-30T03:26:30.090" v="3958" actId="478"/>
          <ac:picMkLst>
            <pc:docMk/>
            <pc:sldMk cId="1008999719" sldId="428"/>
            <ac:picMk id="4" creationId="{0A41D26D-9EA4-49C4-92F1-769A1D673FA3}"/>
          </ac:picMkLst>
        </pc:picChg>
        <pc:picChg chg="add del mod">
          <ac:chgData name="Bea Montenegro" userId="65d3c91a-73e9-4799-becb-247b768c9783" providerId="ADAL" clId="{1E935125-231D-4C33-8737-9E086A53F46F}" dt="2020-09-30T03:27:15.922" v="3964" actId="478"/>
          <ac:picMkLst>
            <pc:docMk/>
            <pc:sldMk cId="1008999719" sldId="428"/>
            <ac:picMk id="8" creationId="{EC685805-94F2-4532-BF77-EC2C5FF6534B}"/>
          </ac:picMkLst>
        </pc:picChg>
        <pc:picChg chg="add del mod">
          <ac:chgData name="Bea Montenegro" userId="65d3c91a-73e9-4799-becb-247b768c9783" providerId="ADAL" clId="{1E935125-231D-4C33-8737-9E086A53F46F}" dt="2020-09-30T03:28:08.363" v="3970" actId="478"/>
          <ac:picMkLst>
            <pc:docMk/>
            <pc:sldMk cId="1008999719" sldId="428"/>
            <ac:picMk id="9" creationId="{9D1687C0-8083-4375-A786-3DE6D4481B1B}"/>
          </ac:picMkLst>
        </pc:picChg>
        <pc:picChg chg="add mod">
          <ac:chgData name="Bea Montenegro" userId="65d3c91a-73e9-4799-becb-247b768c9783" providerId="ADAL" clId="{1E935125-231D-4C33-8737-9E086A53F46F}" dt="2020-09-30T03:28:10.145" v="3971" actId="1076"/>
          <ac:picMkLst>
            <pc:docMk/>
            <pc:sldMk cId="1008999719" sldId="428"/>
            <ac:picMk id="10" creationId="{7044A8EF-B1D2-4C9D-963E-6A2CCAD188FE}"/>
          </ac:picMkLst>
        </pc:picChg>
      </pc:sldChg>
      <pc:sldChg chg="del">
        <pc:chgData name="Bea Montenegro" userId="65d3c91a-73e9-4799-becb-247b768c9783" providerId="ADAL" clId="{1E935125-231D-4C33-8737-9E086A53F46F}" dt="2020-09-30T01:24:49.429" v="716" actId="2696"/>
        <pc:sldMkLst>
          <pc:docMk/>
          <pc:sldMk cId="4245130207" sldId="432"/>
        </pc:sldMkLst>
      </pc:sldChg>
      <pc:sldChg chg="del">
        <pc:chgData name="Bea Montenegro" userId="65d3c91a-73e9-4799-becb-247b768c9783" providerId="ADAL" clId="{1E935125-231D-4C33-8737-9E086A53F46F}" dt="2020-09-30T01:24:49.429" v="716" actId="2696"/>
        <pc:sldMkLst>
          <pc:docMk/>
          <pc:sldMk cId="3684208916" sldId="433"/>
        </pc:sldMkLst>
      </pc:sldChg>
      <pc:sldChg chg="del">
        <pc:chgData name="Bea Montenegro" userId="65d3c91a-73e9-4799-becb-247b768c9783" providerId="ADAL" clId="{1E935125-231D-4C33-8737-9E086A53F46F}" dt="2020-09-30T01:24:49.429" v="716" actId="2696"/>
        <pc:sldMkLst>
          <pc:docMk/>
          <pc:sldMk cId="1145305796" sldId="434"/>
        </pc:sldMkLst>
      </pc:sldChg>
      <pc:sldChg chg="del">
        <pc:chgData name="Bea Montenegro" userId="65d3c91a-73e9-4799-becb-247b768c9783" providerId="ADAL" clId="{1E935125-231D-4C33-8737-9E086A53F46F}" dt="2020-09-30T05:26:59.705" v="5615" actId="2696"/>
        <pc:sldMkLst>
          <pc:docMk/>
          <pc:sldMk cId="2675644426" sldId="435"/>
        </pc:sldMkLst>
      </pc:sldChg>
      <pc:sldChg chg="del">
        <pc:chgData name="Bea Montenegro" userId="65d3c91a-73e9-4799-becb-247b768c9783" providerId="ADAL" clId="{1E935125-231D-4C33-8737-9E086A53F46F}" dt="2020-09-30T02:21:14.109" v="2262" actId="2696"/>
        <pc:sldMkLst>
          <pc:docMk/>
          <pc:sldMk cId="1863928982" sldId="436"/>
        </pc:sldMkLst>
      </pc:sldChg>
      <pc:sldChg chg="addSp delSp modSp del mod setBg">
        <pc:chgData name="Bea Montenegro" userId="65d3c91a-73e9-4799-becb-247b768c9783" providerId="ADAL" clId="{1E935125-231D-4C33-8737-9E086A53F46F}" dt="2020-09-30T02:31:32.173" v="2501" actId="2696"/>
        <pc:sldMkLst>
          <pc:docMk/>
          <pc:sldMk cId="826736343" sldId="438"/>
        </pc:sldMkLst>
        <pc:spChg chg="del mod">
          <ac:chgData name="Bea Montenegro" userId="65d3c91a-73e9-4799-becb-247b768c9783" providerId="ADAL" clId="{1E935125-231D-4C33-8737-9E086A53F46F}" dt="2020-09-30T02:29:21.612" v="2487" actId="478"/>
          <ac:spMkLst>
            <pc:docMk/>
            <pc:sldMk cId="826736343" sldId="438"/>
            <ac:spMk id="2" creationId="{7D5566BE-0E3A-41BE-A56C-80EC47B64812}"/>
          </ac:spMkLst>
        </pc:spChg>
        <pc:spChg chg="del">
          <ac:chgData name="Bea Montenegro" userId="65d3c91a-73e9-4799-becb-247b768c9783" providerId="ADAL" clId="{1E935125-231D-4C33-8737-9E086A53F46F}" dt="2020-09-30T01:59:05.150" v="1606" actId="478"/>
          <ac:spMkLst>
            <pc:docMk/>
            <pc:sldMk cId="826736343" sldId="438"/>
            <ac:spMk id="3" creationId="{895C3B4A-2A61-4C33-91CF-D9A7F7A3E900}"/>
          </ac:spMkLst>
        </pc:spChg>
        <pc:spChg chg="del mod">
          <ac:chgData name="Bea Montenegro" userId="65d3c91a-73e9-4799-becb-247b768c9783" providerId="ADAL" clId="{1E935125-231D-4C33-8737-9E086A53F46F}" dt="2020-09-30T02:28:52.530" v="2482" actId="478"/>
          <ac:spMkLst>
            <pc:docMk/>
            <pc:sldMk cId="826736343" sldId="438"/>
            <ac:spMk id="6" creationId="{0E1EEE1C-B657-4BC6-989D-D0291799C3D1}"/>
          </ac:spMkLst>
        </pc:spChg>
        <pc:spChg chg="add del mod">
          <ac:chgData name="Bea Montenegro" userId="65d3c91a-73e9-4799-becb-247b768c9783" providerId="ADAL" clId="{1E935125-231D-4C33-8737-9E086A53F46F}" dt="2020-09-30T01:59:03.465" v="1605"/>
          <ac:spMkLst>
            <pc:docMk/>
            <pc:sldMk cId="826736343" sldId="438"/>
            <ac:spMk id="7" creationId="{8ED79BE2-C790-4F3F-8BF8-29C09198C67C}"/>
          </ac:spMkLst>
        </pc:spChg>
        <pc:spChg chg="add del mod">
          <ac:chgData name="Bea Montenegro" userId="65d3c91a-73e9-4799-becb-247b768c9783" providerId="ADAL" clId="{1E935125-231D-4C33-8737-9E086A53F46F}" dt="2020-09-30T01:59:09.526" v="1607" actId="478"/>
          <ac:spMkLst>
            <pc:docMk/>
            <pc:sldMk cId="826736343" sldId="438"/>
            <ac:spMk id="9" creationId="{8CBEA0B0-0DE1-459E-98CA-6C6F0B225127}"/>
          </ac:spMkLst>
        </pc:spChg>
        <pc:spChg chg="add del mod">
          <ac:chgData name="Bea Montenegro" userId="65d3c91a-73e9-4799-becb-247b768c9783" providerId="ADAL" clId="{1E935125-231D-4C33-8737-9E086A53F46F}" dt="2020-09-30T02:28:28.670" v="2479" actId="478"/>
          <ac:spMkLst>
            <pc:docMk/>
            <pc:sldMk cId="826736343" sldId="438"/>
            <ac:spMk id="10" creationId="{A220A2C4-D30D-4EE3-BDC2-BABCA41FC944}"/>
          </ac:spMkLst>
        </pc:spChg>
        <pc:spChg chg="add del mod">
          <ac:chgData name="Bea Montenegro" userId="65d3c91a-73e9-4799-becb-247b768c9783" providerId="ADAL" clId="{1E935125-231D-4C33-8737-9E086A53F46F}" dt="2020-09-30T02:28:30.617" v="2480" actId="478"/>
          <ac:spMkLst>
            <pc:docMk/>
            <pc:sldMk cId="826736343" sldId="438"/>
            <ac:spMk id="13" creationId="{DB7ACA64-D039-4543-AE6E-4108945E2359}"/>
          </ac:spMkLst>
        </pc:spChg>
        <pc:spChg chg="add mod">
          <ac:chgData name="Bea Montenegro" userId="65d3c91a-73e9-4799-becb-247b768c9783" providerId="ADAL" clId="{1E935125-231D-4C33-8737-9E086A53F46F}" dt="2020-09-30T02:30:43.357" v="2498" actId="26606"/>
          <ac:spMkLst>
            <pc:docMk/>
            <pc:sldMk cId="826736343" sldId="438"/>
            <ac:spMk id="19" creationId="{1F3EB42A-6C6D-45B6-83D6-EC5C6BFC8D56}"/>
          </ac:spMkLst>
        </pc:spChg>
        <pc:spChg chg="add del">
          <ac:chgData name="Bea Montenegro" userId="65d3c91a-73e9-4799-becb-247b768c9783" providerId="ADAL" clId="{1E935125-231D-4C33-8737-9E086A53F46F}" dt="2020-09-30T02:29:54.575" v="2491" actId="26606"/>
          <ac:spMkLst>
            <pc:docMk/>
            <pc:sldMk cId="826736343" sldId="438"/>
            <ac:spMk id="27" creationId="{9BD0A92D-399A-41B4-B955-6B72A41B74A9}"/>
          </ac:spMkLst>
        </pc:spChg>
        <pc:spChg chg="add del">
          <ac:chgData name="Bea Montenegro" userId="65d3c91a-73e9-4799-becb-247b768c9783" providerId="ADAL" clId="{1E935125-231D-4C33-8737-9E086A53F46F}" dt="2020-09-30T02:29:54.575" v="2491" actId="26606"/>
          <ac:spMkLst>
            <pc:docMk/>
            <pc:sldMk cId="826736343" sldId="438"/>
            <ac:spMk id="28" creationId="{9FA51AA9-DFBD-4CB2-9C70-26DAC24A34C0}"/>
          </ac:spMkLst>
        </pc:spChg>
        <pc:spChg chg="add del">
          <ac:chgData name="Bea Montenegro" userId="65d3c91a-73e9-4799-becb-247b768c9783" providerId="ADAL" clId="{1E935125-231D-4C33-8737-9E086A53F46F}" dt="2020-09-30T02:29:54.575" v="2491" actId="26606"/>
          <ac:spMkLst>
            <pc:docMk/>
            <pc:sldMk cId="826736343" sldId="438"/>
            <ac:spMk id="30" creationId="{D5905D0D-FE5E-454B-A340-4DE821C09E8B}"/>
          </ac:spMkLst>
        </pc:spChg>
        <pc:spChg chg="add del">
          <ac:chgData name="Bea Montenegro" userId="65d3c91a-73e9-4799-becb-247b768c9783" providerId="ADAL" clId="{1E935125-231D-4C33-8737-9E086A53F46F}" dt="2020-09-30T02:30:40.256" v="2495" actId="26606"/>
          <ac:spMkLst>
            <pc:docMk/>
            <pc:sldMk cId="826736343" sldId="438"/>
            <ac:spMk id="34" creationId="{06D203FA-9405-4E71-9D22-0D9ED95C7A81}"/>
          </ac:spMkLst>
        </pc:spChg>
        <pc:spChg chg="add del">
          <ac:chgData name="Bea Montenegro" userId="65d3c91a-73e9-4799-becb-247b768c9783" providerId="ADAL" clId="{1E935125-231D-4C33-8737-9E086A53F46F}" dt="2020-09-30T02:30:40.256" v="2495" actId="26606"/>
          <ac:spMkLst>
            <pc:docMk/>
            <pc:sldMk cId="826736343" sldId="438"/>
            <ac:spMk id="35" creationId="{B4D3D850-2041-4B7C-AED9-54DA385B14F7}"/>
          </ac:spMkLst>
        </pc:spChg>
        <pc:spChg chg="add del">
          <ac:chgData name="Bea Montenegro" userId="65d3c91a-73e9-4799-becb-247b768c9783" providerId="ADAL" clId="{1E935125-231D-4C33-8737-9E086A53F46F}" dt="2020-09-30T02:30:40.256" v="2495" actId="26606"/>
          <ac:spMkLst>
            <pc:docMk/>
            <pc:sldMk cId="826736343" sldId="438"/>
            <ac:spMk id="36" creationId="{599C8C75-BFDF-44E7-A028-EEB5EDD58817}"/>
          </ac:spMkLst>
        </pc:spChg>
        <pc:spChg chg="add del">
          <ac:chgData name="Bea Montenegro" userId="65d3c91a-73e9-4799-becb-247b768c9783" providerId="ADAL" clId="{1E935125-231D-4C33-8737-9E086A53F46F}" dt="2020-09-30T02:30:40.256" v="2495" actId="26606"/>
          <ac:spMkLst>
            <pc:docMk/>
            <pc:sldMk cId="826736343" sldId="438"/>
            <ac:spMk id="37" creationId="{71D5DFC5-85CD-4DB0-9549-D5AA3A1FD17B}"/>
          </ac:spMkLst>
        </pc:spChg>
        <pc:spChg chg="add del">
          <ac:chgData name="Bea Montenegro" userId="65d3c91a-73e9-4799-becb-247b768c9783" providerId="ADAL" clId="{1E935125-231D-4C33-8737-9E086A53F46F}" dt="2020-09-30T02:30:40.256" v="2495" actId="26606"/>
          <ac:spMkLst>
            <pc:docMk/>
            <pc:sldMk cId="826736343" sldId="438"/>
            <ac:spMk id="38" creationId="{3C5A023F-D42B-416E-9B7C-ED7627B8CF72}"/>
          </ac:spMkLst>
        </pc:spChg>
        <pc:spChg chg="add del">
          <ac:chgData name="Bea Montenegro" userId="65d3c91a-73e9-4799-becb-247b768c9783" providerId="ADAL" clId="{1E935125-231D-4C33-8737-9E086A53F46F}" dt="2020-09-30T02:30:40.256" v="2495" actId="26606"/>
          <ac:spMkLst>
            <pc:docMk/>
            <pc:sldMk cId="826736343" sldId="438"/>
            <ac:spMk id="39" creationId="{19F2DF91-4956-4FED-AAF9-98B74CFEDEE6}"/>
          </ac:spMkLst>
        </pc:spChg>
        <pc:spChg chg="add del">
          <ac:chgData name="Bea Montenegro" userId="65d3c91a-73e9-4799-becb-247b768c9783" providerId="ADAL" clId="{1E935125-231D-4C33-8737-9E086A53F46F}" dt="2020-09-30T02:30:40.256" v="2495" actId="26606"/>
          <ac:spMkLst>
            <pc:docMk/>
            <pc:sldMk cId="826736343" sldId="438"/>
            <ac:spMk id="40" creationId="{016AD2F9-C054-4FE3-A688-B43C21C538B1}"/>
          </ac:spMkLst>
        </pc:spChg>
        <pc:spChg chg="add del">
          <ac:chgData name="Bea Montenegro" userId="65d3c91a-73e9-4799-becb-247b768c9783" providerId="ADAL" clId="{1E935125-231D-4C33-8737-9E086A53F46F}" dt="2020-09-30T02:30:40.256" v="2495" actId="26606"/>
          <ac:spMkLst>
            <pc:docMk/>
            <pc:sldMk cId="826736343" sldId="438"/>
            <ac:spMk id="41" creationId="{B497CCB5-5FC2-473C-AFCC-2430CEF1DF71}"/>
          </ac:spMkLst>
        </pc:spChg>
        <pc:spChg chg="add">
          <ac:chgData name="Bea Montenegro" userId="65d3c91a-73e9-4799-becb-247b768c9783" providerId="ADAL" clId="{1E935125-231D-4C33-8737-9E086A53F46F}" dt="2020-09-30T02:30:43.357" v="2498" actId="26606"/>
          <ac:spMkLst>
            <pc:docMk/>
            <pc:sldMk cId="826736343" sldId="438"/>
            <ac:spMk id="45" creationId="{1D50F262-343C-4101-AB3C-9DA1072F7305}"/>
          </ac:spMkLst>
        </pc:spChg>
        <pc:spChg chg="add">
          <ac:chgData name="Bea Montenegro" userId="65d3c91a-73e9-4799-becb-247b768c9783" providerId="ADAL" clId="{1E935125-231D-4C33-8737-9E086A53F46F}" dt="2020-09-30T02:30:43.357" v="2498" actId="26606"/>
          <ac:spMkLst>
            <pc:docMk/>
            <pc:sldMk cId="826736343" sldId="438"/>
            <ac:spMk id="46" creationId="{6A0924B3-0260-445E-AFD7-9533C0D1B3C9}"/>
          </ac:spMkLst>
        </pc:spChg>
        <pc:spChg chg="add">
          <ac:chgData name="Bea Montenegro" userId="65d3c91a-73e9-4799-becb-247b768c9783" providerId="ADAL" clId="{1E935125-231D-4C33-8737-9E086A53F46F}" dt="2020-09-30T02:30:43.357" v="2498" actId="26606"/>
          <ac:spMkLst>
            <pc:docMk/>
            <pc:sldMk cId="826736343" sldId="438"/>
            <ac:spMk id="47" creationId="{7C34E8CB-B972-4A94-8469-315C10C2AA93}"/>
          </ac:spMkLst>
        </pc:spChg>
        <pc:spChg chg="add">
          <ac:chgData name="Bea Montenegro" userId="65d3c91a-73e9-4799-becb-247b768c9783" providerId="ADAL" clId="{1E935125-231D-4C33-8737-9E086A53F46F}" dt="2020-09-30T02:30:43.357" v="2498" actId="26606"/>
          <ac:spMkLst>
            <pc:docMk/>
            <pc:sldMk cId="826736343" sldId="438"/>
            <ac:spMk id="48" creationId="{114A821F-8663-46BA-8CC0-D4C44F639F3A}"/>
          </ac:spMkLst>
        </pc:spChg>
        <pc:spChg chg="add">
          <ac:chgData name="Bea Montenegro" userId="65d3c91a-73e9-4799-becb-247b768c9783" providerId="ADAL" clId="{1E935125-231D-4C33-8737-9E086A53F46F}" dt="2020-09-30T02:30:43.357" v="2498" actId="26606"/>
          <ac:spMkLst>
            <pc:docMk/>
            <pc:sldMk cId="826736343" sldId="438"/>
            <ac:spMk id="49" creationId="{67EF550F-47CE-4FB2-9DAC-12AD835C833D}"/>
          </ac:spMkLst>
        </pc:spChg>
        <pc:picChg chg="del">
          <ac:chgData name="Bea Montenegro" userId="65d3c91a-73e9-4799-becb-247b768c9783" providerId="ADAL" clId="{1E935125-231D-4C33-8737-9E086A53F46F}" dt="2020-09-30T02:29:12.394" v="2486" actId="478"/>
          <ac:picMkLst>
            <pc:docMk/>
            <pc:sldMk cId="826736343" sldId="438"/>
            <ac:picMk id="5" creationId="{0A0E0D5D-8530-4C03-A3DF-AE17BF4B15D8}"/>
          </ac:picMkLst>
        </pc:picChg>
        <pc:picChg chg="add del mod">
          <ac:chgData name="Bea Montenegro" userId="65d3c91a-73e9-4799-becb-247b768c9783" providerId="ADAL" clId="{1E935125-231D-4C33-8737-9E086A53F46F}" dt="2020-09-30T01:59:03.465" v="1605"/>
          <ac:picMkLst>
            <pc:docMk/>
            <pc:sldMk cId="826736343" sldId="438"/>
            <ac:picMk id="8" creationId="{35B1D273-614C-4864-952A-B62E529ED1F9}"/>
          </ac:picMkLst>
        </pc:picChg>
        <pc:picChg chg="add del mod">
          <ac:chgData name="Bea Montenegro" userId="65d3c91a-73e9-4799-becb-247b768c9783" providerId="ADAL" clId="{1E935125-231D-4C33-8737-9E086A53F46F}" dt="2020-09-30T02:23:38.610" v="2266" actId="478"/>
          <ac:picMkLst>
            <pc:docMk/>
            <pc:sldMk cId="826736343" sldId="438"/>
            <ac:picMk id="11" creationId="{DFDB676F-F4A8-47C3-A95D-3BEDADADFA36}"/>
          </ac:picMkLst>
        </pc:picChg>
        <pc:picChg chg="add mod ord">
          <ac:chgData name="Bea Montenegro" userId="65d3c91a-73e9-4799-becb-247b768c9783" providerId="ADAL" clId="{1E935125-231D-4C33-8737-9E086A53F46F}" dt="2020-09-30T02:30:52.739" v="2500" actId="1076"/>
          <ac:picMkLst>
            <pc:docMk/>
            <pc:sldMk cId="826736343" sldId="438"/>
            <ac:picMk id="15" creationId="{61ACD4BB-776A-4EDA-B685-7D03A0D066F9}"/>
          </ac:picMkLst>
        </pc:picChg>
        <pc:picChg chg="add mod ord">
          <ac:chgData name="Bea Montenegro" userId="65d3c91a-73e9-4799-becb-247b768c9783" providerId="ADAL" clId="{1E935125-231D-4C33-8737-9E086A53F46F}" dt="2020-09-30T02:30:43.357" v="2498" actId="26606"/>
          <ac:picMkLst>
            <pc:docMk/>
            <pc:sldMk cId="826736343" sldId="438"/>
            <ac:picMk id="17" creationId="{39102285-2B5E-4C81-8938-5D19BB29FBCD}"/>
          </ac:picMkLst>
        </pc:picChg>
        <pc:picChg chg="add del">
          <ac:chgData name="Bea Montenegro" userId="65d3c91a-73e9-4799-becb-247b768c9783" providerId="ADAL" clId="{1E935125-231D-4C33-8737-9E086A53F46F}" dt="2020-09-30T02:29:50.488" v="2489" actId="26606"/>
          <ac:picMkLst>
            <pc:docMk/>
            <pc:sldMk cId="826736343" sldId="438"/>
            <ac:picMk id="24" creationId="{6D104383-AD7E-45AE-BEBC-A74A7E3364DB}"/>
          </ac:picMkLst>
        </pc:picChg>
        <pc:picChg chg="add del">
          <ac:chgData name="Bea Montenegro" userId="65d3c91a-73e9-4799-becb-247b768c9783" providerId="ADAL" clId="{1E935125-231D-4C33-8737-9E086A53F46F}" dt="2020-09-30T02:29:54.575" v="2491" actId="26606"/>
          <ac:picMkLst>
            <pc:docMk/>
            <pc:sldMk cId="826736343" sldId="438"/>
            <ac:picMk id="26" creationId="{D6A49DF9-534D-4905-8F46-02AB63EB6F34}"/>
          </ac:picMkLst>
        </pc:picChg>
        <pc:picChg chg="add del">
          <ac:chgData name="Bea Montenegro" userId="65d3c91a-73e9-4799-becb-247b768c9783" providerId="ADAL" clId="{1E935125-231D-4C33-8737-9E086A53F46F}" dt="2020-09-30T02:30:21.699" v="2493" actId="26606"/>
          <ac:picMkLst>
            <pc:docMk/>
            <pc:sldMk cId="826736343" sldId="438"/>
            <ac:picMk id="32" creationId="{6D104383-AD7E-45AE-BEBC-A74A7E3364DB}"/>
          </ac:picMkLst>
        </pc:picChg>
        <pc:picChg chg="add del">
          <ac:chgData name="Bea Montenegro" userId="65d3c91a-73e9-4799-becb-247b768c9783" providerId="ADAL" clId="{1E935125-231D-4C33-8737-9E086A53F46F}" dt="2020-09-30T02:30:43.346" v="2497" actId="26606"/>
          <ac:picMkLst>
            <pc:docMk/>
            <pc:sldMk cId="826736343" sldId="438"/>
            <ac:picMk id="43" creationId="{6D104383-AD7E-45AE-BEBC-A74A7E3364DB}"/>
          </ac:picMkLst>
        </pc:picChg>
      </pc:sldChg>
      <pc:sldChg chg="del">
        <pc:chgData name="Bea Montenegro" userId="65d3c91a-73e9-4799-becb-247b768c9783" providerId="ADAL" clId="{1E935125-231D-4C33-8737-9E086A53F46F}" dt="2020-09-30T02:21:17.742" v="2263" actId="2696"/>
        <pc:sldMkLst>
          <pc:docMk/>
          <pc:sldMk cId="1332473102" sldId="441"/>
        </pc:sldMkLst>
      </pc:sldChg>
      <pc:sldChg chg="addSp delSp modSp mod ord setBg modClrScheme chgLayout">
        <pc:chgData name="Bea Montenegro" userId="65d3c91a-73e9-4799-becb-247b768c9783" providerId="ADAL" clId="{1E935125-231D-4C33-8737-9E086A53F46F}" dt="2020-09-30T05:28:18.547" v="5724" actId="20577"/>
        <pc:sldMkLst>
          <pc:docMk/>
          <pc:sldMk cId="3965925546" sldId="442"/>
        </pc:sldMkLst>
        <pc:spChg chg="del">
          <ac:chgData name="Bea Montenegro" userId="65d3c91a-73e9-4799-becb-247b768c9783" providerId="ADAL" clId="{1E935125-231D-4C33-8737-9E086A53F46F}" dt="2020-09-30T03:01:10.754" v="3626" actId="478"/>
          <ac:spMkLst>
            <pc:docMk/>
            <pc:sldMk cId="3965925546" sldId="442"/>
            <ac:spMk id="2" creationId="{7D5566BE-0E3A-41BE-A56C-80EC47B64812}"/>
          </ac:spMkLst>
        </pc:spChg>
        <pc:spChg chg="del mod ord">
          <ac:chgData name="Bea Montenegro" userId="65d3c91a-73e9-4799-becb-247b768c9783" providerId="ADAL" clId="{1E935125-231D-4C33-8737-9E086A53F46F}" dt="2020-09-30T03:01:28.978" v="3631" actId="478"/>
          <ac:spMkLst>
            <pc:docMk/>
            <pc:sldMk cId="3965925546" sldId="442"/>
            <ac:spMk id="3" creationId="{895C3B4A-2A61-4C33-91CF-D9A7F7A3E900}"/>
          </ac:spMkLst>
        </pc:spChg>
        <pc:spChg chg="del">
          <ac:chgData name="Bea Montenegro" userId="65d3c91a-73e9-4799-becb-247b768c9783" providerId="ADAL" clId="{1E935125-231D-4C33-8737-9E086A53F46F}" dt="2020-09-30T03:15:40.354" v="3736" actId="478"/>
          <ac:spMkLst>
            <pc:docMk/>
            <pc:sldMk cId="3965925546" sldId="442"/>
            <ac:spMk id="6" creationId="{0E1EEE1C-B657-4BC6-989D-D0291799C3D1}"/>
          </ac:spMkLst>
        </pc:spChg>
        <pc:spChg chg="add del mod">
          <ac:chgData name="Bea Montenegro" userId="65d3c91a-73e9-4799-becb-247b768c9783" providerId="ADAL" clId="{1E935125-231D-4C33-8737-9E086A53F46F}" dt="2020-09-30T03:01:16.070" v="3629"/>
          <ac:spMkLst>
            <pc:docMk/>
            <pc:sldMk cId="3965925546" sldId="442"/>
            <ac:spMk id="7" creationId="{E4356DD9-44B9-4005-A9C0-1F24126F7F57}"/>
          </ac:spMkLst>
        </pc:spChg>
        <pc:spChg chg="add del mod">
          <ac:chgData name="Bea Montenegro" userId="65d3c91a-73e9-4799-becb-247b768c9783" providerId="ADAL" clId="{1E935125-231D-4C33-8737-9E086A53F46F}" dt="2020-09-30T03:01:13.160" v="3628"/>
          <ac:spMkLst>
            <pc:docMk/>
            <pc:sldMk cId="3965925546" sldId="442"/>
            <ac:spMk id="8" creationId="{3A007748-7896-4F5E-8E33-8FABD78A10B6}"/>
          </ac:spMkLst>
        </pc:spChg>
        <pc:spChg chg="add mod ord">
          <ac:chgData name="Bea Montenegro" userId="65d3c91a-73e9-4799-becb-247b768c9783" providerId="ADAL" clId="{1E935125-231D-4C33-8737-9E086A53F46F}" dt="2020-09-30T05:10:40.995" v="4968" actId="20577"/>
          <ac:spMkLst>
            <pc:docMk/>
            <pc:sldMk cId="3965925546" sldId="442"/>
            <ac:spMk id="9" creationId="{8CC041DB-9406-47B7-B6B3-D64B3ED348C2}"/>
          </ac:spMkLst>
        </pc:spChg>
        <pc:spChg chg="add del mod ord">
          <ac:chgData name="Bea Montenegro" userId="65d3c91a-73e9-4799-becb-247b768c9783" providerId="ADAL" clId="{1E935125-231D-4C33-8737-9E086A53F46F}" dt="2020-09-30T03:15:03.256" v="3733" actId="700"/>
          <ac:spMkLst>
            <pc:docMk/>
            <pc:sldMk cId="3965925546" sldId="442"/>
            <ac:spMk id="10" creationId="{4ED260EC-DA2E-46D2-B842-224859B53EC4}"/>
          </ac:spMkLst>
        </pc:spChg>
        <pc:spChg chg="add del mod">
          <ac:chgData name="Bea Montenegro" userId="65d3c91a-73e9-4799-becb-247b768c9783" providerId="ADAL" clId="{1E935125-231D-4C33-8737-9E086A53F46F}" dt="2020-09-30T03:01:35.811" v="3632" actId="478"/>
          <ac:spMkLst>
            <pc:docMk/>
            <pc:sldMk cId="3965925546" sldId="442"/>
            <ac:spMk id="12" creationId="{3E6BC6D4-A65D-4EDE-8203-C5F10725B037}"/>
          </ac:spMkLst>
        </pc:spChg>
        <pc:spChg chg="add del mod ord">
          <ac:chgData name="Bea Montenegro" userId="65d3c91a-73e9-4799-becb-247b768c9783" providerId="ADAL" clId="{1E935125-231D-4C33-8737-9E086A53F46F}" dt="2020-09-30T03:15:33.115" v="3734" actId="931"/>
          <ac:spMkLst>
            <pc:docMk/>
            <pc:sldMk cId="3965925546" sldId="442"/>
            <ac:spMk id="15" creationId="{AB8D5E47-CFCD-483B-BAAD-CCABC6083616}"/>
          </ac:spMkLst>
        </pc:spChg>
        <pc:spChg chg="add mod ord">
          <ac:chgData name="Bea Montenegro" userId="65d3c91a-73e9-4799-becb-247b768c9783" providerId="ADAL" clId="{1E935125-231D-4C33-8737-9E086A53F46F}" dt="2020-09-30T05:28:18.547" v="5724" actId="20577"/>
          <ac:spMkLst>
            <pc:docMk/>
            <pc:sldMk cId="3965925546" sldId="442"/>
            <ac:spMk id="16" creationId="{F471A081-D525-4D12-A65C-3A3DDE6B8281}"/>
          </ac:spMkLst>
        </pc:spChg>
        <pc:spChg chg="add mod">
          <ac:chgData name="Bea Montenegro" userId="65d3c91a-73e9-4799-becb-247b768c9783" providerId="ADAL" clId="{1E935125-231D-4C33-8737-9E086A53F46F}" dt="2020-09-30T05:10:29.498" v="4962" actId="20577"/>
          <ac:spMkLst>
            <pc:docMk/>
            <pc:sldMk cId="3965925546" sldId="442"/>
            <ac:spMk id="20" creationId="{811F70E1-7F8D-4FE8-8D9B-B89612EEF6E5}"/>
          </ac:spMkLst>
        </pc:spChg>
        <pc:spChg chg="add del">
          <ac:chgData name="Bea Montenegro" userId="65d3c91a-73e9-4799-becb-247b768c9783" providerId="ADAL" clId="{1E935125-231D-4C33-8737-9E086A53F46F}" dt="2020-09-30T03:18:48.119" v="3750" actId="26606"/>
          <ac:spMkLst>
            <pc:docMk/>
            <pc:sldMk cId="3965925546" sldId="442"/>
            <ac:spMk id="28" creationId="{E51BA4DF-2BD4-4EC2-B1DB-B27C8AC71864}"/>
          </ac:spMkLst>
        </pc:spChg>
        <pc:picChg chg="del">
          <ac:chgData name="Bea Montenegro" userId="65d3c91a-73e9-4799-becb-247b768c9783" providerId="ADAL" clId="{1E935125-231D-4C33-8737-9E086A53F46F}" dt="2020-09-30T03:15:38.954" v="3735" actId="478"/>
          <ac:picMkLst>
            <pc:docMk/>
            <pc:sldMk cId="3965925546" sldId="442"/>
            <ac:picMk id="5" creationId="{0A0E0D5D-8530-4C03-A3DF-AE17BF4B15D8}"/>
          </ac:picMkLst>
        </pc:picChg>
        <pc:picChg chg="add del mod">
          <ac:chgData name="Bea Montenegro" userId="65d3c91a-73e9-4799-becb-247b768c9783" providerId="ADAL" clId="{1E935125-231D-4C33-8737-9E086A53F46F}" dt="2020-09-30T03:14:57.474" v="3732" actId="931"/>
          <ac:picMkLst>
            <pc:docMk/>
            <pc:sldMk cId="3965925546" sldId="442"/>
            <ac:picMk id="14" creationId="{04855E3C-0BA2-4DD9-AECD-C073AD8583C1}"/>
          </ac:picMkLst>
        </pc:picChg>
        <pc:picChg chg="add mod ord">
          <ac:chgData name="Bea Montenegro" userId="65d3c91a-73e9-4799-becb-247b768c9783" providerId="ADAL" clId="{1E935125-231D-4C33-8737-9E086A53F46F}" dt="2020-09-30T03:20:17.722" v="3806" actId="1035"/>
          <ac:picMkLst>
            <pc:docMk/>
            <pc:sldMk cId="3965925546" sldId="442"/>
            <ac:picMk id="18" creationId="{E9C0931C-0F1A-40E7-9BC8-DCDE53C0290A}"/>
          </ac:picMkLst>
        </pc:picChg>
        <pc:picChg chg="add">
          <ac:chgData name="Bea Montenegro" userId="65d3c91a-73e9-4799-becb-247b768c9783" providerId="ADAL" clId="{1E935125-231D-4C33-8737-9E086A53F46F}" dt="2020-09-30T05:07:04.593" v="4835" actId="22"/>
          <ac:picMkLst>
            <pc:docMk/>
            <pc:sldMk cId="3965925546" sldId="442"/>
            <ac:picMk id="19" creationId="{B1E3A177-F569-4872-BD83-9EBA47F7921F}"/>
          </ac:picMkLst>
        </pc:picChg>
        <pc:cxnChg chg="add del">
          <ac:chgData name="Bea Montenegro" userId="65d3c91a-73e9-4799-becb-247b768c9783" providerId="ADAL" clId="{1E935125-231D-4C33-8737-9E086A53F46F}" dt="2020-09-30T03:16:15.976" v="3739" actId="26606"/>
          <ac:cxnSpMkLst>
            <pc:docMk/>
            <pc:sldMk cId="3965925546" sldId="442"/>
            <ac:cxnSpMk id="23" creationId="{A7F400EE-A8A5-48AF-B4D6-291B52C6F0B0}"/>
          </ac:cxnSpMkLst>
        </pc:cxnChg>
        <pc:cxnChg chg="add del">
          <ac:chgData name="Bea Montenegro" userId="65d3c91a-73e9-4799-becb-247b768c9783" providerId="ADAL" clId="{1E935125-231D-4C33-8737-9E086A53F46F}" dt="2020-09-30T03:18:48.119" v="3750" actId="26606"/>
          <ac:cxnSpMkLst>
            <pc:docMk/>
            <pc:sldMk cId="3965925546" sldId="442"/>
            <ac:cxnSpMk id="33" creationId="{A7F400EE-A8A5-48AF-B4D6-291B52C6F0B0}"/>
          </ac:cxnSpMkLst>
        </pc:cxnChg>
      </pc:sldChg>
      <pc:sldChg chg="addSp delSp modSp mod ord">
        <pc:chgData name="Bea Montenegro" userId="65d3c91a-73e9-4799-becb-247b768c9783" providerId="ADAL" clId="{1E935125-231D-4C33-8737-9E086A53F46F}" dt="2020-09-30T03:35:12.897" v="4184"/>
        <pc:sldMkLst>
          <pc:docMk/>
          <pc:sldMk cId="1266441483" sldId="443"/>
        </pc:sldMkLst>
        <pc:spChg chg="del">
          <ac:chgData name="Bea Montenegro" userId="65d3c91a-73e9-4799-becb-247b768c9783" providerId="ADAL" clId="{1E935125-231D-4C33-8737-9E086A53F46F}" dt="2020-09-30T03:21:10.197" v="3812" actId="478"/>
          <ac:spMkLst>
            <pc:docMk/>
            <pc:sldMk cId="1266441483" sldId="443"/>
            <ac:spMk id="2" creationId="{7D5566BE-0E3A-41BE-A56C-80EC47B64812}"/>
          </ac:spMkLst>
        </pc:spChg>
        <pc:spChg chg="del">
          <ac:chgData name="Bea Montenegro" userId="65d3c91a-73e9-4799-becb-247b768c9783" providerId="ADAL" clId="{1E935125-231D-4C33-8737-9E086A53F46F}" dt="2020-09-30T03:23:05.590" v="3814" actId="478"/>
          <ac:spMkLst>
            <pc:docMk/>
            <pc:sldMk cId="1266441483" sldId="443"/>
            <ac:spMk id="3" creationId="{895C3B4A-2A61-4C33-91CF-D9A7F7A3E900}"/>
          </ac:spMkLst>
        </pc:spChg>
        <pc:spChg chg="mod">
          <ac:chgData name="Bea Montenegro" userId="65d3c91a-73e9-4799-becb-247b768c9783" providerId="ADAL" clId="{1E935125-231D-4C33-8737-9E086A53F46F}" dt="2020-09-30T03:35:12.897" v="4184"/>
          <ac:spMkLst>
            <pc:docMk/>
            <pc:sldMk cId="1266441483" sldId="443"/>
            <ac:spMk id="6" creationId="{0E1EEE1C-B657-4BC6-989D-D0291799C3D1}"/>
          </ac:spMkLst>
        </pc:spChg>
        <pc:spChg chg="add del mod">
          <ac:chgData name="Bea Montenegro" userId="65d3c91a-73e9-4799-becb-247b768c9783" providerId="ADAL" clId="{1E935125-231D-4C33-8737-9E086A53F46F}" dt="2020-09-30T03:21:09.075" v="3811"/>
          <ac:spMkLst>
            <pc:docMk/>
            <pc:sldMk cId="1266441483" sldId="443"/>
            <ac:spMk id="7" creationId="{24620A80-A80B-4D9B-90E1-C72A9DBF260B}"/>
          </ac:spMkLst>
        </pc:spChg>
        <pc:spChg chg="add del mod">
          <ac:chgData name="Bea Montenegro" userId="65d3c91a-73e9-4799-becb-247b768c9783" providerId="ADAL" clId="{1E935125-231D-4C33-8737-9E086A53F46F}" dt="2020-09-30T03:21:13.080" v="3813"/>
          <ac:spMkLst>
            <pc:docMk/>
            <pc:sldMk cId="1266441483" sldId="443"/>
            <ac:spMk id="8" creationId="{0AA530F0-801F-4EC1-BC7E-92FFA7467230}"/>
          </ac:spMkLst>
        </pc:spChg>
        <pc:spChg chg="add mod">
          <ac:chgData name="Bea Montenegro" userId="65d3c91a-73e9-4799-becb-247b768c9783" providerId="ADAL" clId="{1E935125-231D-4C33-8737-9E086A53F46F}" dt="2020-09-30T03:21:13.080" v="3813"/>
          <ac:spMkLst>
            <pc:docMk/>
            <pc:sldMk cId="1266441483" sldId="443"/>
            <ac:spMk id="9" creationId="{10DC6611-A5B7-424F-A52C-74234F2BBEE2}"/>
          </ac:spMkLst>
        </pc:spChg>
        <pc:spChg chg="add mod">
          <ac:chgData name="Bea Montenegro" userId="65d3c91a-73e9-4799-becb-247b768c9783" providerId="ADAL" clId="{1E935125-231D-4C33-8737-9E086A53F46F}" dt="2020-09-30T03:35:00.483" v="4183" actId="20577"/>
          <ac:spMkLst>
            <pc:docMk/>
            <pc:sldMk cId="1266441483" sldId="443"/>
            <ac:spMk id="11" creationId="{134C5397-738D-47C8-BBB3-8BF5B05646ED}"/>
          </ac:spMkLst>
        </pc:spChg>
      </pc:sldChg>
      <pc:sldChg chg="del">
        <pc:chgData name="Bea Montenegro" userId="65d3c91a-73e9-4799-becb-247b768c9783" providerId="ADAL" clId="{1E935125-231D-4C33-8737-9E086A53F46F}" dt="2020-09-30T03:39:19.243" v="4492" actId="2696"/>
        <pc:sldMkLst>
          <pc:docMk/>
          <pc:sldMk cId="17012436" sldId="444"/>
        </pc:sldMkLst>
      </pc:sldChg>
      <pc:sldChg chg="del">
        <pc:chgData name="Bea Montenegro" userId="65d3c91a-73e9-4799-becb-247b768c9783" providerId="ADAL" clId="{1E935125-231D-4C33-8737-9E086A53F46F}" dt="2020-09-30T03:42:20.264" v="4723" actId="2696"/>
        <pc:sldMkLst>
          <pc:docMk/>
          <pc:sldMk cId="2681047317" sldId="445"/>
        </pc:sldMkLst>
      </pc:sldChg>
      <pc:sldChg chg="addSp delSp modSp del mod setBg">
        <pc:chgData name="Bea Montenegro" userId="65d3c91a-73e9-4799-becb-247b768c9783" providerId="ADAL" clId="{1E935125-231D-4C33-8737-9E086A53F46F}" dt="2020-09-30T05:50:30.126" v="6009" actId="2696"/>
        <pc:sldMkLst>
          <pc:docMk/>
          <pc:sldMk cId="3292673946" sldId="446"/>
        </pc:sldMkLst>
        <pc:spChg chg="del mod">
          <ac:chgData name="Bea Montenegro" userId="65d3c91a-73e9-4799-becb-247b768c9783" providerId="ADAL" clId="{1E935125-231D-4C33-8737-9E086A53F46F}" dt="2020-09-30T05:05:46.109" v="4808" actId="478"/>
          <ac:spMkLst>
            <pc:docMk/>
            <pc:sldMk cId="3292673946" sldId="446"/>
            <ac:spMk id="3" creationId="{6775BCBC-80AD-4BB5-B2F3-2A55BDDB08C4}"/>
          </ac:spMkLst>
        </pc:spChg>
        <pc:spChg chg="add del mod">
          <ac:chgData name="Bea Montenegro" userId="65d3c91a-73e9-4799-becb-247b768c9783" providerId="ADAL" clId="{1E935125-231D-4C33-8737-9E086A53F46F}" dt="2020-09-30T05:05:48.515" v="4809" actId="478"/>
          <ac:spMkLst>
            <pc:docMk/>
            <pc:sldMk cId="3292673946" sldId="446"/>
            <ac:spMk id="7" creationId="{27744876-1609-45DF-98B5-87482B943C15}"/>
          </ac:spMkLst>
        </pc:spChg>
        <pc:spChg chg="add">
          <ac:chgData name="Bea Montenegro" userId="65d3c91a-73e9-4799-becb-247b768c9783" providerId="ADAL" clId="{1E935125-231D-4C33-8737-9E086A53F46F}" dt="2020-09-30T05:07:15.553" v="4838" actId="22"/>
          <ac:spMkLst>
            <pc:docMk/>
            <pc:sldMk cId="3292673946" sldId="446"/>
            <ac:spMk id="9" creationId="{1ED21772-8FE2-4F1D-BF25-411FA5F3DB0F}"/>
          </ac:spMkLst>
        </pc:spChg>
        <pc:spChg chg="add mod">
          <ac:chgData name="Bea Montenegro" userId="65d3c91a-73e9-4799-becb-247b768c9783" providerId="ADAL" clId="{1E935125-231D-4C33-8737-9E086A53F46F}" dt="2020-09-30T05:28:41.778" v="5726" actId="1076"/>
          <ac:spMkLst>
            <pc:docMk/>
            <pc:sldMk cId="3292673946" sldId="446"/>
            <ac:spMk id="11" creationId="{EF860EB1-E6F5-4EA8-9746-8224E211C232}"/>
          </ac:spMkLst>
        </pc:spChg>
        <pc:spChg chg="add del">
          <ac:chgData name="Bea Montenegro" userId="65d3c91a-73e9-4799-becb-247b768c9783" providerId="ADAL" clId="{1E935125-231D-4C33-8737-9E086A53F46F}" dt="2020-09-30T05:03:46.408" v="4781" actId="26606"/>
          <ac:spMkLst>
            <pc:docMk/>
            <pc:sldMk cId="3292673946" sldId="446"/>
            <ac:spMk id="12" creationId="{80DF40B2-80F7-4E71-B46C-284163F3654A}"/>
          </ac:spMkLst>
        </pc:spChg>
        <pc:spChg chg="add del">
          <ac:chgData name="Bea Montenegro" userId="65d3c91a-73e9-4799-becb-247b768c9783" providerId="ADAL" clId="{1E935125-231D-4C33-8737-9E086A53F46F}" dt="2020-09-30T05:04:23.208" v="4800" actId="26606"/>
          <ac:spMkLst>
            <pc:docMk/>
            <pc:sldMk cId="3292673946" sldId="446"/>
            <ac:spMk id="14" creationId="{460B0EFB-53ED-4F35-B05D-F658EA021C65}"/>
          </ac:spMkLst>
        </pc:spChg>
        <pc:spChg chg="add del">
          <ac:chgData name="Bea Montenegro" userId="65d3c91a-73e9-4799-becb-247b768c9783" providerId="ADAL" clId="{1E935125-231D-4C33-8737-9E086A53F46F}" dt="2020-09-30T05:04:23.208" v="4800" actId="26606"/>
          <ac:spMkLst>
            <pc:docMk/>
            <pc:sldMk cId="3292673946" sldId="446"/>
            <ac:spMk id="15" creationId="{835EF3DD-7D43-4A27-8967-A92FD8CC9365}"/>
          </ac:spMkLst>
        </pc:spChg>
        <pc:spChg chg="add del">
          <ac:chgData name="Bea Montenegro" userId="65d3c91a-73e9-4799-becb-247b768c9783" providerId="ADAL" clId="{1E935125-231D-4C33-8737-9E086A53F46F}" dt="2020-09-30T05:03:51.065" v="4785" actId="26606"/>
          <ac:spMkLst>
            <pc:docMk/>
            <pc:sldMk cId="3292673946" sldId="446"/>
            <ac:spMk id="20" creationId="{7025EFD5-738C-41B9-87FE-0C00E211BD8B}"/>
          </ac:spMkLst>
        </pc:spChg>
        <pc:spChg chg="add del">
          <ac:chgData name="Bea Montenegro" userId="65d3c91a-73e9-4799-becb-247b768c9783" providerId="ADAL" clId="{1E935125-231D-4C33-8737-9E086A53F46F}" dt="2020-09-30T05:03:51.065" v="4785" actId="26606"/>
          <ac:spMkLst>
            <pc:docMk/>
            <pc:sldMk cId="3292673946" sldId="446"/>
            <ac:spMk id="22" creationId="{835EF3DD-7D43-4A27-8967-A92FD8CC9365}"/>
          </ac:spMkLst>
        </pc:spChg>
        <pc:spChg chg="add del">
          <ac:chgData name="Bea Montenegro" userId="65d3c91a-73e9-4799-becb-247b768c9783" providerId="ADAL" clId="{1E935125-231D-4C33-8737-9E086A53F46F}" dt="2020-09-30T05:03:53.315" v="4787" actId="26606"/>
          <ac:spMkLst>
            <pc:docMk/>
            <pc:sldMk cId="3292673946" sldId="446"/>
            <ac:spMk id="24" creationId="{E51BA4DF-2BD4-4EC2-B1DB-B27C8AC71864}"/>
          </ac:spMkLst>
        </pc:spChg>
        <pc:spChg chg="add del">
          <ac:chgData name="Bea Montenegro" userId="65d3c91a-73e9-4799-becb-247b768c9783" providerId="ADAL" clId="{1E935125-231D-4C33-8737-9E086A53F46F}" dt="2020-09-30T05:03:59.306" v="4789" actId="26606"/>
          <ac:spMkLst>
            <pc:docMk/>
            <pc:sldMk cId="3292673946" sldId="446"/>
            <ac:spMk id="26" creationId="{8108D317-7CBD-4897-BD1F-959436D2A3BE}"/>
          </ac:spMkLst>
        </pc:spChg>
        <pc:spChg chg="add del">
          <ac:chgData name="Bea Montenegro" userId="65d3c91a-73e9-4799-becb-247b768c9783" providerId="ADAL" clId="{1E935125-231D-4C33-8737-9E086A53F46F}" dt="2020-09-30T05:03:59.306" v="4789" actId="26606"/>
          <ac:spMkLst>
            <pc:docMk/>
            <pc:sldMk cId="3292673946" sldId="446"/>
            <ac:spMk id="27" creationId="{D6297641-8B9F-4767-9606-8A11313227BF}"/>
          </ac:spMkLst>
        </pc:spChg>
        <pc:spChg chg="add del">
          <ac:chgData name="Bea Montenegro" userId="65d3c91a-73e9-4799-becb-247b768c9783" providerId="ADAL" clId="{1E935125-231D-4C33-8737-9E086A53F46F}" dt="2020-09-30T05:03:59.306" v="4789" actId="26606"/>
          <ac:spMkLst>
            <pc:docMk/>
            <pc:sldMk cId="3292673946" sldId="446"/>
            <ac:spMk id="28" creationId="{D8F3CA65-EA00-46B4-9616-39E6853F7BED}"/>
          </ac:spMkLst>
        </pc:spChg>
        <pc:spChg chg="add del">
          <ac:chgData name="Bea Montenegro" userId="65d3c91a-73e9-4799-becb-247b768c9783" providerId="ADAL" clId="{1E935125-231D-4C33-8737-9E086A53F46F}" dt="2020-09-30T05:04:01.171" v="4791" actId="26606"/>
          <ac:spMkLst>
            <pc:docMk/>
            <pc:sldMk cId="3292673946" sldId="446"/>
            <ac:spMk id="30" creationId="{8E20FA99-AAAC-4AF3-9FAE-707420324F1C}"/>
          </ac:spMkLst>
        </pc:spChg>
        <pc:spChg chg="add del">
          <ac:chgData name="Bea Montenegro" userId="65d3c91a-73e9-4799-becb-247b768c9783" providerId="ADAL" clId="{1E935125-231D-4C33-8737-9E086A53F46F}" dt="2020-09-30T05:04:01.171" v="4791" actId="26606"/>
          <ac:spMkLst>
            <pc:docMk/>
            <pc:sldMk cId="3292673946" sldId="446"/>
            <ac:spMk id="31" creationId="{9573BE85-6043-4C3A-A7DD-483A0A5FB740}"/>
          </ac:spMkLst>
        </pc:spChg>
        <pc:spChg chg="add del">
          <ac:chgData name="Bea Montenegro" userId="65d3c91a-73e9-4799-becb-247b768c9783" providerId="ADAL" clId="{1E935125-231D-4C33-8737-9E086A53F46F}" dt="2020-09-30T05:04:07.090" v="4793" actId="26606"/>
          <ac:spMkLst>
            <pc:docMk/>
            <pc:sldMk cId="3292673946" sldId="446"/>
            <ac:spMk id="33" creationId="{8108D317-7CBD-4897-BD1F-959436D2A3BE}"/>
          </ac:spMkLst>
        </pc:spChg>
        <pc:spChg chg="add del">
          <ac:chgData name="Bea Montenegro" userId="65d3c91a-73e9-4799-becb-247b768c9783" providerId="ADAL" clId="{1E935125-231D-4C33-8737-9E086A53F46F}" dt="2020-09-30T05:04:07.090" v="4793" actId="26606"/>
          <ac:spMkLst>
            <pc:docMk/>
            <pc:sldMk cId="3292673946" sldId="446"/>
            <ac:spMk id="34" creationId="{D6297641-8B9F-4767-9606-8A11313227BF}"/>
          </ac:spMkLst>
        </pc:spChg>
        <pc:spChg chg="add del">
          <ac:chgData name="Bea Montenegro" userId="65d3c91a-73e9-4799-becb-247b768c9783" providerId="ADAL" clId="{1E935125-231D-4C33-8737-9E086A53F46F}" dt="2020-09-30T05:04:07.090" v="4793" actId="26606"/>
          <ac:spMkLst>
            <pc:docMk/>
            <pc:sldMk cId="3292673946" sldId="446"/>
            <ac:spMk id="35" creationId="{D8F3CA65-EA00-46B4-9616-39E6853F7BED}"/>
          </ac:spMkLst>
        </pc:spChg>
        <pc:spChg chg="add del">
          <ac:chgData name="Bea Montenegro" userId="65d3c91a-73e9-4799-becb-247b768c9783" providerId="ADAL" clId="{1E935125-231D-4C33-8737-9E086A53F46F}" dt="2020-09-30T05:04:12.456" v="4795" actId="26606"/>
          <ac:spMkLst>
            <pc:docMk/>
            <pc:sldMk cId="3292673946" sldId="446"/>
            <ac:spMk id="37" creationId="{1607EC0B-6F18-4CC6-A161-42CC6FAB22E9}"/>
          </ac:spMkLst>
        </pc:spChg>
        <pc:spChg chg="add del">
          <ac:chgData name="Bea Montenegro" userId="65d3c91a-73e9-4799-becb-247b768c9783" providerId="ADAL" clId="{1E935125-231D-4C33-8737-9E086A53F46F}" dt="2020-09-30T05:04:16.089" v="4797" actId="26606"/>
          <ac:spMkLst>
            <pc:docMk/>
            <pc:sldMk cId="3292673946" sldId="446"/>
            <ac:spMk id="43" creationId="{E0C28A69-9B26-45AC-AFF7-719A7A50A092}"/>
          </ac:spMkLst>
        </pc:spChg>
        <pc:spChg chg="add del">
          <ac:chgData name="Bea Montenegro" userId="65d3c91a-73e9-4799-becb-247b768c9783" providerId="ADAL" clId="{1E935125-231D-4C33-8737-9E086A53F46F}" dt="2020-09-30T05:04:16.089" v="4797" actId="26606"/>
          <ac:spMkLst>
            <pc:docMk/>
            <pc:sldMk cId="3292673946" sldId="446"/>
            <ac:spMk id="44" creationId="{33AE4636-AEEC-45D6-84D4-7AC2DA48ECF8}"/>
          </ac:spMkLst>
        </pc:spChg>
        <pc:spChg chg="add del">
          <ac:chgData name="Bea Montenegro" userId="65d3c91a-73e9-4799-becb-247b768c9783" providerId="ADAL" clId="{1E935125-231D-4C33-8737-9E086A53F46F}" dt="2020-09-30T05:04:16.089" v="4797" actId="26606"/>
          <ac:spMkLst>
            <pc:docMk/>
            <pc:sldMk cId="3292673946" sldId="446"/>
            <ac:spMk id="45" creationId="{8D9CE0F4-2EB2-4F1F-8AAC-DB3571D9FE10}"/>
          </ac:spMkLst>
        </pc:spChg>
        <pc:spChg chg="add del">
          <ac:chgData name="Bea Montenegro" userId="65d3c91a-73e9-4799-becb-247b768c9783" providerId="ADAL" clId="{1E935125-231D-4C33-8737-9E086A53F46F}" dt="2020-09-30T05:04:23.196" v="4799" actId="26606"/>
          <ac:spMkLst>
            <pc:docMk/>
            <pc:sldMk cId="3292673946" sldId="446"/>
            <ac:spMk id="47" creationId="{8108D317-7CBD-4897-BD1F-959436D2A3BE}"/>
          </ac:spMkLst>
        </pc:spChg>
        <pc:spChg chg="add del">
          <ac:chgData name="Bea Montenegro" userId="65d3c91a-73e9-4799-becb-247b768c9783" providerId="ADAL" clId="{1E935125-231D-4C33-8737-9E086A53F46F}" dt="2020-09-30T05:04:23.196" v="4799" actId="26606"/>
          <ac:spMkLst>
            <pc:docMk/>
            <pc:sldMk cId="3292673946" sldId="446"/>
            <ac:spMk id="48" creationId="{D6297641-8B9F-4767-9606-8A11313227BF}"/>
          </ac:spMkLst>
        </pc:spChg>
        <pc:spChg chg="add del">
          <ac:chgData name="Bea Montenegro" userId="65d3c91a-73e9-4799-becb-247b768c9783" providerId="ADAL" clId="{1E935125-231D-4C33-8737-9E086A53F46F}" dt="2020-09-30T05:04:23.196" v="4799" actId="26606"/>
          <ac:spMkLst>
            <pc:docMk/>
            <pc:sldMk cId="3292673946" sldId="446"/>
            <ac:spMk id="49" creationId="{D8F3CA65-EA00-46B4-9616-39E6853F7BED}"/>
          </ac:spMkLst>
        </pc:spChg>
        <pc:spChg chg="add mod">
          <ac:chgData name="Bea Montenegro" userId="65d3c91a-73e9-4799-becb-247b768c9783" providerId="ADAL" clId="{1E935125-231D-4C33-8737-9E086A53F46F}" dt="2020-09-30T05:06:36.474" v="4834" actId="13926"/>
          <ac:spMkLst>
            <pc:docMk/>
            <pc:sldMk cId="3292673946" sldId="446"/>
            <ac:spMk id="50" creationId="{2A71D463-AEF6-4941-9F38-91FBC3A2852C}"/>
          </ac:spMkLst>
        </pc:spChg>
        <pc:spChg chg="add del">
          <ac:chgData name="Bea Montenegro" userId="65d3c91a-73e9-4799-becb-247b768c9783" providerId="ADAL" clId="{1E935125-231D-4C33-8737-9E086A53F46F}" dt="2020-09-30T05:05:23.514" v="4804" actId="26606"/>
          <ac:spMkLst>
            <pc:docMk/>
            <pc:sldMk cId="3292673946" sldId="446"/>
            <ac:spMk id="51" creationId="{E10650BA-D090-4A23-98E3-B48BBAEA9201}"/>
          </ac:spMkLst>
        </pc:spChg>
        <pc:spChg chg="add del">
          <ac:chgData name="Bea Montenegro" userId="65d3c91a-73e9-4799-becb-247b768c9783" providerId="ADAL" clId="{1E935125-231D-4C33-8737-9E086A53F46F}" dt="2020-09-30T05:05:23.506" v="4803" actId="26606"/>
          <ac:spMkLst>
            <pc:docMk/>
            <pc:sldMk cId="3292673946" sldId="446"/>
            <ac:spMk id="60" creationId="{8108D317-7CBD-4897-BD1F-959436D2A3BE}"/>
          </ac:spMkLst>
        </pc:spChg>
        <pc:spChg chg="add del">
          <ac:chgData name="Bea Montenegro" userId="65d3c91a-73e9-4799-becb-247b768c9783" providerId="ADAL" clId="{1E935125-231D-4C33-8737-9E086A53F46F}" dt="2020-09-30T05:05:23.506" v="4803" actId="26606"/>
          <ac:spMkLst>
            <pc:docMk/>
            <pc:sldMk cId="3292673946" sldId="446"/>
            <ac:spMk id="62" creationId="{D6297641-8B9F-4767-9606-8A11313227BF}"/>
          </ac:spMkLst>
        </pc:spChg>
        <pc:spChg chg="add del">
          <ac:chgData name="Bea Montenegro" userId="65d3c91a-73e9-4799-becb-247b768c9783" providerId="ADAL" clId="{1E935125-231D-4C33-8737-9E086A53F46F}" dt="2020-09-30T05:05:23.506" v="4803" actId="26606"/>
          <ac:spMkLst>
            <pc:docMk/>
            <pc:sldMk cId="3292673946" sldId="446"/>
            <ac:spMk id="64" creationId="{D8F3CA65-EA00-46B4-9616-39E6853F7BED}"/>
          </ac:spMkLst>
        </pc:spChg>
        <pc:spChg chg="add">
          <ac:chgData name="Bea Montenegro" userId="65d3c91a-73e9-4799-becb-247b768c9783" providerId="ADAL" clId="{1E935125-231D-4C33-8737-9E086A53F46F}" dt="2020-09-30T05:05:23.514" v="4804" actId="26606"/>
          <ac:spMkLst>
            <pc:docMk/>
            <pc:sldMk cId="3292673946" sldId="446"/>
            <ac:spMk id="66" creationId="{F94AA2BD-2E3F-4B1D-8127-5744B8115311}"/>
          </ac:spMkLst>
        </pc:spChg>
        <pc:spChg chg="add">
          <ac:chgData name="Bea Montenegro" userId="65d3c91a-73e9-4799-becb-247b768c9783" providerId="ADAL" clId="{1E935125-231D-4C33-8737-9E086A53F46F}" dt="2020-09-30T05:05:23.514" v="4804" actId="26606"/>
          <ac:spMkLst>
            <pc:docMk/>
            <pc:sldMk cId="3292673946" sldId="446"/>
            <ac:spMk id="67" creationId="{4BD02261-2DC8-4AA8-9E16-7751AE892445}"/>
          </ac:spMkLst>
        </pc:spChg>
        <pc:spChg chg="add">
          <ac:chgData name="Bea Montenegro" userId="65d3c91a-73e9-4799-becb-247b768c9783" providerId="ADAL" clId="{1E935125-231D-4C33-8737-9E086A53F46F}" dt="2020-09-30T05:05:23.514" v="4804" actId="26606"/>
          <ac:spMkLst>
            <pc:docMk/>
            <pc:sldMk cId="3292673946" sldId="446"/>
            <ac:spMk id="68" creationId="{3D752CF2-2291-40B5-B462-C17B174C10BC}"/>
          </ac:spMkLst>
        </pc:spChg>
        <pc:grpChg chg="add del">
          <ac:chgData name="Bea Montenegro" userId="65d3c91a-73e9-4799-becb-247b768c9783" providerId="ADAL" clId="{1E935125-231D-4C33-8737-9E086A53F46F}" dt="2020-09-30T05:04:12.456" v="4795" actId="26606"/>
          <ac:grpSpMkLst>
            <pc:docMk/>
            <pc:sldMk cId="3292673946" sldId="446"/>
            <ac:grpSpMk id="38" creationId="{2F263D67-9B31-4F2B-B228-27FD3112D7EC}"/>
          </ac:grpSpMkLst>
        </pc:grpChg>
        <pc:grpChg chg="add del">
          <ac:chgData name="Bea Montenegro" userId="65d3c91a-73e9-4799-becb-247b768c9783" providerId="ADAL" clId="{1E935125-231D-4C33-8737-9E086A53F46F}" dt="2020-09-30T05:05:23.514" v="4804" actId="26606"/>
          <ac:grpSpMkLst>
            <pc:docMk/>
            <pc:sldMk cId="3292673946" sldId="446"/>
            <ac:grpSpMk id="52" creationId="{FFB939B9-73CE-4644-87BB-72AEBF001142}"/>
          </ac:grpSpMkLst>
        </pc:grpChg>
        <pc:picChg chg="del ord">
          <ac:chgData name="Bea Montenegro" userId="65d3c91a-73e9-4799-becb-247b768c9783" providerId="ADAL" clId="{1E935125-231D-4C33-8737-9E086A53F46F}" dt="2020-09-30T05:03:48.227" v="4783" actId="478"/>
          <ac:picMkLst>
            <pc:docMk/>
            <pc:sldMk cId="3292673946" sldId="446"/>
            <ac:picMk id="4" creationId="{AB4CE075-9EC5-4D56-9949-80AE6E976D20}"/>
          </ac:picMkLst>
        </pc:picChg>
        <pc:picChg chg="add mod ord">
          <ac:chgData name="Bea Montenegro" userId="65d3c91a-73e9-4799-becb-247b768c9783" providerId="ADAL" clId="{1E935125-231D-4C33-8737-9E086A53F46F}" dt="2020-09-30T05:05:23.514" v="4804" actId="26606"/>
          <ac:picMkLst>
            <pc:docMk/>
            <pc:sldMk cId="3292673946" sldId="446"/>
            <ac:picMk id="5" creationId="{24FE3F9E-CDED-4DE2-93DD-1799F0F94264}"/>
          </ac:picMkLst>
        </pc:picChg>
        <pc:picChg chg="add del">
          <ac:chgData name="Bea Montenegro" userId="65d3c91a-73e9-4799-becb-247b768c9783" providerId="ADAL" clId="{1E935125-231D-4C33-8737-9E086A53F46F}" dt="2020-09-30T05:07:20.691" v="4839" actId="478"/>
          <ac:picMkLst>
            <pc:docMk/>
            <pc:sldMk cId="3292673946" sldId="446"/>
            <ac:picMk id="8" creationId="{22B0970A-09F2-43CC-9A7F-EAF3574D3776}"/>
          </ac:picMkLst>
        </pc:picChg>
        <pc:cxnChg chg="add del">
          <ac:chgData name="Bea Montenegro" userId="65d3c91a-73e9-4799-becb-247b768c9783" providerId="ADAL" clId="{1E935125-231D-4C33-8737-9E086A53F46F}" dt="2020-09-30T05:03:44.943" v="4779" actId="26606"/>
          <ac:cxnSpMkLst>
            <pc:docMk/>
            <pc:sldMk cId="3292673946" sldId="446"/>
            <ac:cxnSpMk id="10" creationId="{A7F400EE-A8A5-48AF-B4D6-291B52C6F0B0}"/>
          </ac:cxnSpMkLst>
        </pc:cxnChg>
      </pc:sldChg>
      <pc:sldChg chg="addSp delSp modSp mod">
        <pc:chgData name="Bea Montenegro" userId="65d3c91a-73e9-4799-becb-247b768c9783" providerId="ADAL" clId="{1E935125-231D-4C33-8737-9E086A53F46F}" dt="2020-09-30T05:09:44.425" v="4955"/>
        <pc:sldMkLst>
          <pc:docMk/>
          <pc:sldMk cId="2417889347" sldId="447"/>
        </pc:sldMkLst>
        <pc:spChg chg="mod">
          <ac:chgData name="Bea Montenegro" userId="65d3c91a-73e9-4799-becb-247b768c9783" providerId="ADAL" clId="{1E935125-231D-4C33-8737-9E086A53F46F}" dt="2020-09-30T05:09:29.805" v="4954" actId="13926"/>
          <ac:spMkLst>
            <pc:docMk/>
            <pc:sldMk cId="2417889347" sldId="447"/>
            <ac:spMk id="2" creationId="{726C08C4-900E-47A5-A5C9-CBC25C60966A}"/>
          </ac:spMkLst>
        </pc:spChg>
        <pc:spChg chg="mod">
          <ac:chgData name="Bea Montenegro" userId="65d3c91a-73e9-4799-becb-247b768c9783" providerId="ADAL" clId="{1E935125-231D-4C33-8737-9E086A53F46F}" dt="2020-09-30T05:09:44.425" v="4955"/>
          <ac:spMkLst>
            <pc:docMk/>
            <pc:sldMk cId="2417889347" sldId="447"/>
            <ac:spMk id="3" creationId="{C125ADC1-FACE-4BB7-9E27-CC7A9875370F}"/>
          </ac:spMkLst>
        </pc:spChg>
        <pc:spChg chg="add mod">
          <ac:chgData name="Bea Montenegro" userId="65d3c91a-73e9-4799-becb-247b768c9783" providerId="ADAL" clId="{1E935125-231D-4C33-8737-9E086A53F46F}" dt="2020-09-30T05:09:01.746" v="4928" actId="14100"/>
          <ac:spMkLst>
            <pc:docMk/>
            <pc:sldMk cId="2417889347" sldId="447"/>
            <ac:spMk id="4" creationId="{8520D760-807C-49D7-B615-1EB2D960E93B}"/>
          </ac:spMkLst>
        </pc:spChg>
        <pc:picChg chg="add mod">
          <ac:chgData name="Bea Montenegro" userId="65d3c91a-73e9-4799-becb-247b768c9783" providerId="ADAL" clId="{1E935125-231D-4C33-8737-9E086A53F46F}" dt="2020-09-30T05:09:06.570" v="4930" actId="1076"/>
          <ac:picMkLst>
            <pc:docMk/>
            <pc:sldMk cId="2417889347" sldId="447"/>
            <ac:picMk id="5" creationId="{DA786863-4E42-45ED-93A5-3819EB11A599}"/>
          </ac:picMkLst>
        </pc:picChg>
        <pc:picChg chg="add del mod">
          <ac:chgData name="Bea Montenegro" userId="65d3c91a-73e9-4799-becb-247b768c9783" providerId="ADAL" clId="{1E935125-231D-4C33-8737-9E086A53F46F}" dt="2020-09-30T01:33:53.428" v="1331" actId="14100"/>
          <ac:picMkLst>
            <pc:docMk/>
            <pc:sldMk cId="2417889347" sldId="447"/>
            <ac:picMk id="7" creationId="{0FF72767-8E3C-4A64-873A-FAC465367D06}"/>
          </ac:picMkLst>
        </pc:picChg>
      </pc:sldChg>
      <pc:sldChg chg="del">
        <pc:chgData name="Bea Montenegro" userId="65d3c91a-73e9-4799-becb-247b768c9783" providerId="ADAL" clId="{1E935125-231D-4C33-8737-9E086A53F46F}" dt="2020-09-30T05:11:30.353" v="4990" actId="2696"/>
        <pc:sldMkLst>
          <pc:docMk/>
          <pc:sldMk cId="368030862" sldId="448"/>
        </pc:sldMkLst>
      </pc:sldChg>
      <pc:sldChg chg="del">
        <pc:chgData name="Bea Montenegro" userId="65d3c91a-73e9-4799-becb-247b768c9783" providerId="ADAL" clId="{1E935125-231D-4C33-8737-9E086A53F46F}" dt="2020-09-30T05:11:37.922" v="4992" actId="47"/>
        <pc:sldMkLst>
          <pc:docMk/>
          <pc:sldMk cId="4061123273" sldId="449"/>
        </pc:sldMkLst>
      </pc:sldChg>
      <pc:sldChg chg="del">
        <pc:chgData name="Bea Montenegro" userId="65d3c91a-73e9-4799-becb-247b768c9783" providerId="ADAL" clId="{1E935125-231D-4C33-8737-9E086A53F46F}" dt="2020-09-30T02:22:42.865" v="2264" actId="2696"/>
        <pc:sldMkLst>
          <pc:docMk/>
          <pc:sldMk cId="547280775" sldId="450"/>
        </pc:sldMkLst>
      </pc:sldChg>
      <pc:sldChg chg="del">
        <pc:chgData name="Bea Montenegro" userId="65d3c91a-73e9-4799-becb-247b768c9783" providerId="ADAL" clId="{1E935125-231D-4C33-8737-9E086A53F46F}" dt="2020-09-30T02:22:46.484" v="2265" actId="2696"/>
        <pc:sldMkLst>
          <pc:docMk/>
          <pc:sldMk cId="3605190474" sldId="451"/>
        </pc:sldMkLst>
      </pc:sldChg>
      <pc:sldChg chg="del">
        <pc:chgData name="Bea Montenegro" userId="65d3c91a-73e9-4799-becb-247b768c9783" providerId="ADAL" clId="{1E935125-231D-4C33-8737-9E086A53F46F}" dt="2020-09-30T03:39:19.243" v="4492" actId="2696"/>
        <pc:sldMkLst>
          <pc:docMk/>
          <pc:sldMk cId="3675299322" sldId="452"/>
        </pc:sldMkLst>
      </pc:sldChg>
      <pc:sldChg chg="modSp mod">
        <pc:chgData name="Bea Montenegro" userId="65d3c91a-73e9-4799-becb-247b768c9783" providerId="ADAL" clId="{1E935125-231D-4C33-8737-9E086A53F46F}" dt="2020-09-30T05:12:07.889" v="5019"/>
        <pc:sldMkLst>
          <pc:docMk/>
          <pc:sldMk cId="15447674" sldId="453"/>
        </pc:sldMkLst>
        <pc:spChg chg="mod">
          <ac:chgData name="Bea Montenegro" userId="65d3c91a-73e9-4799-becb-247b768c9783" providerId="ADAL" clId="{1E935125-231D-4C33-8737-9E086A53F46F}" dt="2020-09-30T05:11:57.555" v="5018" actId="13926"/>
          <ac:spMkLst>
            <pc:docMk/>
            <pc:sldMk cId="15447674" sldId="453"/>
            <ac:spMk id="2" creationId="{726C08C4-900E-47A5-A5C9-CBC25C60966A}"/>
          </ac:spMkLst>
        </pc:spChg>
        <pc:spChg chg="mod">
          <ac:chgData name="Bea Montenegro" userId="65d3c91a-73e9-4799-becb-247b768c9783" providerId="ADAL" clId="{1E935125-231D-4C33-8737-9E086A53F46F}" dt="2020-09-30T05:12:07.889" v="5019"/>
          <ac:spMkLst>
            <pc:docMk/>
            <pc:sldMk cId="15447674" sldId="453"/>
            <ac:spMk id="3" creationId="{C125ADC1-FACE-4BB7-9E27-CC7A9875370F}"/>
          </ac:spMkLst>
        </pc:spChg>
      </pc:sldChg>
      <pc:sldChg chg="del ord">
        <pc:chgData name="Bea Montenegro" userId="65d3c91a-73e9-4799-becb-247b768c9783" providerId="ADAL" clId="{1E935125-231D-4C33-8737-9E086A53F46F}" dt="2020-09-30T05:25:00.683" v="5512" actId="2696"/>
        <pc:sldMkLst>
          <pc:docMk/>
          <pc:sldMk cId="3687463546" sldId="454"/>
        </pc:sldMkLst>
      </pc:sldChg>
      <pc:sldChg chg="modSp add del mod">
        <pc:chgData name="Bea Montenegro" userId="65d3c91a-73e9-4799-becb-247b768c9783" providerId="ADAL" clId="{1E935125-231D-4C33-8737-9E086A53F46F}" dt="2020-09-30T05:50:21.167" v="6008" actId="12788"/>
        <pc:sldMkLst>
          <pc:docMk/>
          <pc:sldMk cId="3245752224" sldId="455"/>
        </pc:sldMkLst>
        <pc:spChg chg="mod">
          <ac:chgData name="Bea Montenegro" userId="65d3c91a-73e9-4799-becb-247b768c9783" providerId="ADAL" clId="{1E935125-231D-4C33-8737-9E086A53F46F}" dt="2020-09-30T05:50:21.167" v="6008" actId="12788"/>
          <ac:spMkLst>
            <pc:docMk/>
            <pc:sldMk cId="3245752224" sldId="455"/>
            <ac:spMk id="3" creationId="{6775BCBC-80AD-4BB5-B2F3-2A55BDDB08C4}"/>
          </ac:spMkLst>
        </pc:spChg>
      </pc:sldChg>
      <pc:sldChg chg="del">
        <pc:chgData name="Bea Montenegro" userId="65d3c91a-73e9-4799-becb-247b768c9783" providerId="ADAL" clId="{1E935125-231D-4C33-8737-9E086A53F46F}" dt="2020-09-30T05:10:20.808" v="4958" actId="47"/>
        <pc:sldMkLst>
          <pc:docMk/>
          <pc:sldMk cId="720202388" sldId="456"/>
        </pc:sldMkLst>
      </pc:sldChg>
      <pc:sldChg chg="del">
        <pc:chgData name="Bea Montenegro" userId="65d3c91a-73e9-4799-becb-247b768c9783" providerId="ADAL" clId="{1E935125-231D-4C33-8737-9E086A53F46F}" dt="2020-09-30T05:10:20.808" v="4958" actId="47"/>
        <pc:sldMkLst>
          <pc:docMk/>
          <pc:sldMk cId="2792222585" sldId="457"/>
        </pc:sldMkLst>
      </pc:sldChg>
      <pc:sldChg chg="del">
        <pc:chgData name="Bea Montenegro" userId="65d3c91a-73e9-4799-becb-247b768c9783" providerId="ADAL" clId="{1E935125-231D-4C33-8737-9E086A53F46F}" dt="2020-09-30T05:10:20.808" v="4958" actId="47"/>
        <pc:sldMkLst>
          <pc:docMk/>
          <pc:sldMk cId="1041420023" sldId="458"/>
        </pc:sldMkLst>
      </pc:sldChg>
      <pc:sldChg chg="addSp delSp modSp mod ord">
        <pc:chgData name="Bea Montenegro" userId="65d3c91a-73e9-4799-becb-247b768c9783" providerId="ADAL" clId="{1E935125-231D-4C33-8737-9E086A53F46F}" dt="2020-09-30T05:21:47.971" v="5154"/>
        <pc:sldMkLst>
          <pc:docMk/>
          <pc:sldMk cId="2167998923" sldId="459"/>
        </pc:sldMkLst>
        <pc:spChg chg="del">
          <ac:chgData name="Bea Montenegro" userId="65d3c91a-73e9-4799-becb-247b768c9783" providerId="ADAL" clId="{1E935125-231D-4C33-8737-9E086A53F46F}" dt="2020-09-30T05:12:39.709" v="5020" actId="478"/>
          <ac:spMkLst>
            <pc:docMk/>
            <pc:sldMk cId="2167998923" sldId="459"/>
            <ac:spMk id="3" creationId="{895C3B4A-2A61-4C33-91CF-D9A7F7A3E900}"/>
          </ac:spMkLst>
        </pc:spChg>
        <pc:spChg chg="mod">
          <ac:chgData name="Bea Montenegro" userId="65d3c91a-73e9-4799-becb-247b768c9783" providerId="ADAL" clId="{1E935125-231D-4C33-8737-9E086A53F46F}" dt="2020-09-30T05:16:05.834" v="5068" actId="20577"/>
          <ac:spMkLst>
            <pc:docMk/>
            <pc:sldMk cId="2167998923" sldId="459"/>
            <ac:spMk id="6" creationId="{0E1EEE1C-B657-4BC6-989D-D0291799C3D1}"/>
          </ac:spMkLst>
        </pc:spChg>
        <pc:spChg chg="add del mod">
          <ac:chgData name="Bea Montenegro" userId="65d3c91a-73e9-4799-becb-247b768c9783" providerId="ADAL" clId="{1E935125-231D-4C33-8737-9E086A53F46F}" dt="2020-09-30T05:12:44.495" v="5021" actId="1032"/>
          <ac:spMkLst>
            <pc:docMk/>
            <pc:sldMk cId="2167998923" sldId="459"/>
            <ac:spMk id="7" creationId="{13D21BAE-1757-43F2-9FDB-F6FA70D0BB6F}"/>
          </ac:spMkLst>
        </pc:spChg>
        <pc:graphicFrameChg chg="add mod modGraphic">
          <ac:chgData name="Bea Montenegro" userId="65d3c91a-73e9-4799-becb-247b768c9783" providerId="ADAL" clId="{1E935125-231D-4C33-8737-9E086A53F46F}" dt="2020-09-30T05:15:25.968" v="5065" actId="13926"/>
          <ac:graphicFrameMkLst>
            <pc:docMk/>
            <pc:sldMk cId="2167998923" sldId="459"/>
            <ac:graphicFrameMk id="8" creationId="{ED58BB5E-C4A3-48C9-B7A3-A4DE8C7FADC6}"/>
          </ac:graphicFrameMkLst>
        </pc:graphicFrameChg>
      </pc:sldChg>
      <pc:sldChg chg="addSp delSp modSp mod">
        <pc:chgData name="Bea Montenegro" userId="65d3c91a-73e9-4799-becb-247b768c9783" providerId="ADAL" clId="{1E935125-231D-4C33-8737-9E086A53F46F}" dt="2020-09-30T05:19:58.099" v="5110" actId="20577"/>
        <pc:sldMkLst>
          <pc:docMk/>
          <pc:sldMk cId="3494225555" sldId="460"/>
        </pc:sldMkLst>
        <pc:spChg chg="del">
          <ac:chgData name="Bea Montenegro" userId="65d3c91a-73e9-4799-becb-247b768c9783" providerId="ADAL" clId="{1E935125-231D-4C33-8737-9E086A53F46F}" dt="2020-09-30T05:16:30.069" v="5069" actId="478"/>
          <ac:spMkLst>
            <pc:docMk/>
            <pc:sldMk cId="3494225555" sldId="460"/>
            <ac:spMk id="3" creationId="{895C3B4A-2A61-4C33-91CF-D9A7F7A3E900}"/>
          </ac:spMkLst>
        </pc:spChg>
        <pc:spChg chg="del">
          <ac:chgData name="Bea Montenegro" userId="65d3c91a-73e9-4799-becb-247b768c9783" providerId="ADAL" clId="{1E935125-231D-4C33-8737-9E086A53F46F}" dt="2020-09-30T05:16:44.251" v="5071" actId="478"/>
          <ac:spMkLst>
            <pc:docMk/>
            <pc:sldMk cId="3494225555" sldId="460"/>
            <ac:spMk id="6" creationId="{0E1EEE1C-B657-4BC6-989D-D0291799C3D1}"/>
          </ac:spMkLst>
        </pc:spChg>
        <pc:spChg chg="add del mod">
          <ac:chgData name="Bea Montenegro" userId="65d3c91a-73e9-4799-becb-247b768c9783" providerId="ADAL" clId="{1E935125-231D-4C33-8737-9E086A53F46F}" dt="2020-09-30T05:16:33.986" v="5070"/>
          <ac:spMkLst>
            <pc:docMk/>
            <pc:sldMk cId="3494225555" sldId="460"/>
            <ac:spMk id="7" creationId="{E0913401-FC46-42A9-BC1C-B76AB3B5131C}"/>
          </ac:spMkLst>
        </pc:spChg>
        <pc:spChg chg="add mod">
          <ac:chgData name="Bea Montenegro" userId="65d3c91a-73e9-4799-becb-247b768c9783" providerId="ADAL" clId="{1E935125-231D-4C33-8737-9E086A53F46F}" dt="2020-09-30T05:19:58.099" v="5110" actId="20577"/>
          <ac:spMkLst>
            <pc:docMk/>
            <pc:sldMk cId="3494225555" sldId="460"/>
            <ac:spMk id="8" creationId="{909BA719-426F-4D49-8549-9B2020857B48}"/>
          </ac:spMkLst>
        </pc:spChg>
        <pc:spChg chg="add">
          <ac:chgData name="Bea Montenegro" userId="65d3c91a-73e9-4799-becb-247b768c9783" providerId="ADAL" clId="{1E935125-231D-4C33-8737-9E086A53F46F}" dt="2020-09-30T05:16:44.904" v="5072" actId="22"/>
          <ac:spMkLst>
            <pc:docMk/>
            <pc:sldMk cId="3494225555" sldId="460"/>
            <ac:spMk id="10" creationId="{2C5A262C-B12B-4FDB-8B89-4E9BA61B2E46}"/>
          </ac:spMkLst>
        </pc:spChg>
      </pc:sldChg>
      <pc:sldChg chg="addSp delSp modSp del mod">
        <pc:chgData name="Bea Montenegro" userId="65d3c91a-73e9-4799-becb-247b768c9783" providerId="ADAL" clId="{1E935125-231D-4C33-8737-9E086A53F46F}" dt="2020-09-30T05:24:33.838" v="5494" actId="2696"/>
        <pc:sldMkLst>
          <pc:docMk/>
          <pc:sldMk cId="2152759291" sldId="461"/>
        </pc:sldMkLst>
        <pc:spChg chg="del">
          <ac:chgData name="Bea Montenegro" userId="65d3c91a-73e9-4799-becb-247b768c9783" providerId="ADAL" clId="{1E935125-231D-4C33-8737-9E086A53F46F}" dt="2020-09-30T05:17:48.078" v="5077" actId="478"/>
          <ac:spMkLst>
            <pc:docMk/>
            <pc:sldMk cId="2152759291" sldId="461"/>
            <ac:spMk id="2" creationId="{7D5566BE-0E3A-41BE-A56C-80EC47B64812}"/>
          </ac:spMkLst>
        </pc:spChg>
        <pc:spChg chg="del">
          <ac:chgData name="Bea Montenegro" userId="65d3c91a-73e9-4799-becb-247b768c9783" providerId="ADAL" clId="{1E935125-231D-4C33-8737-9E086A53F46F}" dt="2020-09-30T05:21:32.101" v="5151" actId="478"/>
          <ac:spMkLst>
            <pc:docMk/>
            <pc:sldMk cId="2152759291" sldId="461"/>
            <ac:spMk id="3" creationId="{895C3B4A-2A61-4C33-91CF-D9A7F7A3E900}"/>
          </ac:spMkLst>
        </pc:spChg>
        <pc:spChg chg="add">
          <ac:chgData name="Bea Montenegro" userId="65d3c91a-73e9-4799-becb-247b768c9783" providerId="ADAL" clId="{1E935125-231D-4C33-8737-9E086A53F46F}" dt="2020-09-30T05:16:53.455" v="5076" actId="22"/>
          <ac:spMkLst>
            <pc:docMk/>
            <pc:sldMk cId="2152759291" sldId="461"/>
            <ac:spMk id="4" creationId="{5A994AC0-94A2-4D23-B314-15D8076F6D7A}"/>
          </ac:spMkLst>
        </pc:spChg>
        <pc:spChg chg="del">
          <ac:chgData name="Bea Montenegro" userId="65d3c91a-73e9-4799-becb-247b768c9783" providerId="ADAL" clId="{1E935125-231D-4C33-8737-9E086A53F46F}" dt="2020-09-30T05:16:53.035" v="5075" actId="478"/>
          <ac:spMkLst>
            <pc:docMk/>
            <pc:sldMk cId="2152759291" sldId="461"/>
            <ac:spMk id="6" creationId="{0E1EEE1C-B657-4BC6-989D-D0291799C3D1}"/>
          </ac:spMkLst>
        </pc:spChg>
        <pc:spChg chg="add del mod">
          <ac:chgData name="Bea Montenegro" userId="65d3c91a-73e9-4799-becb-247b768c9783" providerId="ADAL" clId="{1E935125-231D-4C33-8737-9E086A53F46F}" dt="2020-09-30T05:17:50.889" v="5078"/>
          <ac:spMkLst>
            <pc:docMk/>
            <pc:sldMk cId="2152759291" sldId="461"/>
            <ac:spMk id="9" creationId="{3BC59BE7-2A6F-4E9B-9689-BB52D61FC1EB}"/>
          </ac:spMkLst>
        </pc:spChg>
        <pc:spChg chg="add mod">
          <ac:chgData name="Bea Montenegro" userId="65d3c91a-73e9-4799-becb-247b768c9783" providerId="ADAL" clId="{1E935125-231D-4C33-8737-9E086A53F46F}" dt="2020-09-30T05:18:07.787" v="5079" actId="20577"/>
          <ac:spMkLst>
            <pc:docMk/>
            <pc:sldMk cId="2152759291" sldId="461"/>
            <ac:spMk id="10" creationId="{8EF9BDBC-FDE9-45E3-8478-01CDA4F2D136}"/>
          </ac:spMkLst>
        </pc:spChg>
        <pc:spChg chg="add del mod">
          <ac:chgData name="Bea Montenegro" userId="65d3c91a-73e9-4799-becb-247b768c9783" providerId="ADAL" clId="{1E935125-231D-4C33-8737-9E086A53F46F}" dt="2020-09-30T05:21:35.290" v="5152"/>
          <ac:spMkLst>
            <pc:docMk/>
            <pc:sldMk cId="2152759291" sldId="461"/>
            <ac:spMk id="12" creationId="{A5CCD713-E58E-4638-8014-9532BC08C829}"/>
          </ac:spMkLst>
        </pc:spChg>
        <pc:spChg chg="add mod">
          <ac:chgData name="Bea Montenegro" userId="65d3c91a-73e9-4799-becb-247b768c9783" providerId="ADAL" clId="{1E935125-231D-4C33-8737-9E086A53F46F}" dt="2020-09-30T05:21:35.290" v="5152"/>
          <ac:spMkLst>
            <pc:docMk/>
            <pc:sldMk cId="2152759291" sldId="461"/>
            <ac:spMk id="13" creationId="{2344FF6B-FC62-4049-94D5-2252DBD1BAF0}"/>
          </ac:spMkLst>
        </pc:spChg>
      </pc:sldChg>
      <pc:sldChg chg="del">
        <pc:chgData name="Bea Montenegro" userId="65d3c91a-73e9-4799-becb-247b768c9783" providerId="ADAL" clId="{1E935125-231D-4C33-8737-9E086A53F46F}" dt="2020-09-30T05:10:20.808" v="4958" actId="47"/>
        <pc:sldMkLst>
          <pc:docMk/>
          <pc:sldMk cId="3246334240" sldId="462"/>
        </pc:sldMkLst>
      </pc:sldChg>
      <pc:sldChg chg="addSp delSp modSp mod modClrScheme chgLayout">
        <pc:chgData name="Bea Montenegro" userId="65d3c91a-73e9-4799-becb-247b768c9783" providerId="ADAL" clId="{1E935125-231D-4C33-8737-9E086A53F46F}" dt="2020-09-30T05:20:54.241" v="5150" actId="22"/>
        <pc:sldMkLst>
          <pc:docMk/>
          <pc:sldMk cId="524201673" sldId="463"/>
        </pc:sldMkLst>
        <pc:spChg chg="mod ord">
          <ac:chgData name="Bea Montenegro" userId="65d3c91a-73e9-4799-becb-247b768c9783" providerId="ADAL" clId="{1E935125-231D-4C33-8737-9E086A53F46F}" dt="2020-09-30T05:18:52.122" v="5081" actId="700"/>
          <ac:spMkLst>
            <pc:docMk/>
            <pc:sldMk cId="524201673" sldId="463"/>
            <ac:spMk id="2" creationId="{7D5566BE-0E3A-41BE-A56C-80EC47B64812}"/>
          </ac:spMkLst>
        </pc:spChg>
        <pc:spChg chg="del">
          <ac:chgData name="Bea Montenegro" userId="65d3c91a-73e9-4799-becb-247b768c9783" providerId="ADAL" clId="{1E935125-231D-4C33-8737-9E086A53F46F}" dt="2020-09-30T05:18:47.935" v="5080" actId="478"/>
          <ac:spMkLst>
            <pc:docMk/>
            <pc:sldMk cId="524201673" sldId="463"/>
            <ac:spMk id="3" creationId="{895C3B4A-2A61-4C33-91CF-D9A7F7A3E900}"/>
          </ac:spMkLst>
        </pc:spChg>
        <pc:spChg chg="del">
          <ac:chgData name="Bea Montenegro" userId="65d3c91a-73e9-4799-becb-247b768c9783" providerId="ADAL" clId="{1E935125-231D-4C33-8737-9E086A53F46F}" dt="2020-09-30T05:16:49.035" v="5073" actId="478"/>
          <ac:spMkLst>
            <pc:docMk/>
            <pc:sldMk cId="524201673" sldId="463"/>
            <ac:spMk id="6" creationId="{0E1EEE1C-B657-4BC6-989D-D0291799C3D1}"/>
          </ac:spMkLst>
        </pc:spChg>
        <pc:spChg chg="add">
          <ac:chgData name="Bea Montenegro" userId="65d3c91a-73e9-4799-becb-247b768c9783" providerId="ADAL" clId="{1E935125-231D-4C33-8737-9E086A53F46F}" dt="2020-09-30T05:16:49.424" v="5074" actId="22"/>
          <ac:spMkLst>
            <pc:docMk/>
            <pc:sldMk cId="524201673" sldId="463"/>
            <ac:spMk id="8" creationId="{22F8E2FA-55EE-4C4A-9A82-3C0061A5284D}"/>
          </ac:spMkLst>
        </pc:spChg>
        <pc:spChg chg="add del mod ord">
          <ac:chgData name="Bea Montenegro" userId="65d3c91a-73e9-4799-becb-247b768c9783" providerId="ADAL" clId="{1E935125-231D-4C33-8737-9E086A53F46F}" dt="2020-09-30T05:18:52.122" v="5081" actId="700"/>
          <ac:spMkLst>
            <pc:docMk/>
            <pc:sldMk cId="524201673" sldId="463"/>
            <ac:spMk id="10" creationId="{6B72E37C-8F0C-4569-99BE-B7904C8D4E9E}"/>
          </ac:spMkLst>
        </pc:spChg>
        <pc:spChg chg="add del mod ord">
          <ac:chgData name="Bea Montenegro" userId="65d3c91a-73e9-4799-becb-247b768c9783" providerId="ADAL" clId="{1E935125-231D-4C33-8737-9E086A53F46F}" dt="2020-09-30T05:18:55.290" v="5082"/>
          <ac:spMkLst>
            <pc:docMk/>
            <pc:sldMk cId="524201673" sldId="463"/>
            <ac:spMk id="11" creationId="{3A34A6EA-FD3A-4E8C-8261-9F2FAC5E2A6E}"/>
          </ac:spMkLst>
        </pc:spChg>
        <pc:spChg chg="add del mod ord">
          <ac:chgData name="Bea Montenegro" userId="65d3c91a-73e9-4799-becb-247b768c9783" providerId="ADAL" clId="{1E935125-231D-4C33-8737-9E086A53F46F}" dt="2020-09-30T05:20:54.241" v="5150" actId="22"/>
          <ac:spMkLst>
            <pc:docMk/>
            <pc:sldMk cId="524201673" sldId="463"/>
            <ac:spMk id="12" creationId="{D4277288-E05A-40DD-8B50-27045CA3BE7E}"/>
          </ac:spMkLst>
        </pc:spChg>
        <pc:spChg chg="add mod">
          <ac:chgData name="Bea Montenegro" userId="65d3c91a-73e9-4799-becb-247b768c9783" providerId="ADAL" clId="{1E935125-231D-4C33-8737-9E086A53F46F}" dt="2020-09-30T05:20:43.059" v="5148" actId="20577"/>
          <ac:spMkLst>
            <pc:docMk/>
            <pc:sldMk cId="524201673" sldId="463"/>
            <ac:spMk id="13" creationId="{383BB4D4-7340-459D-A2BC-D2D34A45CDBD}"/>
          </ac:spMkLst>
        </pc:spChg>
        <pc:picChg chg="del">
          <ac:chgData name="Bea Montenegro" userId="65d3c91a-73e9-4799-becb-247b768c9783" providerId="ADAL" clId="{1E935125-231D-4C33-8737-9E086A53F46F}" dt="2020-09-30T05:20:46.945" v="5149" actId="21"/>
          <ac:picMkLst>
            <pc:docMk/>
            <pc:sldMk cId="524201673" sldId="463"/>
            <ac:picMk id="4" creationId="{6112CD95-55DD-4588-8567-975C46456928}"/>
          </ac:picMkLst>
        </pc:picChg>
        <pc:picChg chg="add mod">
          <ac:chgData name="Bea Montenegro" userId="65d3c91a-73e9-4799-becb-247b768c9783" providerId="ADAL" clId="{1E935125-231D-4C33-8737-9E086A53F46F}" dt="2020-09-30T05:20:54.241" v="5150" actId="22"/>
          <ac:picMkLst>
            <pc:docMk/>
            <pc:sldMk cId="524201673" sldId="463"/>
            <ac:picMk id="15" creationId="{E4496849-0DF4-4EBB-8C25-CCAC0660CAA9}"/>
          </ac:picMkLst>
        </pc:picChg>
      </pc:sldChg>
      <pc:sldChg chg="addSp delSp modSp del mod">
        <pc:chgData name="Bea Montenegro" userId="65d3c91a-73e9-4799-becb-247b768c9783" providerId="ADAL" clId="{1E935125-231D-4C33-8737-9E086A53F46F}" dt="2020-09-30T05:53:48.045" v="6099" actId="2696"/>
        <pc:sldMkLst>
          <pc:docMk/>
          <pc:sldMk cId="4064379351" sldId="464"/>
        </pc:sldMkLst>
        <pc:spChg chg="del">
          <ac:chgData name="Bea Montenegro" userId="65d3c91a-73e9-4799-becb-247b768c9783" providerId="ADAL" clId="{1E935125-231D-4C33-8737-9E086A53F46F}" dt="2020-09-30T05:30:02.881" v="5733" actId="478"/>
          <ac:spMkLst>
            <pc:docMk/>
            <pc:sldMk cId="4064379351" sldId="464"/>
            <ac:spMk id="3" creationId="{6775BCBC-80AD-4BB5-B2F3-2A55BDDB08C4}"/>
          </ac:spMkLst>
        </pc:spChg>
        <pc:spChg chg="add del mod">
          <ac:chgData name="Bea Montenegro" userId="65d3c91a-73e9-4799-becb-247b768c9783" providerId="ADAL" clId="{1E935125-231D-4C33-8737-9E086A53F46F}" dt="2020-09-30T05:30:08.019" v="5736" actId="478"/>
          <ac:spMkLst>
            <pc:docMk/>
            <pc:sldMk cId="4064379351" sldId="464"/>
            <ac:spMk id="7" creationId="{54EAF74C-7544-4128-9651-87EDC0E72B8E}"/>
          </ac:spMkLst>
        </pc:spChg>
        <pc:spChg chg="add mod">
          <ac:chgData name="Bea Montenegro" userId="65d3c91a-73e9-4799-becb-247b768c9783" providerId="ADAL" clId="{1E935125-231D-4C33-8737-9E086A53F46F}" dt="2020-09-30T05:30:50.802" v="5770" actId="255"/>
          <ac:spMkLst>
            <pc:docMk/>
            <pc:sldMk cId="4064379351" sldId="464"/>
            <ac:spMk id="8" creationId="{AEFEB125-5765-40AD-BBB6-102472169DD6}"/>
          </ac:spMkLst>
        </pc:spChg>
        <pc:picChg chg="del">
          <ac:chgData name="Bea Montenegro" userId="65d3c91a-73e9-4799-becb-247b768c9783" providerId="ADAL" clId="{1E935125-231D-4C33-8737-9E086A53F46F}" dt="2020-09-30T05:29:16.603" v="5727" actId="478"/>
          <ac:picMkLst>
            <pc:docMk/>
            <pc:sldMk cId="4064379351" sldId="464"/>
            <ac:picMk id="4" creationId="{AB4CE075-9EC5-4D56-9949-80AE6E976D20}"/>
          </ac:picMkLst>
        </pc:picChg>
        <pc:picChg chg="add del mod ord">
          <ac:chgData name="Bea Montenegro" userId="65d3c91a-73e9-4799-becb-247b768c9783" providerId="ADAL" clId="{1E935125-231D-4C33-8737-9E086A53F46F}" dt="2020-09-30T05:30:05.949" v="5735" actId="478"/>
          <ac:picMkLst>
            <pc:docMk/>
            <pc:sldMk cId="4064379351" sldId="464"/>
            <ac:picMk id="5" creationId="{CEAD4A15-EC80-4266-ADEA-8ABC6AE1BB54}"/>
          </ac:picMkLst>
        </pc:picChg>
      </pc:sldChg>
      <pc:sldChg chg="addSp modSp new del mod ord">
        <pc:chgData name="Bea Montenegro" userId="65d3c91a-73e9-4799-becb-247b768c9783" providerId="ADAL" clId="{1E935125-231D-4C33-8737-9E086A53F46F}" dt="2020-09-30T01:22:03.987" v="633" actId="2696"/>
        <pc:sldMkLst>
          <pc:docMk/>
          <pc:sldMk cId="1752171285" sldId="465"/>
        </pc:sldMkLst>
        <pc:spChg chg="add mod">
          <ac:chgData name="Bea Montenegro" userId="65d3c91a-73e9-4799-becb-247b768c9783" providerId="ADAL" clId="{1E935125-231D-4C33-8737-9E086A53F46F}" dt="2020-09-30T01:21:58.330" v="632" actId="20577"/>
          <ac:spMkLst>
            <pc:docMk/>
            <pc:sldMk cId="1752171285" sldId="465"/>
            <ac:spMk id="5" creationId="{CF792BB7-E4B6-4F37-B0F7-45C29D187A08}"/>
          </ac:spMkLst>
        </pc:spChg>
        <pc:picChg chg="add mod">
          <ac:chgData name="Bea Montenegro" userId="65d3c91a-73e9-4799-becb-247b768c9783" providerId="ADAL" clId="{1E935125-231D-4C33-8737-9E086A53F46F}" dt="2020-09-30T01:20:11.889" v="544" actId="1076"/>
          <ac:picMkLst>
            <pc:docMk/>
            <pc:sldMk cId="1752171285" sldId="465"/>
            <ac:picMk id="2" creationId="{FB020116-A822-4C02-B7AA-C37A2DB9AFE9}"/>
          </ac:picMkLst>
        </pc:picChg>
        <pc:picChg chg="add mod">
          <ac:chgData name="Bea Montenegro" userId="65d3c91a-73e9-4799-becb-247b768c9783" providerId="ADAL" clId="{1E935125-231D-4C33-8737-9E086A53F46F}" dt="2020-09-30T01:20:17.760" v="545" actId="1076"/>
          <ac:picMkLst>
            <pc:docMk/>
            <pc:sldMk cId="1752171285" sldId="465"/>
            <ac:picMk id="3" creationId="{B24599FF-2452-4B6D-B8C1-0C0BDFF9B786}"/>
          </ac:picMkLst>
        </pc:picChg>
      </pc:sldChg>
      <pc:sldChg chg="addSp delSp modSp add mod setBg">
        <pc:chgData name="Bea Montenegro" userId="65d3c91a-73e9-4799-becb-247b768c9783" providerId="ADAL" clId="{1E935125-231D-4C33-8737-9E086A53F46F}" dt="2020-09-30T03:38:56.653" v="4491" actId="113"/>
        <pc:sldMkLst>
          <pc:docMk/>
          <pc:sldMk cId="1927736966" sldId="465"/>
        </pc:sldMkLst>
        <pc:spChg chg="mod ord">
          <ac:chgData name="Bea Montenegro" userId="65d3c91a-73e9-4799-becb-247b768c9783" providerId="ADAL" clId="{1E935125-231D-4C33-8737-9E086A53F46F}" dt="2020-09-30T03:33:43.442" v="4094" actId="13926"/>
          <ac:spMkLst>
            <pc:docMk/>
            <pc:sldMk cId="1927736966" sldId="465"/>
            <ac:spMk id="2" creationId="{7D5566BE-0E3A-41BE-A56C-80EC47B64812}"/>
          </ac:spMkLst>
        </pc:spChg>
        <pc:spChg chg="del">
          <ac:chgData name="Bea Montenegro" userId="65d3c91a-73e9-4799-becb-247b768c9783" providerId="ADAL" clId="{1E935125-231D-4C33-8737-9E086A53F46F}" dt="2020-09-30T01:39:30.380" v="1480" actId="478"/>
          <ac:spMkLst>
            <pc:docMk/>
            <pc:sldMk cId="1927736966" sldId="465"/>
            <ac:spMk id="3" creationId="{895C3B4A-2A61-4C33-91CF-D9A7F7A3E900}"/>
          </ac:spMkLst>
        </pc:spChg>
        <pc:spChg chg="add del mod ord">
          <ac:chgData name="Bea Montenegro" userId="65d3c91a-73e9-4799-becb-247b768c9783" providerId="ADAL" clId="{1E935125-231D-4C33-8737-9E086A53F46F}" dt="2020-09-30T02:08:31.138" v="1691" actId="478"/>
          <ac:spMkLst>
            <pc:docMk/>
            <pc:sldMk cId="1927736966" sldId="465"/>
            <ac:spMk id="6" creationId="{0E1EEE1C-B657-4BC6-989D-D0291799C3D1}"/>
          </ac:spMkLst>
        </pc:spChg>
        <pc:spChg chg="add del mod">
          <ac:chgData name="Bea Montenegro" userId="65d3c91a-73e9-4799-becb-247b768c9783" providerId="ADAL" clId="{1E935125-231D-4C33-8737-9E086A53F46F}" dt="2020-09-30T02:08:47.842" v="1693" actId="478"/>
          <ac:spMkLst>
            <pc:docMk/>
            <pc:sldMk cId="1927736966" sldId="465"/>
            <ac:spMk id="10" creationId="{4C054403-EDA0-4B2C-A6BC-B233B25306C6}"/>
          </ac:spMkLst>
        </pc:spChg>
        <pc:spChg chg="add mod ord">
          <ac:chgData name="Bea Montenegro" userId="65d3c91a-73e9-4799-becb-247b768c9783" providerId="ADAL" clId="{1E935125-231D-4C33-8737-9E086A53F46F}" dt="2020-09-30T02:11:44.311" v="1900" actId="1037"/>
          <ac:spMkLst>
            <pc:docMk/>
            <pc:sldMk cId="1927736966" sldId="465"/>
            <ac:spMk id="15" creationId="{6EE24498-580C-4740-B02C-C5586E4B85E8}"/>
          </ac:spMkLst>
        </pc:spChg>
        <pc:spChg chg="add">
          <ac:chgData name="Bea Montenegro" userId="65d3c91a-73e9-4799-becb-247b768c9783" providerId="ADAL" clId="{1E935125-231D-4C33-8737-9E086A53F46F}" dt="2020-09-30T02:08:32.591" v="1692" actId="22"/>
          <ac:spMkLst>
            <pc:docMk/>
            <pc:sldMk cId="1927736966" sldId="465"/>
            <ac:spMk id="16" creationId="{76561AF2-C85E-40BC-848E-2DB7C285A690}"/>
          </ac:spMkLst>
        </pc:spChg>
        <pc:spChg chg="add mod">
          <ac:chgData name="Bea Montenegro" userId="65d3c91a-73e9-4799-becb-247b768c9783" providerId="ADAL" clId="{1E935125-231D-4C33-8737-9E086A53F46F}" dt="2020-09-30T02:10:26.811" v="1866" actId="115"/>
          <ac:spMkLst>
            <pc:docMk/>
            <pc:sldMk cId="1927736966" sldId="465"/>
            <ac:spMk id="18" creationId="{B8460ADB-669F-4C65-8952-7FBD6D601FC9}"/>
          </ac:spMkLst>
        </pc:spChg>
        <pc:spChg chg="add mod">
          <ac:chgData name="Bea Montenegro" userId="65d3c91a-73e9-4799-becb-247b768c9783" providerId="ADAL" clId="{1E935125-231D-4C33-8737-9E086A53F46F}" dt="2020-09-30T03:38:56.653" v="4491" actId="113"/>
          <ac:spMkLst>
            <pc:docMk/>
            <pc:sldMk cId="1927736966" sldId="465"/>
            <ac:spMk id="20" creationId="{DF85F232-9A66-413E-9215-E78BEE4E67EE}"/>
          </ac:spMkLst>
        </pc:spChg>
        <pc:spChg chg="add mod">
          <ac:chgData name="Bea Montenegro" userId="65d3c91a-73e9-4799-becb-247b768c9783" providerId="ADAL" clId="{1E935125-231D-4C33-8737-9E086A53F46F}" dt="2020-09-30T02:11:11.387" v="1878" actId="207"/>
          <ac:spMkLst>
            <pc:docMk/>
            <pc:sldMk cId="1927736966" sldId="465"/>
            <ac:spMk id="23" creationId="{1FBE150C-4556-4CD3-8EBD-086F565142F8}"/>
          </ac:spMkLst>
        </pc:spChg>
        <pc:picChg chg="del">
          <ac:chgData name="Bea Montenegro" userId="65d3c91a-73e9-4799-becb-247b768c9783" providerId="ADAL" clId="{1E935125-231D-4C33-8737-9E086A53F46F}" dt="2020-09-30T01:30:56.897" v="1155" actId="478"/>
          <ac:picMkLst>
            <pc:docMk/>
            <pc:sldMk cId="1927736966" sldId="465"/>
            <ac:picMk id="4" creationId="{0A41D26D-9EA4-49C4-92F1-769A1D673FA3}"/>
          </ac:picMkLst>
        </pc:picChg>
        <pc:picChg chg="del ord">
          <ac:chgData name="Bea Montenegro" userId="65d3c91a-73e9-4799-becb-247b768c9783" providerId="ADAL" clId="{1E935125-231D-4C33-8737-9E086A53F46F}" dt="2020-09-30T02:01:48.437" v="1619" actId="478"/>
          <ac:picMkLst>
            <pc:docMk/>
            <pc:sldMk cId="1927736966" sldId="465"/>
            <ac:picMk id="5" creationId="{0A0E0D5D-8530-4C03-A3DF-AE17BF4B15D8}"/>
          </ac:picMkLst>
        </pc:picChg>
        <pc:picChg chg="add del mod">
          <ac:chgData name="Bea Montenegro" userId="65d3c91a-73e9-4799-becb-247b768c9783" providerId="ADAL" clId="{1E935125-231D-4C33-8737-9E086A53F46F}" dt="2020-09-30T01:56:11.393" v="1602" actId="478"/>
          <ac:picMkLst>
            <pc:docMk/>
            <pc:sldMk cId="1927736966" sldId="465"/>
            <ac:picMk id="8" creationId="{590CC16E-C794-4BD1-9894-A4F553F0B1BD}"/>
          </ac:picMkLst>
        </pc:picChg>
        <pc:picChg chg="add del">
          <ac:chgData name="Bea Montenegro" userId="65d3c91a-73e9-4799-becb-247b768c9783" providerId="ADAL" clId="{1E935125-231D-4C33-8737-9E086A53F46F}" dt="2020-09-30T01:42:24.338" v="1486" actId="22"/>
          <ac:picMkLst>
            <pc:docMk/>
            <pc:sldMk cId="1927736966" sldId="465"/>
            <ac:picMk id="12" creationId="{2C7BDE2E-3505-43FA-A8D4-F7C6074964F5}"/>
          </ac:picMkLst>
        </pc:picChg>
        <pc:picChg chg="add del mod ord">
          <ac:chgData name="Bea Montenegro" userId="65d3c91a-73e9-4799-becb-247b768c9783" providerId="ADAL" clId="{1E935125-231D-4C33-8737-9E086A53F46F}" dt="2020-09-30T02:11:44.748" v="1901" actId="1037"/>
          <ac:picMkLst>
            <pc:docMk/>
            <pc:sldMk cId="1927736966" sldId="465"/>
            <ac:picMk id="14" creationId="{57BA60B7-1CBE-4CDD-91F0-67C548491D4A}"/>
          </ac:picMkLst>
        </pc:picChg>
        <pc:picChg chg="add mod">
          <ac:chgData name="Bea Montenegro" userId="65d3c91a-73e9-4799-becb-247b768c9783" providerId="ADAL" clId="{1E935125-231D-4C33-8737-9E086A53F46F}" dt="2020-09-30T03:34:15.186" v="4105" actId="1036"/>
          <ac:picMkLst>
            <pc:docMk/>
            <pc:sldMk cId="1927736966" sldId="465"/>
            <ac:picMk id="24" creationId="{4F158175-3967-4E3B-9489-71A547CDCF0A}"/>
          </ac:picMkLst>
        </pc:picChg>
        <pc:cxnChg chg="add del">
          <ac:chgData name="Bea Montenegro" userId="65d3c91a-73e9-4799-becb-247b768c9783" providerId="ADAL" clId="{1E935125-231D-4C33-8737-9E086A53F46F}" dt="2020-09-30T02:00:57.934" v="1613" actId="26606"/>
          <ac:cxnSpMkLst>
            <pc:docMk/>
            <pc:sldMk cId="1927736966" sldId="465"/>
            <ac:cxnSpMk id="19" creationId="{A7F400EE-A8A5-48AF-B4D6-291B52C6F0B0}"/>
          </ac:cxnSpMkLst>
        </pc:cxnChg>
      </pc:sldChg>
      <pc:sldChg chg="addSp delSp modSp add mod ord">
        <pc:chgData name="Bea Montenegro" userId="65d3c91a-73e9-4799-becb-247b768c9783" providerId="ADAL" clId="{1E935125-231D-4C33-8737-9E086A53F46F}" dt="2020-09-30T02:51:21.884" v="3132" actId="13926"/>
        <pc:sldMkLst>
          <pc:docMk/>
          <pc:sldMk cId="314009451" sldId="466"/>
        </pc:sldMkLst>
        <pc:spChg chg="add del">
          <ac:chgData name="Bea Montenegro" userId="65d3c91a-73e9-4799-becb-247b768c9783" providerId="ADAL" clId="{1E935125-231D-4C33-8737-9E086A53F46F}" dt="2020-09-30T02:49:51.233" v="3041" actId="478"/>
          <ac:spMkLst>
            <pc:docMk/>
            <pc:sldMk cId="314009451" sldId="466"/>
            <ac:spMk id="2" creationId="{7D5566BE-0E3A-41BE-A56C-80EC47B64812}"/>
          </ac:spMkLst>
        </pc:spChg>
        <pc:spChg chg="del mod">
          <ac:chgData name="Bea Montenegro" userId="65d3c91a-73e9-4799-becb-247b768c9783" providerId="ADAL" clId="{1E935125-231D-4C33-8737-9E086A53F46F}" dt="2020-09-30T02:18:41.987" v="2035" actId="1032"/>
          <ac:spMkLst>
            <pc:docMk/>
            <pc:sldMk cId="314009451" sldId="466"/>
            <ac:spMk id="3" creationId="{895C3B4A-2A61-4C33-91CF-D9A7F7A3E900}"/>
          </ac:spMkLst>
        </pc:spChg>
        <pc:spChg chg="add del mod">
          <ac:chgData name="Bea Montenegro" userId="65d3c91a-73e9-4799-becb-247b768c9783" providerId="ADAL" clId="{1E935125-231D-4C33-8737-9E086A53F46F}" dt="2020-09-30T02:49:41.050" v="3036" actId="478"/>
          <ac:spMkLst>
            <pc:docMk/>
            <pc:sldMk cId="314009451" sldId="466"/>
            <ac:spMk id="8" creationId="{937D94D9-A9E1-43C3-9AEF-0AD25EB71429}"/>
          </ac:spMkLst>
        </pc:spChg>
        <pc:spChg chg="add del mod">
          <ac:chgData name="Bea Montenegro" userId="65d3c91a-73e9-4799-becb-247b768c9783" providerId="ADAL" clId="{1E935125-231D-4C33-8737-9E086A53F46F}" dt="2020-09-30T02:49:49.846" v="3040" actId="478"/>
          <ac:spMkLst>
            <pc:docMk/>
            <pc:sldMk cId="314009451" sldId="466"/>
            <ac:spMk id="10" creationId="{A551F7A9-7825-4CB6-91BF-046E3B0F29A3}"/>
          </ac:spMkLst>
        </pc:spChg>
        <pc:spChg chg="add del mod">
          <ac:chgData name="Bea Montenegro" userId="65d3c91a-73e9-4799-becb-247b768c9783" providerId="ADAL" clId="{1E935125-231D-4C33-8737-9E086A53F46F}" dt="2020-09-30T02:49:49.363" v="3039"/>
          <ac:spMkLst>
            <pc:docMk/>
            <pc:sldMk cId="314009451" sldId="466"/>
            <ac:spMk id="11" creationId="{2331CD77-525E-4014-8B1D-AAA2EA911B4C}"/>
          </ac:spMkLst>
        </pc:spChg>
        <pc:spChg chg="add del mod">
          <ac:chgData name="Bea Montenegro" userId="65d3c91a-73e9-4799-becb-247b768c9783" providerId="ADAL" clId="{1E935125-231D-4C33-8737-9E086A53F46F}" dt="2020-09-30T02:51:21.884" v="3132" actId="13926"/>
          <ac:spMkLst>
            <pc:docMk/>
            <pc:sldMk cId="314009451" sldId="466"/>
            <ac:spMk id="13" creationId="{C20B1F4B-D3B6-4744-8D7D-D3BAD7E5178B}"/>
          </ac:spMkLst>
        </pc:spChg>
        <pc:spChg chg="add del mod">
          <ac:chgData name="Bea Montenegro" userId="65d3c91a-73e9-4799-becb-247b768c9783" providerId="ADAL" clId="{1E935125-231D-4C33-8737-9E086A53F46F}" dt="2020-09-30T02:49:58.235" v="3044"/>
          <ac:spMkLst>
            <pc:docMk/>
            <pc:sldMk cId="314009451" sldId="466"/>
            <ac:spMk id="14" creationId="{6D3CFC4D-39AB-416F-B76C-6B7FD78B615C}"/>
          </ac:spMkLst>
        </pc:spChg>
        <pc:graphicFrameChg chg="add mod modGraphic">
          <ac:chgData name="Bea Montenegro" userId="65d3c91a-73e9-4799-becb-247b768c9783" providerId="ADAL" clId="{1E935125-231D-4C33-8737-9E086A53F46F}" dt="2020-09-30T02:26:36.162" v="2478" actId="20577"/>
          <ac:graphicFrameMkLst>
            <pc:docMk/>
            <pc:sldMk cId="314009451" sldId="466"/>
            <ac:graphicFrameMk id="7" creationId="{34B4E997-2D7E-47CE-BD52-B92ABF2386C9}"/>
          </ac:graphicFrameMkLst>
        </pc:graphicFrameChg>
        <pc:picChg chg="del">
          <ac:chgData name="Bea Montenegro" userId="65d3c91a-73e9-4799-becb-247b768c9783" providerId="ADAL" clId="{1E935125-231D-4C33-8737-9E086A53F46F}" dt="2020-09-30T02:17:30.502" v="2033" actId="478"/>
          <ac:picMkLst>
            <pc:docMk/>
            <pc:sldMk cId="314009451" sldId="466"/>
            <ac:picMk id="4" creationId="{0A41D26D-9EA4-49C4-92F1-769A1D673FA3}"/>
          </ac:picMkLst>
        </pc:picChg>
      </pc:sldChg>
      <pc:sldChg chg="new del">
        <pc:chgData name="Bea Montenegro" userId="65d3c91a-73e9-4799-becb-247b768c9783" providerId="ADAL" clId="{1E935125-231D-4C33-8737-9E086A53F46F}" dt="2020-09-30T01:42:58.295" v="1490" actId="680"/>
        <pc:sldMkLst>
          <pc:docMk/>
          <pc:sldMk cId="474674329" sldId="466"/>
        </pc:sldMkLst>
      </pc:sldChg>
      <pc:sldChg chg="addSp modSp new del mod setBg">
        <pc:chgData name="Bea Montenegro" userId="65d3c91a-73e9-4799-becb-247b768c9783" providerId="ADAL" clId="{1E935125-231D-4C33-8737-9E086A53F46F}" dt="2020-09-30T02:09:08" v="1696" actId="2696"/>
        <pc:sldMkLst>
          <pc:docMk/>
          <pc:sldMk cId="1308806523" sldId="466"/>
        </pc:sldMkLst>
        <pc:spChg chg="mod ord">
          <ac:chgData name="Bea Montenegro" userId="65d3c91a-73e9-4799-becb-247b768c9783" providerId="ADAL" clId="{1E935125-231D-4C33-8737-9E086A53F46F}" dt="2020-09-30T01:43:26.542" v="1493" actId="26606"/>
          <ac:spMkLst>
            <pc:docMk/>
            <pc:sldMk cId="1308806523" sldId="466"/>
            <ac:spMk id="2" creationId="{23873B1A-9476-49D0-BDA9-BDCF0CAD9FE8}"/>
          </ac:spMkLst>
        </pc:spChg>
        <pc:spChg chg="add">
          <ac:chgData name="Bea Montenegro" userId="65d3c91a-73e9-4799-becb-247b768c9783" providerId="ADAL" clId="{1E935125-231D-4C33-8737-9E086A53F46F}" dt="2020-09-30T01:49:56.614" v="1510" actId="22"/>
          <ac:spMkLst>
            <pc:docMk/>
            <pc:sldMk cId="1308806523" sldId="466"/>
            <ac:spMk id="5" creationId="{C4A87D4A-F117-4C06-A6DF-CB428703C5CE}"/>
          </ac:spMkLst>
        </pc:spChg>
        <pc:spChg chg="add">
          <ac:chgData name="Bea Montenegro" userId="65d3c91a-73e9-4799-becb-247b768c9783" providerId="ADAL" clId="{1E935125-231D-4C33-8737-9E086A53F46F}" dt="2020-09-30T01:43:26.542" v="1493" actId="26606"/>
          <ac:spMkLst>
            <pc:docMk/>
            <pc:sldMk cId="1308806523" sldId="466"/>
            <ac:spMk id="9" creationId="{E91DC736-0EF8-4F87-9146-EBF1D2EE4D3D}"/>
          </ac:spMkLst>
        </pc:spChg>
        <pc:spChg chg="add">
          <ac:chgData name="Bea Montenegro" userId="65d3c91a-73e9-4799-becb-247b768c9783" providerId="ADAL" clId="{1E935125-231D-4C33-8737-9E086A53F46F}" dt="2020-09-30T01:43:26.542" v="1493" actId="26606"/>
          <ac:spMkLst>
            <pc:docMk/>
            <pc:sldMk cId="1308806523" sldId="466"/>
            <ac:spMk id="11" creationId="{097CD68E-23E3-4007-8847-CD0944C4F7BE}"/>
          </ac:spMkLst>
        </pc:spChg>
        <pc:spChg chg="add">
          <ac:chgData name="Bea Montenegro" userId="65d3c91a-73e9-4799-becb-247b768c9783" providerId="ADAL" clId="{1E935125-231D-4C33-8737-9E086A53F46F}" dt="2020-09-30T01:43:26.542" v="1493" actId="26606"/>
          <ac:spMkLst>
            <pc:docMk/>
            <pc:sldMk cId="1308806523" sldId="466"/>
            <ac:spMk id="13" creationId="{AF2F604E-43BE-4DC3-B983-E071523364F8}"/>
          </ac:spMkLst>
        </pc:spChg>
        <pc:spChg chg="add">
          <ac:chgData name="Bea Montenegro" userId="65d3c91a-73e9-4799-becb-247b768c9783" providerId="ADAL" clId="{1E935125-231D-4C33-8737-9E086A53F46F}" dt="2020-09-30T01:43:26.542" v="1493" actId="26606"/>
          <ac:spMkLst>
            <pc:docMk/>
            <pc:sldMk cId="1308806523" sldId="466"/>
            <ac:spMk id="15" creationId="{08C9B587-E65E-4B52-B37C-ABEBB6E87928}"/>
          </ac:spMkLst>
        </pc:spChg>
        <pc:picChg chg="add mod">
          <ac:chgData name="Bea Montenegro" userId="65d3c91a-73e9-4799-becb-247b768c9783" providerId="ADAL" clId="{1E935125-231D-4C33-8737-9E086A53F46F}" dt="2020-09-30T02:00:12.859" v="1610" actId="1076"/>
          <ac:picMkLst>
            <pc:docMk/>
            <pc:sldMk cId="1308806523" sldId="466"/>
            <ac:picMk id="4" creationId="{CE1764DD-9BD0-44A6-A7B1-1046B5DE41A8}"/>
          </ac:picMkLst>
        </pc:picChg>
      </pc:sldChg>
      <pc:sldChg chg="addSp delSp modSp add mod ord setBg">
        <pc:chgData name="Bea Montenegro" userId="65d3c91a-73e9-4799-becb-247b768c9783" providerId="ADAL" clId="{1E935125-231D-4C33-8737-9E086A53F46F}" dt="2020-09-30T05:10:36.379" v="4965" actId="20577"/>
        <pc:sldMkLst>
          <pc:docMk/>
          <pc:sldMk cId="316623040" sldId="467"/>
        </pc:sldMkLst>
        <pc:spChg chg="mod">
          <ac:chgData name="Bea Montenegro" userId="65d3c91a-73e9-4799-becb-247b768c9783" providerId="ADAL" clId="{1E935125-231D-4C33-8737-9E086A53F46F}" dt="2020-09-30T05:10:36.379" v="4965" actId="20577"/>
          <ac:spMkLst>
            <pc:docMk/>
            <pc:sldMk cId="316623040" sldId="467"/>
            <ac:spMk id="2" creationId="{7D5566BE-0E3A-41BE-A56C-80EC47B64812}"/>
          </ac:spMkLst>
        </pc:spChg>
        <pc:spChg chg="del">
          <ac:chgData name="Bea Montenegro" userId="65d3c91a-73e9-4799-becb-247b768c9783" providerId="ADAL" clId="{1E935125-231D-4C33-8737-9E086A53F46F}" dt="2020-09-30T02:31:53.932" v="2506" actId="478"/>
          <ac:spMkLst>
            <pc:docMk/>
            <pc:sldMk cId="316623040" sldId="467"/>
            <ac:spMk id="3" creationId="{895C3B4A-2A61-4C33-91CF-D9A7F7A3E900}"/>
          </ac:spMkLst>
        </pc:spChg>
        <pc:spChg chg="mod">
          <ac:chgData name="Bea Montenegro" userId="65d3c91a-73e9-4799-becb-247b768c9783" providerId="ADAL" clId="{1E935125-231D-4C33-8737-9E086A53F46F}" dt="2020-09-30T05:10:25.346" v="4960" actId="20577"/>
          <ac:spMkLst>
            <pc:docMk/>
            <pc:sldMk cId="316623040" sldId="467"/>
            <ac:spMk id="6" creationId="{0E1EEE1C-B657-4BC6-989D-D0291799C3D1}"/>
          </ac:spMkLst>
        </pc:spChg>
        <pc:spChg chg="add del mod">
          <ac:chgData name="Bea Montenegro" userId="65d3c91a-73e9-4799-becb-247b768c9783" providerId="ADAL" clId="{1E935125-231D-4C33-8737-9E086A53F46F}" dt="2020-09-30T02:37:48.386" v="2507" actId="931"/>
          <ac:spMkLst>
            <pc:docMk/>
            <pc:sldMk cId="316623040" sldId="467"/>
            <ac:spMk id="8" creationId="{88E6D99B-7FB0-41CA-B446-2E17C13228B3}"/>
          </ac:spMkLst>
        </pc:spChg>
        <pc:spChg chg="add del mod">
          <ac:chgData name="Bea Montenegro" userId="65d3c91a-73e9-4799-becb-247b768c9783" providerId="ADAL" clId="{1E935125-231D-4C33-8737-9E086A53F46F}" dt="2020-09-30T02:46:18.578" v="2810" actId="478"/>
          <ac:spMkLst>
            <pc:docMk/>
            <pc:sldMk cId="316623040" sldId="467"/>
            <ac:spMk id="17" creationId="{395E7981-9203-43E7-B848-7D7C412DFADF}"/>
          </ac:spMkLst>
        </pc:spChg>
        <pc:spChg chg="add mod">
          <ac:chgData name="Bea Montenegro" userId="65d3c91a-73e9-4799-becb-247b768c9783" providerId="ADAL" clId="{1E935125-231D-4C33-8737-9E086A53F46F}" dt="2020-09-30T03:28:29.625" v="3973" actId="948"/>
          <ac:spMkLst>
            <pc:docMk/>
            <pc:sldMk cId="316623040" sldId="467"/>
            <ac:spMk id="19" creationId="{B6CC5F13-AB80-46AC-8A0B-67FDB6234C8F}"/>
          </ac:spMkLst>
        </pc:spChg>
        <pc:spChg chg="add del">
          <ac:chgData name="Bea Montenegro" userId="65d3c91a-73e9-4799-becb-247b768c9783" providerId="ADAL" clId="{1E935125-231D-4C33-8737-9E086A53F46F}" dt="2020-09-30T02:39:04.135" v="2509" actId="26606"/>
          <ac:spMkLst>
            <pc:docMk/>
            <pc:sldMk cId="316623040" sldId="467"/>
            <ac:spMk id="20" creationId="{BD91D9E2-98DD-4A76-941B-84C4BF8ED733}"/>
          </ac:spMkLst>
        </pc:spChg>
        <pc:spChg chg="add del mod">
          <ac:chgData name="Bea Montenegro" userId="65d3c91a-73e9-4799-becb-247b768c9783" providerId="ADAL" clId="{1E935125-231D-4C33-8737-9E086A53F46F}" dt="2020-09-30T02:48:18.061" v="3034"/>
          <ac:spMkLst>
            <pc:docMk/>
            <pc:sldMk cId="316623040" sldId="467"/>
            <ac:spMk id="21" creationId="{4A1887B5-597E-4CD8-96C6-2347D05E0234}"/>
          </ac:spMkLst>
        </pc:spChg>
        <pc:spChg chg="add mod">
          <ac:chgData name="Bea Montenegro" userId="65d3c91a-73e9-4799-becb-247b768c9783" providerId="ADAL" clId="{1E935125-231D-4C33-8737-9E086A53F46F}" dt="2020-09-30T03:28:29.625" v="3973" actId="948"/>
          <ac:spMkLst>
            <pc:docMk/>
            <pc:sldMk cId="316623040" sldId="467"/>
            <ac:spMk id="22" creationId="{06EF19D9-6C20-4A6D-A44E-4CD7315E7AB4}"/>
          </ac:spMkLst>
        </pc:spChg>
        <pc:spChg chg="add del">
          <ac:chgData name="Bea Montenegro" userId="65d3c91a-73e9-4799-becb-247b768c9783" providerId="ADAL" clId="{1E935125-231D-4C33-8737-9E086A53F46F}" dt="2020-09-30T02:39:04.135" v="2509" actId="26606"/>
          <ac:spMkLst>
            <pc:docMk/>
            <pc:sldMk cId="316623040" sldId="467"/>
            <ac:spMk id="23" creationId="{C4E4288A-DFC8-40A2-90E5-70E851A933AD}"/>
          </ac:spMkLst>
        </pc:spChg>
        <pc:spChg chg="add mod">
          <ac:chgData name="Bea Montenegro" userId="65d3c91a-73e9-4799-becb-247b768c9783" providerId="ADAL" clId="{1E935125-231D-4C33-8737-9E086A53F46F}" dt="2020-09-30T03:28:29.625" v="3973" actId="948"/>
          <ac:spMkLst>
            <pc:docMk/>
            <pc:sldMk cId="316623040" sldId="467"/>
            <ac:spMk id="24" creationId="{FFA9EEE9-23C0-4A0C-B3D6-58F4EEFA59B4}"/>
          </ac:spMkLst>
        </pc:spChg>
        <pc:spChg chg="add mod">
          <ac:chgData name="Bea Montenegro" userId="65d3c91a-73e9-4799-becb-247b768c9783" providerId="ADAL" clId="{1E935125-231D-4C33-8737-9E086A53F46F}" dt="2020-09-30T03:28:29.625" v="3973" actId="948"/>
          <ac:spMkLst>
            <pc:docMk/>
            <pc:sldMk cId="316623040" sldId="467"/>
            <ac:spMk id="28" creationId="{2E37266F-79A3-4614-A652-C2A4CDDAD0C8}"/>
          </ac:spMkLst>
        </pc:spChg>
        <pc:spChg chg="add del">
          <ac:chgData name="Bea Montenegro" userId="65d3c91a-73e9-4799-becb-247b768c9783" providerId="ADAL" clId="{1E935125-231D-4C33-8737-9E086A53F46F}" dt="2020-09-30T02:39:04.135" v="2509" actId="26606"/>
          <ac:spMkLst>
            <pc:docMk/>
            <pc:sldMk cId="316623040" sldId="467"/>
            <ac:spMk id="29" creationId="{FDF32B5C-56CA-41B2-B98F-3B71817347B0}"/>
          </ac:spMkLst>
        </pc:spChg>
        <pc:spChg chg="add del">
          <ac:chgData name="Bea Montenegro" userId="65d3c91a-73e9-4799-becb-247b768c9783" providerId="ADAL" clId="{1E935125-231D-4C33-8737-9E086A53F46F}" dt="2020-09-30T02:39:04.135" v="2509" actId="26606"/>
          <ac:spMkLst>
            <pc:docMk/>
            <pc:sldMk cId="316623040" sldId="467"/>
            <ac:spMk id="31" creationId="{D13042C5-FBFD-461A-A131-5C448FAF37E1}"/>
          </ac:spMkLst>
        </pc:spChg>
        <pc:spChg chg="add del">
          <ac:chgData name="Bea Montenegro" userId="65d3c91a-73e9-4799-becb-247b768c9783" providerId="ADAL" clId="{1E935125-231D-4C33-8737-9E086A53F46F}" dt="2020-09-30T02:39:04.135" v="2509" actId="26606"/>
          <ac:spMkLst>
            <pc:docMk/>
            <pc:sldMk cId="316623040" sldId="467"/>
            <ac:spMk id="33" creationId="{53339482-2518-48ED-BB8A-78BA44D806CF}"/>
          </ac:spMkLst>
        </pc:spChg>
        <pc:spChg chg="add del">
          <ac:chgData name="Bea Montenegro" userId="65d3c91a-73e9-4799-becb-247b768c9783" providerId="ADAL" clId="{1E935125-231D-4C33-8737-9E086A53F46F}" dt="2020-09-30T02:39:04.135" v="2509" actId="26606"/>
          <ac:spMkLst>
            <pc:docMk/>
            <pc:sldMk cId="316623040" sldId="467"/>
            <ac:spMk id="35" creationId="{EEC55F4D-D9C2-4111-949F-1021A85FC8D1}"/>
          </ac:spMkLst>
        </pc:spChg>
        <pc:grpChg chg="add del">
          <ac:chgData name="Bea Montenegro" userId="65d3c91a-73e9-4799-becb-247b768c9783" providerId="ADAL" clId="{1E935125-231D-4C33-8737-9E086A53F46F}" dt="2020-09-30T02:39:04.135" v="2509" actId="26606"/>
          <ac:grpSpMkLst>
            <pc:docMk/>
            <pc:sldMk cId="316623040" sldId="467"/>
            <ac:grpSpMk id="25" creationId="{B63C2D82-D4FA-4A37-BB01-1E7B21E4FF20}"/>
          </ac:grpSpMkLst>
        </pc:grpChg>
        <pc:picChg chg="del">
          <ac:chgData name="Bea Montenegro" userId="65d3c91a-73e9-4799-becb-247b768c9783" providerId="ADAL" clId="{1E935125-231D-4C33-8737-9E086A53F46F}" dt="2020-09-30T02:31:41.322" v="2505" actId="478"/>
          <ac:picMkLst>
            <pc:docMk/>
            <pc:sldMk cId="316623040" sldId="467"/>
            <ac:picMk id="4" creationId="{0A41D26D-9EA4-49C4-92F1-769A1D673FA3}"/>
          </ac:picMkLst>
        </pc:picChg>
        <pc:picChg chg="add mod ord">
          <ac:chgData name="Bea Montenegro" userId="65d3c91a-73e9-4799-becb-247b768c9783" providerId="ADAL" clId="{1E935125-231D-4C33-8737-9E086A53F46F}" dt="2020-09-30T02:52:40.202" v="3140" actId="465"/>
          <ac:picMkLst>
            <pc:docMk/>
            <pc:sldMk cId="316623040" sldId="467"/>
            <ac:picMk id="10" creationId="{35C0C262-8F24-4F5D-B823-23A4128E2CF2}"/>
          </ac:picMkLst>
        </pc:picChg>
        <pc:picChg chg="add mod ord">
          <ac:chgData name="Bea Montenegro" userId="65d3c91a-73e9-4799-becb-247b768c9783" providerId="ADAL" clId="{1E935125-231D-4C33-8737-9E086A53F46F}" dt="2020-09-30T02:52:40.202" v="3140" actId="465"/>
          <ac:picMkLst>
            <pc:docMk/>
            <pc:sldMk cId="316623040" sldId="467"/>
            <ac:picMk id="12" creationId="{B770113C-CEEB-44EE-8346-99B74F6339A9}"/>
          </ac:picMkLst>
        </pc:picChg>
        <pc:picChg chg="add mod ord">
          <ac:chgData name="Bea Montenegro" userId="65d3c91a-73e9-4799-becb-247b768c9783" providerId="ADAL" clId="{1E935125-231D-4C33-8737-9E086A53F46F}" dt="2020-09-30T02:43:06.635" v="2539" actId="207"/>
          <ac:picMkLst>
            <pc:docMk/>
            <pc:sldMk cId="316623040" sldId="467"/>
            <ac:picMk id="14" creationId="{910E421A-87E1-444B-9A0E-1AFF702D9BF3}"/>
          </ac:picMkLst>
        </pc:picChg>
        <pc:picChg chg="add mod ord">
          <ac:chgData name="Bea Montenegro" userId="65d3c91a-73e9-4799-becb-247b768c9783" providerId="ADAL" clId="{1E935125-231D-4C33-8737-9E086A53F46F}" dt="2020-09-30T02:44:28.818" v="2738" actId="1076"/>
          <ac:picMkLst>
            <pc:docMk/>
            <pc:sldMk cId="316623040" sldId="467"/>
            <ac:picMk id="16" creationId="{E15330A0-0B2A-4A37-9312-45502D5CF7EC}"/>
          </ac:picMkLst>
        </pc:picChg>
        <pc:picChg chg="add mod">
          <ac:chgData name="Bea Montenegro" userId="65d3c91a-73e9-4799-becb-247b768c9783" providerId="ADAL" clId="{1E935125-231D-4C33-8737-9E086A53F46F}" dt="2020-09-30T02:47:40.665" v="3028" actId="1076"/>
          <ac:picMkLst>
            <pc:docMk/>
            <pc:sldMk cId="316623040" sldId="467"/>
            <ac:picMk id="18" creationId="{A55596CB-83BE-4DBA-99AE-ACB7A3EFD9AD}"/>
          </ac:picMkLst>
        </pc:picChg>
      </pc:sldChg>
      <pc:sldChg chg="addSp delSp modSp new del mod setBg">
        <pc:chgData name="Bea Montenegro" userId="65d3c91a-73e9-4799-becb-247b768c9783" providerId="ADAL" clId="{1E935125-231D-4C33-8737-9E086A53F46F}" dt="2020-09-30T02:09:04.856" v="1695" actId="2696"/>
        <pc:sldMkLst>
          <pc:docMk/>
          <pc:sldMk cId="3825915068" sldId="467"/>
        </pc:sldMkLst>
        <pc:spChg chg="mod ord">
          <ac:chgData name="Bea Montenegro" userId="65d3c91a-73e9-4799-becb-247b768c9783" providerId="ADAL" clId="{1E935125-231D-4C33-8737-9E086A53F46F}" dt="2020-09-30T01:44:05.666" v="1496" actId="26606"/>
          <ac:spMkLst>
            <pc:docMk/>
            <pc:sldMk cId="3825915068" sldId="467"/>
            <ac:spMk id="2" creationId="{BC477176-CECC-4183-B985-DA9A500ABFFC}"/>
          </ac:spMkLst>
        </pc:spChg>
        <pc:spChg chg="del">
          <ac:chgData name="Bea Montenegro" userId="65d3c91a-73e9-4799-becb-247b768c9783" providerId="ADAL" clId="{1E935125-231D-4C33-8737-9E086A53F46F}" dt="2020-09-30T01:44:05.666" v="1496" actId="26606"/>
          <ac:spMkLst>
            <pc:docMk/>
            <pc:sldMk cId="3825915068" sldId="467"/>
            <ac:spMk id="3" creationId="{9D7EB33F-432D-420B-84B3-9037B126E2C0}"/>
          </ac:spMkLst>
        </pc:spChg>
        <pc:spChg chg="add">
          <ac:chgData name="Bea Montenegro" userId="65d3c91a-73e9-4799-becb-247b768c9783" providerId="ADAL" clId="{1E935125-231D-4C33-8737-9E086A53F46F}" dt="2020-09-30T01:44:05.666" v="1496" actId="26606"/>
          <ac:spMkLst>
            <pc:docMk/>
            <pc:sldMk cId="3825915068" sldId="467"/>
            <ac:spMk id="10" creationId="{5EB73228-F09B-409F-9EC1-7E853C4F5B43}"/>
          </ac:spMkLst>
        </pc:spChg>
        <pc:spChg chg="add">
          <ac:chgData name="Bea Montenegro" userId="65d3c91a-73e9-4799-becb-247b768c9783" providerId="ADAL" clId="{1E935125-231D-4C33-8737-9E086A53F46F}" dt="2020-09-30T01:44:05.666" v="1496" actId="26606"/>
          <ac:spMkLst>
            <pc:docMk/>
            <pc:sldMk cId="3825915068" sldId="467"/>
            <ac:spMk id="12" creationId="{3150A4AE-7BE7-480D-BD8C-3951E6479910}"/>
          </ac:spMkLst>
        </pc:spChg>
        <pc:picChg chg="add mod">
          <ac:chgData name="Bea Montenegro" userId="65d3c91a-73e9-4799-becb-247b768c9783" providerId="ADAL" clId="{1E935125-231D-4C33-8737-9E086A53F46F}" dt="2020-09-30T01:44:05.666" v="1496" actId="26606"/>
          <ac:picMkLst>
            <pc:docMk/>
            <pc:sldMk cId="3825915068" sldId="467"/>
            <ac:picMk id="5" creationId="{F9495756-EDA5-4A62-8F97-25F71D9F6210}"/>
          </ac:picMkLst>
        </pc:picChg>
      </pc:sldChg>
      <pc:sldChg chg="add del">
        <pc:chgData name="Bea Montenegro" userId="65d3c91a-73e9-4799-becb-247b768c9783" providerId="ADAL" clId="{1E935125-231D-4C33-8737-9E086A53F46F}" dt="2020-09-30T01:48:12.403" v="1509" actId="2696"/>
        <pc:sldMkLst>
          <pc:docMk/>
          <pc:sldMk cId="160605715" sldId="468"/>
        </pc:sldMkLst>
      </pc:sldChg>
      <pc:sldChg chg="addSp delSp modSp add del mod setBg delDesignElem chgLayout">
        <pc:chgData name="Bea Montenegro" userId="65d3c91a-73e9-4799-becb-247b768c9783" providerId="ADAL" clId="{1E935125-231D-4C33-8737-9E086A53F46F}" dt="2020-09-30T01:55:33.559" v="1599" actId="2696"/>
        <pc:sldMkLst>
          <pc:docMk/>
          <pc:sldMk cId="1800663586" sldId="468"/>
        </pc:sldMkLst>
        <pc:spChg chg="del">
          <ac:chgData name="Bea Montenegro" userId="65d3c91a-73e9-4799-becb-247b768c9783" providerId="ADAL" clId="{1E935125-231D-4C33-8737-9E086A53F46F}" dt="2020-09-30T01:54:03.068" v="1590" actId="478"/>
          <ac:spMkLst>
            <pc:docMk/>
            <pc:sldMk cId="1800663586" sldId="468"/>
            <ac:spMk id="2" creationId="{726C08C4-900E-47A5-A5C9-CBC25C60966A}"/>
          </ac:spMkLst>
        </pc:spChg>
        <pc:spChg chg="del">
          <ac:chgData name="Bea Montenegro" userId="65d3c91a-73e9-4799-becb-247b768c9783" providerId="ADAL" clId="{1E935125-231D-4C33-8737-9E086A53F46F}" dt="2020-09-30T01:54:04.380" v="1591" actId="478"/>
          <ac:spMkLst>
            <pc:docMk/>
            <pc:sldMk cId="1800663586" sldId="468"/>
            <ac:spMk id="3" creationId="{C125ADC1-FACE-4BB7-9E27-CC7A9875370F}"/>
          </ac:spMkLst>
        </pc:spChg>
        <pc:spChg chg="del">
          <ac:chgData name="Bea Montenegro" userId="65d3c91a-73e9-4799-becb-247b768c9783" providerId="ADAL" clId="{1E935125-231D-4C33-8737-9E086A53F46F}" dt="2020-09-30T01:53:59.106" v="1589" actId="478"/>
          <ac:spMkLst>
            <pc:docMk/>
            <pc:sldMk cId="1800663586" sldId="468"/>
            <ac:spMk id="4" creationId="{13499504-D2BF-41EC-AC92-466D1FC522C9}"/>
          </ac:spMkLst>
        </pc:spChg>
        <pc:spChg chg="add del mod ord">
          <ac:chgData name="Bea Montenegro" userId="65d3c91a-73e9-4799-becb-247b768c9783" providerId="ADAL" clId="{1E935125-231D-4C33-8737-9E086A53F46F}" dt="2020-09-30T01:55:06.511" v="1597" actId="700"/>
          <ac:spMkLst>
            <pc:docMk/>
            <pc:sldMk cId="1800663586" sldId="468"/>
            <ac:spMk id="6" creationId="{3ABAF74A-C241-4D3C-B78D-75A46667D226}"/>
          </ac:spMkLst>
        </pc:spChg>
        <pc:spChg chg="add del mod ord">
          <ac:chgData name="Bea Montenegro" userId="65d3c91a-73e9-4799-becb-247b768c9783" providerId="ADAL" clId="{1E935125-231D-4C33-8737-9E086A53F46F}" dt="2020-09-30T01:55:06.511" v="1597" actId="700"/>
          <ac:spMkLst>
            <pc:docMk/>
            <pc:sldMk cId="1800663586" sldId="468"/>
            <ac:spMk id="9" creationId="{6B332BFD-21A9-45FD-A39A-64DFFA36ABF7}"/>
          </ac:spMkLst>
        </pc:spChg>
        <pc:spChg chg="add del mod ord">
          <ac:chgData name="Bea Montenegro" userId="65d3c91a-73e9-4799-becb-247b768c9783" providerId="ADAL" clId="{1E935125-231D-4C33-8737-9E086A53F46F}" dt="2020-09-30T01:55:06.511" v="1597" actId="700"/>
          <ac:spMkLst>
            <pc:docMk/>
            <pc:sldMk cId="1800663586" sldId="468"/>
            <ac:spMk id="10" creationId="{34A8F26C-575D-4E0E-AD81-9F07015EE5EF}"/>
          </ac:spMkLst>
        </pc:spChg>
        <pc:spChg chg="add del mod ord">
          <ac:chgData name="Bea Montenegro" userId="65d3c91a-73e9-4799-becb-247b768c9783" providerId="ADAL" clId="{1E935125-231D-4C33-8737-9E086A53F46F}" dt="2020-09-30T01:55:06.511" v="1597" actId="700"/>
          <ac:spMkLst>
            <pc:docMk/>
            <pc:sldMk cId="1800663586" sldId="468"/>
            <ac:spMk id="11" creationId="{27768905-E839-4D0A-A1A4-4F50330370E3}"/>
          </ac:spMkLst>
        </pc:spChg>
        <pc:spChg chg="add del">
          <ac:chgData name="Bea Montenegro" userId="65d3c91a-73e9-4799-becb-247b768c9783" providerId="ADAL" clId="{1E935125-231D-4C33-8737-9E086A53F46F}" dt="2020-09-30T01:55:06.511" v="1597" actId="700"/>
          <ac:spMkLst>
            <pc:docMk/>
            <pc:sldMk cId="1800663586" sldId="468"/>
            <ac:spMk id="28" creationId="{D74A4382-E3AD-430A-9A1F-DFA3E0E77A7D}"/>
          </ac:spMkLst>
        </pc:spChg>
        <pc:spChg chg="add del">
          <ac:chgData name="Bea Montenegro" userId="65d3c91a-73e9-4799-becb-247b768c9783" providerId="ADAL" clId="{1E935125-231D-4C33-8737-9E086A53F46F}" dt="2020-09-30T01:55:06.511" v="1597" actId="700"/>
          <ac:spMkLst>
            <pc:docMk/>
            <pc:sldMk cId="1800663586" sldId="468"/>
            <ac:spMk id="29" creationId="{5A59F003-E00A-43F9-91DC-CC54E3B87466}"/>
          </ac:spMkLst>
        </pc:spChg>
        <pc:spChg chg="add del">
          <ac:chgData name="Bea Montenegro" userId="65d3c91a-73e9-4799-becb-247b768c9783" providerId="ADAL" clId="{1E935125-231D-4C33-8737-9E086A53F46F}" dt="2020-09-30T01:55:06.511" v="1597" actId="700"/>
          <ac:spMkLst>
            <pc:docMk/>
            <pc:sldMk cId="1800663586" sldId="468"/>
            <ac:spMk id="30" creationId="{79F40191-0F44-4FD1-82CC-ACB507C14BE6}"/>
          </ac:spMkLst>
        </pc:spChg>
        <pc:picChg chg="del">
          <ac:chgData name="Bea Montenegro" userId="65d3c91a-73e9-4799-becb-247b768c9783" providerId="ADAL" clId="{1E935125-231D-4C33-8737-9E086A53F46F}" dt="2020-09-30T01:54:12.122" v="1592" actId="478"/>
          <ac:picMkLst>
            <pc:docMk/>
            <pc:sldMk cId="1800663586" sldId="468"/>
            <ac:picMk id="7" creationId="{0FF72767-8E3C-4A64-873A-FAC465367D06}"/>
          </ac:picMkLst>
        </pc:picChg>
      </pc:sldChg>
      <pc:sldChg chg="addSp delSp modSp add del mod ord">
        <pc:chgData name="Bea Montenegro" userId="65d3c91a-73e9-4799-becb-247b768c9783" providerId="ADAL" clId="{1E935125-231D-4C33-8737-9E086A53F46F}" dt="2020-09-30T05:47:33.689" v="5997" actId="2696"/>
        <pc:sldMkLst>
          <pc:docMk/>
          <pc:sldMk cId="3340950907" sldId="468"/>
        </pc:sldMkLst>
        <pc:spChg chg="mod">
          <ac:chgData name="Bea Montenegro" userId="65d3c91a-73e9-4799-becb-247b768c9783" providerId="ADAL" clId="{1E935125-231D-4C33-8737-9E086A53F46F}" dt="2020-09-30T03:39:39.786" v="4518" actId="20577"/>
          <ac:spMkLst>
            <pc:docMk/>
            <pc:sldMk cId="3340950907" sldId="468"/>
            <ac:spMk id="2" creationId="{4C14A18A-1E30-47C7-BF6E-5E75D488C52A}"/>
          </ac:spMkLst>
        </pc:spChg>
        <pc:spChg chg="mod">
          <ac:chgData name="Bea Montenegro" userId="65d3c91a-73e9-4799-becb-247b768c9783" providerId="ADAL" clId="{1E935125-231D-4C33-8737-9E086A53F46F}" dt="2020-09-30T03:40:58.835" v="4561" actId="948"/>
          <ac:spMkLst>
            <pc:docMk/>
            <pc:sldMk cId="3340950907" sldId="468"/>
            <ac:spMk id="3" creationId="{6775BCBC-80AD-4BB5-B2F3-2A55BDDB08C4}"/>
          </ac:spMkLst>
        </pc:spChg>
        <pc:spChg chg="add del mod">
          <ac:chgData name="Bea Montenegro" userId="65d3c91a-73e9-4799-becb-247b768c9783" providerId="ADAL" clId="{1E935125-231D-4C33-8737-9E086A53F46F}" dt="2020-09-30T05:46:52.840" v="5970" actId="21"/>
          <ac:spMkLst>
            <pc:docMk/>
            <pc:sldMk cId="3340950907" sldId="468"/>
            <ac:spMk id="5" creationId="{5631813B-B013-4183-B6FE-5F4B8426E334}"/>
          </ac:spMkLst>
        </pc:spChg>
        <pc:spChg chg="mod">
          <ac:chgData name="Bea Montenegro" userId="65d3c91a-73e9-4799-becb-247b768c9783" providerId="ADAL" clId="{1E935125-231D-4C33-8737-9E086A53F46F}" dt="2020-09-30T05:03:03.250" v="4774" actId="14100"/>
          <ac:spMkLst>
            <pc:docMk/>
            <pc:sldMk cId="3340950907" sldId="468"/>
            <ac:spMk id="7" creationId="{78BC3E34-3BC3-46DF-AD3C-8FE4421F6B20}"/>
          </ac:spMkLst>
        </pc:spChg>
        <pc:spChg chg="add">
          <ac:chgData name="Bea Montenegro" userId="65d3c91a-73e9-4799-becb-247b768c9783" providerId="ADAL" clId="{1E935125-231D-4C33-8737-9E086A53F46F}" dt="2020-09-30T05:07:12.448" v="4837" actId="22"/>
          <ac:spMkLst>
            <pc:docMk/>
            <pc:sldMk cId="3340950907" sldId="468"/>
            <ac:spMk id="13" creationId="{12ADF480-E306-420F-BCB4-DF0F9D5C9811}"/>
          </ac:spMkLst>
        </pc:spChg>
        <pc:picChg chg="del">
          <ac:chgData name="Bea Montenegro" userId="65d3c91a-73e9-4799-becb-247b768c9783" providerId="ADAL" clId="{1E935125-231D-4C33-8737-9E086A53F46F}" dt="2020-09-30T05:07:11.083" v="4836" actId="478"/>
          <ac:picMkLst>
            <pc:docMk/>
            <pc:sldMk cId="3340950907" sldId="468"/>
            <ac:picMk id="4" creationId="{AB4CE075-9EC5-4D56-9949-80AE6E976D20}"/>
          </ac:picMkLst>
        </pc:picChg>
        <pc:picChg chg="mod">
          <ac:chgData name="Bea Montenegro" userId="65d3c91a-73e9-4799-becb-247b768c9783" providerId="ADAL" clId="{1E935125-231D-4C33-8737-9E086A53F46F}" dt="2020-09-30T05:02:59.256" v="4773" actId="14826"/>
          <ac:picMkLst>
            <pc:docMk/>
            <pc:sldMk cId="3340950907" sldId="468"/>
            <ac:picMk id="6" creationId="{FEB28A38-F417-40CB-9F5A-A3DE3E489622}"/>
          </ac:picMkLst>
        </pc:picChg>
        <pc:picChg chg="add del">
          <ac:chgData name="Bea Montenegro" userId="65d3c91a-73e9-4799-becb-247b768c9783" providerId="ADAL" clId="{1E935125-231D-4C33-8737-9E086A53F46F}" dt="2020-09-30T05:02:56.194" v="4772" actId="478"/>
          <ac:picMkLst>
            <pc:docMk/>
            <pc:sldMk cId="3340950907" sldId="468"/>
            <ac:picMk id="9" creationId="{D28329D6-60C5-4654-8CFB-7F9D6DADB9F1}"/>
          </ac:picMkLst>
        </pc:picChg>
        <pc:picChg chg="add">
          <ac:chgData name="Bea Montenegro" userId="65d3c91a-73e9-4799-becb-247b768c9783" providerId="ADAL" clId="{1E935125-231D-4C33-8737-9E086A53F46F}" dt="2020-09-30T05:07:12.448" v="4837" actId="22"/>
          <ac:picMkLst>
            <pc:docMk/>
            <pc:sldMk cId="3340950907" sldId="468"/>
            <ac:picMk id="11" creationId="{D2FEF369-BAD0-4856-980E-EEB8117A9B46}"/>
          </ac:picMkLst>
        </pc:picChg>
      </pc:sldChg>
      <pc:sldChg chg="addSp delSp modSp add del mod ord">
        <pc:chgData name="Bea Montenegro" userId="65d3c91a-73e9-4799-becb-247b768c9783" providerId="ADAL" clId="{1E935125-231D-4C33-8737-9E086A53F46F}" dt="2020-09-30T05:51:05.690" v="6029" actId="2696"/>
        <pc:sldMkLst>
          <pc:docMk/>
          <pc:sldMk cId="621530733" sldId="469"/>
        </pc:sldMkLst>
        <pc:spChg chg="mod">
          <ac:chgData name="Bea Montenegro" userId="65d3c91a-73e9-4799-becb-247b768c9783" providerId="ADAL" clId="{1E935125-231D-4C33-8737-9E086A53F46F}" dt="2020-09-30T05:11:19.443" v="4986" actId="20577"/>
          <ac:spMkLst>
            <pc:docMk/>
            <pc:sldMk cId="621530733" sldId="469"/>
            <ac:spMk id="3" creationId="{6775BCBC-80AD-4BB5-B2F3-2A55BDDB08C4}"/>
          </ac:spMkLst>
        </pc:spChg>
        <pc:spChg chg="add del mod">
          <ac:chgData name="Bea Montenegro" userId="65d3c91a-73e9-4799-becb-247b768c9783" providerId="ADAL" clId="{1E935125-231D-4C33-8737-9E086A53F46F}" dt="2020-09-30T05:50:45.713" v="6013" actId="21"/>
          <ac:spMkLst>
            <pc:docMk/>
            <pc:sldMk cId="621530733" sldId="469"/>
            <ac:spMk id="4" creationId="{C0E7AD7A-9F8C-4E31-8A7B-45F8B8A942BD}"/>
          </ac:spMkLst>
        </pc:spChg>
        <pc:spChg chg="del">
          <ac:chgData name="Bea Montenegro" userId="65d3c91a-73e9-4799-becb-247b768c9783" providerId="ADAL" clId="{1E935125-231D-4C33-8737-9E086A53F46F}" dt="2020-09-30T05:11:06.699" v="4972" actId="478"/>
          <ac:spMkLst>
            <pc:docMk/>
            <pc:sldMk cId="621530733" sldId="469"/>
            <ac:spMk id="5" creationId="{5631813B-B013-4183-B6FE-5F4B8426E334}"/>
          </ac:spMkLst>
        </pc:spChg>
        <pc:spChg chg="del">
          <ac:chgData name="Bea Montenegro" userId="65d3c91a-73e9-4799-becb-247b768c9783" providerId="ADAL" clId="{1E935125-231D-4C33-8737-9E086A53F46F}" dt="2020-09-30T05:11:07.587" v="4973" actId="478"/>
          <ac:spMkLst>
            <pc:docMk/>
            <pc:sldMk cId="621530733" sldId="469"/>
            <ac:spMk id="7" creationId="{78BC3E34-3BC3-46DF-AD3C-8FE4421F6B20}"/>
          </ac:spMkLst>
        </pc:spChg>
        <pc:spChg chg="mod">
          <ac:chgData name="Bea Montenegro" userId="65d3c91a-73e9-4799-becb-247b768c9783" providerId="ADAL" clId="{1E935125-231D-4C33-8737-9E086A53F46F}" dt="2020-09-30T05:11:10.946" v="4975" actId="20577"/>
          <ac:spMkLst>
            <pc:docMk/>
            <pc:sldMk cId="621530733" sldId="469"/>
            <ac:spMk id="13" creationId="{12ADF480-E306-420F-BCB4-DF0F9D5C9811}"/>
          </ac:spMkLst>
        </pc:spChg>
      </pc:sldChg>
      <pc:sldChg chg="modSp add del mod ord">
        <pc:chgData name="Bea Montenegro" userId="65d3c91a-73e9-4799-becb-247b768c9783" providerId="ADAL" clId="{1E935125-231D-4C33-8737-9E086A53F46F}" dt="2020-09-30T05:51:11.749" v="6030" actId="2696"/>
        <pc:sldMkLst>
          <pc:docMk/>
          <pc:sldMk cId="3303130035" sldId="470"/>
        </pc:sldMkLst>
        <pc:spChg chg="mod">
          <ac:chgData name="Bea Montenegro" userId="65d3c91a-73e9-4799-becb-247b768c9783" providerId="ADAL" clId="{1E935125-231D-4C33-8737-9E086A53F46F}" dt="2020-09-30T05:25:28.491" v="5519" actId="20577"/>
          <ac:spMkLst>
            <pc:docMk/>
            <pc:sldMk cId="3303130035" sldId="470"/>
            <ac:spMk id="9" creationId="{1ED21772-8FE2-4F1D-BF25-411FA5F3DB0F}"/>
          </ac:spMkLst>
        </pc:spChg>
        <pc:spChg chg="mod">
          <ac:chgData name="Bea Montenegro" userId="65d3c91a-73e9-4799-becb-247b768c9783" providerId="ADAL" clId="{1E935125-231D-4C33-8737-9E086A53F46F}" dt="2020-09-30T05:11:34.099" v="4991" actId="20577"/>
          <ac:spMkLst>
            <pc:docMk/>
            <pc:sldMk cId="3303130035" sldId="470"/>
            <ac:spMk id="50" creationId="{2A71D463-AEF6-4941-9F38-91FBC3A2852C}"/>
          </ac:spMkLst>
        </pc:spChg>
      </pc:sldChg>
      <pc:sldChg chg="modSp add mod">
        <pc:chgData name="Bea Montenegro" userId="65d3c91a-73e9-4799-becb-247b768c9783" providerId="ADAL" clId="{1E935125-231D-4C33-8737-9E086A53F46F}" dt="2020-09-30T05:23:56.572" v="5493" actId="20577"/>
        <pc:sldMkLst>
          <pc:docMk/>
          <pc:sldMk cId="793247527" sldId="471"/>
        </pc:sldMkLst>
        <pc:spChg chg="mod">
          <ac:chgData name="Bea Montenegro" userId="65d3c91a-73e9-4799-becb-247b768c9783" providerId="ADAL" clId="{1E935125-231D-4C33-8737-9E086A53F46F}" dt="2020-09-30T05:23:56.572" v="5493" actId="20577"/>
          <ac:spMkLst>
            <pc:docMk/>
            <pc:sldMk cId="793247527" sldId="471"/>
            <ac:spMk id="11" creationId="{134C5397-738D-47C8-BBB3-8BF5B05646ED}"/>
          </ac:spMkLst>
        </pc:spChg>
      </pc:sldChg>
      <pc:sldChg chg="modSp add del mod ord">
        <pc:chgData name="Bea Montenegro" userId="65d3c91a-73e9-4799-becb-247b768c9783" providerId="ADAL" clId="{1E935125-231D-4C33-8737-9E086A53F46F}" dt="2020-09-30T05:51:27.729" v="6034" actId="2696"/>
        <pc:sldMkLst>
          <pc:docMk/>
          <pc:sldMk cId="334452890" sldId="472"/>
        </pc:sldMkLst>
        <pc:spChg chg="mod">
          <ac:chgData name="Bea Montenegro" userId="65d3c91a-73e9-4799-becb-247b768c9783" providerId="ADAL" clId="{1E935125-231D-4C33-8737-9E086A53F46F}" dt="2020-09-30T05:25:04.628" v="5513" actId="20577"/>
          <ac:spMkLst>
            <pc:docMk/>
            <pc:sldMk cId="334452890" sldId="472"/>
            <ac:spMk id="3" creationId="{6775BCBC-80AD-4BB5-B2F3-2A55BDDB08C4}"/>
          </ac:spMkLst>
        </pc:spChg>
        <pc:spChg chg="mod">
          <ac:chgData name="Bea Montenegro" userId="65d3c91a-73e9-4799-becb-247b768c9783" providerId="ADAL" clId="{1E935125-231D-4C33-8737-9E086A53F46F}" dt="2020-09-30T05:24:56.851" v="5511" actId="20577"/>
          <ac:spMkLst>
            <pc:docMk/>
            <pc:sldMk cId="334452890" sldId="472"/>
            <ac:spMk id="13" creationId="{12ADF480-E306-420F-BCB4-DF0F9D5C9811}"/>
          </ac:spMkLst>
        </pc:spChg>
      </pc:sldChg>
      <pc:sldChg chg="modSp add del mod ord replId">
        <pc:chgData name="Bea Montenegro" userId="65d3c91a-73e9-4799-becb-247b768c9783" providerId="ADAL" clId="{1E935125-231D-4C33-8737-9E086A53F46F}" dt="2020-09-30T05:51:43.788" v="6053" actId="2696"/>
        <pc:sldMkLst>
          <pc:docMk/>
          <pc:sldMk cId="2949620865" sldId="473"/>
        </pc:sldMkLst>
        <pc:spChg chg="mod">
          <ac:chgData name="Bea Montenegro" userId="65d3c91a-73e9-4799-becb-247b768c9783" providerId="ADAL" clId="{1E935125-231D-4C33-8737-9E086A53F46F}" dt="2020-09-30T05:25:21.371" v="5517" actId="20577"/>
          <ac:spMkLst>
            <pc:docMk/>
            <pc:sldMk cId="2949620865" sldId="473"/>
            <ac:spMk id="9" creationId="{1ED21772-8FE2-4F1D-BF25-411FA5F3DB0F}"/>
          </ac:spMkLst>
        </pc:spChg>
        <pc:spChg chg="mod">
          <ac:chgData name="Bea Montenegro" userId="65d3c91a-73e9-4799-becb-247b768c9783" providerId="ADAL" clId="{1E935125-231D-4C33-8737-9E086A53F46F}" dt="2020-09-30T05:25:11.699" v="5514" actId="20577"/>
          <ac:spMkLst>
            <pc:docMk/>
            <pc:sldMk cId="2949620865" sldId="473"/>
            <ac:spMk id="50" creationId="{2A71D463-AEF6-4941-9F38-91FBC3A2852C}"/>
          </ac:spMkLst>
        </pc:spChg>
      </pc:sldChg>
      <pc:sldChg chg="modSp add del mod ord">
        <pc:chgData name="Bea Montenegro" userId="65d3c91a-73e9-4799-becb-247b768c9783" providerId="ADAL" clId="{1E935125-231D-4C33-8737-9E086A53F46F}" dt="2020-09-30T05:53:29.784" v="6095" actId="2696"/>
        <pc:sldMkLst>
          <pc:docMk/>
          <pc:sldMk cId="491261603" sldId="474"/>
        </pc:sldMkLst>
        <pc:spChg chg="mod">
          <ac:chgData name="Bea Montenegro" userId="65d3c91a-73e9-4799-becb-247b768c9783" providerId="ADAL" clId="{1E935125-231D-4C33-8737-9E086A53F46F}" dt="2020-09-30T05:26:46.315" v="5613" actId="20577"/>
          <ac:spMkLst>
            <pc:docMk/>
            <pc:sldMk cId="491261603" sldId="474"/>
            <ac:spMk id="2" creationId="{4C14A18A-1E30-47C7-BF6E-5E75D488C52A}"/>
          </ac:spMkLst>
        </pc:spChg>
        <pc:spChg chg="mod">
          <ac:chgData name="Bea Montenegro" userId="65d3c91a-73e9-4799-becb-247b768c9783" providerId="ADAL" clId="{1E935125-231D-4C33-8737-9E086A53F46F}" dt="2020-09-30T05:27:11.868" v="5616" actId="948"/>
          <ac:spMkLst>
            <pc:docMk/>
            <pc:sldMk cId="491261603" sldId="474"/>
            <ac:spMk id="3" creationId="{6775BCBC-80AD-4BB5-B2F3-2A55BDDB08C4}"/>
          </ac:spMkLst>
        </pc:spChg>
      </pc:sldChg>
      <pc:sldChg chg="addSp delSp add del setBg delDesignElem">
        <pc:chgData name="Bea Montenegro" userId="65d3c91a-73e9-4799-becb-247b768c9783" providerId="ADAL" clId="{1E935125-231D-4C33-8737-9E086A53F46F}" dt="2020-09-30T05:41:10.079" v="5773"/>
        <pc:sldMkLst>
          <pc:docMk/>
          <pc:sldMk cId="211000591" sldId="475"/>
        </pc:sldMkLst>
        <pc:spChg chg="add del">
          <ac:chgData name="Bea Montenegro" userId="65d3c91a-73e9-4799-becb-247b768c9783" providerId="ADAL" clId="{1E935125-231D-4C33-8737-9E086A53F46F}" dt="2020-09-30T05:41:10.079" v="5773"/>
          <ac:spMkLst>
            <pc:docMk/>
            <pc:sldMk cId="211000591" sldId="475"/>
            <ac:spMk id="69" creationId="{2029D5AD-8348-4446-B191-6A9B6FE03F21}"/>
          </ac:spMkLst>
        </pc:spChg>
        <pc:spChg chg="add del">
          <ac:chgData name="Bea Montenegro" userId="65d3c91a-73e9-4799-becb-247b768c9783" providerId="ADAL" clId="{1E935125-231D-4C33-8737-9E086A53F46F}" dt="2020-09-30T05:41:10.079" v="5773"/>
          <ac:spMkLst>
            <pc:docMk/>
            <pc:sldMk cId="211000591" sldId="475"/>
            <ac:spMk id="70" creationId="{A3F395A2-2B64-4749-BD93-2F159C7E1FB5}"/>
          </ac:spMkLst>
        </pc:spChg>
        <pc:spChg chg="add del">
          <ac:chgData name="Bea Montenegro" userId="65d3c91a-73e9-4799-becb-247b768c9783" providerId="ADAL" clId="{1E935125-231D-4C33-8737-9E086A53F46F}" dt="2020-09-30T05:41:10.079" v="5773"/>
          <ac:spMkLst>
            <pc:docMk/>
            <pc:sldMk cId="211000591" sldId="475"/>
            <ac:spMk id="76" creationId="{5CF0135B-EAB8-4CA0-896C-2D897ECD28BC}"/>
          </ac:spMkLst>
        </pc:spChg>
        <pc:spChg chg="add del">
          <ac:chgData name="Bea Montenegro" userId="65d3c91a-73e9-4799-becb-247b768c9783" providerId="ADAL" clId="{1E935125-231D-4C33-8737-9E086A53F46F}" dt="2020-09-30T05:41:10.079" v="5773"/>
          <ac:spMkLst>
            <pc:docMk/>
            <pc:sldMk cId="211000591" sldId="475"/>
            <ac:spMk id="78" creationId="{92C3387C-D24F-4737-8A37-1DC5CFF09CFA}"/>
          </ac:spMkLst>
        </pc:spChg>
      </pc:sldChg>
      <pc:sldChg chg="modSp add mod">
        <pc:chgData name="Bea Montenegro" userId="65d3c91a-73e9-4799-becb-247b768c9783" providerId="ADAL" clId="{1E935125-231D-4C33-8737-9E086A53F46F}" dt="2020-09-30T05:52:34.338" v="6066" actId="242"/>
        <pc:sldMkLst>
          <pc:docMk/>
          <pc:sldMk cId="970188011" sldId="475"/>
        </pc:sldMkLst>
        <pc:spChg chg="mod">
          <ac:chgData name="Bea Montenegro" userId="65d3c91a-73e9-4799-becb-247b768c9783" providerId="ADAL" clId="{1E935125-231D-4C33-8737-9E086A53F46F}" dt="2020-09-30T05:52:34.338" v="6066" actId="242"/>
          <ac:spMkLst>
            <pc:docMk/>
            <pc:sldMk cId="970188011" sldId="475"/>
            <ac:spMk id="3" creationId="{6775BCBC-80AD-4BB5-B2F3-2A55BDDB08C4}"/>
          </ac:spMkLst>
        </pc:spChg>
      </pc:sldChg>
      <pc:sldChg chg="addSp modSp add mod ord">
        <pc:chgData name="Bea Montenegro" userId="65d3c91a-73e9-4799-becb-247b768c9783" providerId="ADAL" clId="{1E935125-231D-4C33-8737-9E086A53F46F}" dt="2020-09-30T05:52:29.874" v="6065" actId="242"/>
        <pc:sldMkLst>
          <pc:docMk/>
          <pc:sldMk cId="3456600459" sldId="476"/>
        </pc:sldMkLst>
        <pc:spChg chg="mod">
          <ac:chgData name="Bea Montenegro" userId="65d3c91a-73e9-4799-becb-247b768c9783" providerId="ADAL" clId="{1E935125-231D-4C33-8737-9E086A53F46F}" dt="2020-09-30T05:45:33.595" v="5871" actId="20577"/>
          <ac:spMkLst>
            <pc:docMk/>
            <pc:sldMk cId="3456600459" sldId="476"/>
            <ac:spMk id="2" creationId="{4C14A18A-1E30-47C7-BF6E-5E75D488C52A}"/>
          </ac:spMkLst>
        </pc:spChg>
        <pc:spChg chg="mod">
          <ac:chgData name="Bea Montenegro" userId="65d3c91a-73e9-4799-becb-247b768c9783" providerId="ADAL" clId="{1E935125-231D-4C33-8737-9E086A53F46F}" dt="2020-09-30T05:52:29.874" v="6065" actId="242"/>
          <ac:spMkLst>
            <pc:docMk/>
            <pc:sldMk cId="3456600459" sldId="476"/>
            <ac:spMk id="3" creationId="{6775BCBC-80AD-4BB5-B2F3-2A55BDDB08C4}"/>
          </ac:spMkLst>
        </pc:spChg>
        <pc:spChg chg="add mod">
          <ac:chgData name="Bea Montenegro" userId="65d3c91a-73e9-4799-becb-247b768c9783" providerId="ADAL" clId="{1E935125-231D-4C33-8737-9E086A53F46F}" dt="2020-09-30T05:47:17.921" v="5996" actId="1076"/>
          <ac:spMkLst>
            <pc:docMk/>
            <pc:sldMk cId="3456600459" sldId="476"/>
            <ac:spMk id="5" creationId="{8C601BD5-771F-47AE-A69C-CB96572245F1}"/>
          </ac:spMkLst>
        </pc:spChg>
      </pc:sldChg>
      <pc:sldChg chg="addSp delSp modSp add mod ord">
        <pc:chgData name="Bea Montenegro" userId="65d3c91a-73e9-4799-becb-247b768c9783" providerId="ADAL" clId="{1E935125-231D-4C33-8737-9E086A53F46F}" dt="2020-09-30T05:52:25.235" v="6064" actId="242"/>
        <pc:sldMkLst>
          <pc:docMk/>
          <pc:sldMk cId="1155975151" sldId="477"/>
        </pc:sldMkLst>
        <pc:spChg chg="mod">
          <ac:chgData name="Bea Montenegro" userId="65d3c91a-73e9-4799-becb-247b768c9783" providerId="ADAL" clId="{1E935125-231D-4C33-8737-9E086A53F46F}" dt="2020-09-30T05:52:25.235" v="6064" actId="242"/>
          <ac:spMkLst>
            <pc:docMk/>
            <pc:sldMk cId="1155975151" sldId="477"/>
            <ac:spMk id="3" creationId="{6775BCBC-80AD-4BB5-B2F3-2A55BDDB08C4}"/>
          </ac:spMkLst>
        </pc:spChg>
        <pc:spChg chg="del">
          <ac:chgData name="Bea Montenegro" userId="65d3c91a-73e9-4799-becb-247b768c9783" providerId="ADAL" clId="{1E935125-231D-4C33-8737-9E086A53F46F}" dt="2020-09-30T05:50:55.354" v="6025" actId="478"/>
          <ac:spMkLst>
            <pc:docMk/>
            <pc:sldMk cId="1155975151" sldId="477"/>
            <ac:spMk id="5" creationId="{8C601BD5-771F-47AE-A69C-CB96572245F1}"/>
          </ac:spMkLst>
        </pc:spChg>
        <pc:spChg chg="add mod">
          <ac:chgData name="Bea Montenegro" userId="65d3c91a-73e9-4799-becb-247b768c9783" providerId="ADAL" clId="{1E935125-231D-4C33-8737-9E086A53F46F}" dt="2020-09-30T05:51:01.442" v="6028" actId="1076"/>
          <ac:spMkLst>
            <pc:docMk/>
            <pc:sldMk cId="1155975151" sldId="477"/>
            <ac:spMk id="6" creationId="{6D55356B-4757-4D21-A14A-A66B36723DA2}"/>
          </ac:spMkLst>
        </pc:spChg>
      </pc:sldChg>
      <pc:sldChg chg="add ord replId">
        <pc:chgData name="Bea Montenegro" userId="65d3c91a-73e9-4799-becb-247b768c9783" providerId="ADAL" clId="{1E935125-231D-4C33-8737-9E086A53F46F}" dt="2020-09-30T05:50:41.692" v="6012"/>
        <pc:sldMkLst>
          <pc:docMk/>
          <pc:sldMk cId="955648485" sldId="478"/>
        </pc:sldMkLst>
      </pc:sldChg>
      <pc:sldChg chg="delSp modSp add mod ord">
        <pc:chgData name="Bea Montenegro" userId="65d3c91a-73e9-4799-becb-247b768c9783" providerId="ADAL" clId="{1E935125-231D-4C33-8737-9E086A53F46F}" dt="2020-09-30T05:52:19.149" v="6063" actId="242"/>
        <pc:sldMkLst>
          <pc:docMk/>
          <pc:sldMk cId="1667045328" sldId="479"/>
        </pc:sldMkLst>
        <pc:spChg chg="mod">
          <ac:chgData name="Bea Montenegro" userId="65d3c91a-73e9-4799-becb-247b768c9783" providerId="ADAL" clId="{1E935125-231D-4C33-8737-9E086A53F46F}" dt="2020-09-30T05:52:19.149" v="6063" actId="242"/>
          <ac:spMkLst>
            <pc:docMk/>
            <pc:sldMk cId="1667045328" sldId="479"/>
            <ac:spMk id="3" creationId="{6775BCBC-80AD-4BB5-B2F3-2A55BDDB08C4}"/>
          </ac:spMkLst>
        </pc:spChg>
        <pc:spChg chg="del">
          <ac:chgData name="Bea Montenegro" userId="65d3c91a-73e9-4799-becb-247b768c9783" providerId="ADAL" clId="{1E935125-231D-4C33-8737-9E086A53F46F}" dt="2020-09-30T05:51:30.995" v="6035" actId="478"/>
          <ac:spMkLst>
            <pc:docMk/>
            <pc:sldMk cId="1667045328" sldId="479"/>
            <ac:spMk id="6" creationId="{6D55356B-4757-4D21-A14A-A66B36723DA2}"/>
          </ac:spMkLst>
        </pc:spChg>
      </pc:sldChg>
      <pc:sldChg chg="add ord replId">
        <pc:chgData name="Bea Montenegro" userId="65d3c91a-73e9-4799-becb-247b768c9783" providerId="ADAL" clId="{1E935125-231D-4C33-8737-9E086A53F46F}" dt="2020-09-30T05:51:24.139" v="6033"/>
        <pc:sldMkLst>
          <pc:docMk/>
          <pc:sldMk cId="2784569382" sldId="480"/>
        </pc:sldMkLst>
      </pc:sldChg>
      <pc:sldChg chg="modSp add mod ord">
        <pc:chgData name="Bea Montenegro" userId="65d3c91a-73e9-4799-becb-247b768c9783" providerId="ADAL" clId="{1E935125-231D-4C33-8737-9E086A53F46F}" dt="2020-09-30T05:53:19.783" v="6094" actId="242"/>
        <pc:sldMkLst>
          <pc:docMk/>
          <pc:sldMk cId="3066469013" sldId="481"/>
        </pc:sldMkLst>
        <pc:spChg chg="mod">
          <ac:chgData name="Bea Montenegro" userId="65d3c91a-73e9-4799-becb-247b768c9783" providerId="ADAL" clId="{1E935125-231D-4C33-8737-9E086A53F46F}" dt="2020-09-30T05:53:19.783" v="6094" actId="242"/>
          <ac:spMkLst>
            <pc:docMk/>
            <pc:sldMk cId="3066469013" sldId="481"/>
            <ac:spMk id="3" creationId="{6775BCBC-80AD-4BB5-B2F3-2A55BDDB08C4}"/>
          </ac:spMkLst>
        </pc:spChg>
      </pc:sldChg>
      <pc:sldChg chg="modSp add mod ord">
        <pc:chgData name="Bea Montenegro" userId="65d3c91a-73e9-4799-becb-247b768c9783" providerId="ADAL" clId="{1E935125-231D-4C33-8737-9E086A53F46F}" dt="2020-09-30T05:54:02.354" v="6125" actId="13926"/>
        <pc:sldMkLst>
          <pc:docMk/>
          <pc:sldMk cId="1914795027" sldId="482"/>
        </pc:sldMkLst>
        <pc:spChg chg="mod">
          <ac:chgData name="Bea Montenegro" userId="65d3c91a-73e9-4799-becb-247b768c9783" providerId="ADAL" clId="{1E935125-231D-4C33-8737-9E086A53F46F}" dt="2020-09-30T05:54:02.354" v="6125" actId="13926"/>
          <ac:spMkLst>
            <pc:docMk/>
            <pc:sldMk cId="1914795027" sldId="482"/>
            <ac:spMk id="3" creationId="{6775BCBC-80AD-4BB5-B2F3-2A55BDDB08C4}"/>
          </ac:spMkLst>
        </pc:spChg>
      </pc:sldChg>
    </pc:docChg>
  </pc:docChgLst>
  <pc:docChgLst>
    <pc:chgData name="Julia Abrenica" userId="S::julia@compliantlearningresources.com.au::96315213-1555-486e-a58f-6843b9f1aad8" providerId="AD" clId="Web-{F3A106EB-BB71-9CEC-C726-524473DFD750}"/>
    <pc:docChg chg="modSld">
      <pc:chgData name="Julia Abrenica" userId="S::julia@compliantlearningresources.com.au::96315213-1555-486e-a58f-6843b9f1aad8" providerId="AD" clId="Web-{F3A106EB-BB71-9CEC-C726-524473DFD750}" dt="2020-09-29T23:14:19.444" v="4" actId="20577"/>
      <pc:docMkLst>
        <pc:docMk/>
      </pc:docMkLst>
      <pc:sldChg chg="modSp">
        <pc:chgData name="Julia Abrenica" userId="S::julia@compliantlearningresources.com.au::96315213-1555-486e-a58f-6843b9f1aad8" providerId="AD" clId="Web-{F3A106EB-BB71-9CEC-C726-524473DFD750}" dt="2020-09-29T23:14:19.444" v="4" actId="20577"/>
        <pc:sldMkLst>
          <pc:docMk/>
          <pc:sldMk cId="3309321102" sldId="261"/>
        </pc:sldMkLst>
        <pc:spChg chg="mod">
          <ac:chgData name="Julia Abrenica" userId="S::julia@compliantlearningresources.com.au::96315213-1555-486e-a58f-6843b9f1aad8" providerId="AD" clId="Web-{F3A106EB-BB71-9CEC-C726-524473DFD750}" dt="2020-09-29T23:14:19.444" v="4" actId="20577"/>
          <ac:spMkLst>
            <pc:docMk/>
            <pc:sldMk cId="3309321102" sldId="261"/>
            <ac:spMk id="2" creationId="{9A8A317F-D285-4374-B7C2-459FCAF06D1E}"/>
          </ac:spMkLst>
        </pc:spChg>
      </pc:sldChg>
    </pc:docChg>
  </pc:docChgLst>
  <pc:docChgLst>
    <pc:chgData name="Bea Montenegro" userId="65d3c91a-73e9-4799-becb-247b768c9783" providerId="ADAL" clId="{7A51DAD6-4B66-469D-8659-1C56FC90DE80}"/>
    <pc:docChg chg="undo redo custSel addSld delSld modSld delMainMaster">
      <pc:chgData name="Bea Montenegro" userId="65d3c91a-73e9-4799-becb-247b768c9783" providerId="ADAL" clId="{7A51DAD6-4B66-469D-8659-1C56FC90DE80}" dt="2020-09-30T06:42:00.187" v="334" actId="12"/>
      <pc:docMkLst>
        <pc:docMk/>
      </pc:docMkLst>
      <pc:sldChg chg="modSp mod">
        <pc:chgData name="Bea Montenegro" userId="65d3c91a-73e9-4799-becb-247b768c9783" providerId="ADAL" clId="{7A51DAD6-4B66-469D-8659-1C56FC90DE80}" dt="2020-09-30T06:28:43.381" v="90" actId="208"/>
        <pc:sldMkLst>
          <pc:docMk/>
          <pc:sldMk cId="1250537858" sldId="423"/>
        </pc:sldMkLst>
        <pc:spChg chg="mod">
          <ac:chgData name="Bea Montenegro" userId="65d3c91a-73e9-4799-becb-247b768c9783" providerId="ADAL" clId="{7A51DAD6-4B66-469D-8659-1C56FC90DE80}" dt="2020-09-30T06:24:05.620" v="48" actId="12"/>
          <ac:spMkLst>
            <pc:docMk/>
            <pc:sldMk cId="1250537858" sldId="423"/>
            <ac:spMk id="3" creationId="{6775BCBC-80AD-4BB5-B2F3-2A55BDDB08C4}"/>
          </ac:spMkLst>
        </pc:spChg>
        <pc:spChg chg="mod">
          <ac:chgData name="Bea Montenegro" userId="65d3c91a-73e9-4799-becb-247b768c9783" providerId="ADAL" clId="{7A51DAD6-4B66-469D-8659-1C56FC90DE80}" dt="2020-09-30T06:28:43.381" v="90" actId="208"/>
          <ac:spMkLst>
            <pc:docMk/>
            <pc:sldMk cId="1250537858" sldId="423"/>
            <ac:spMk id="4" creationId="{36753B25-8925-4BF5-960A-E0B7B037949B}"/>
          </ac:spMkLst>
        </pc:spChg>
      </pc:sldChg>
      <pc:sldChg chg="addSp delSp modSp add del mod delDesignElem">
        <pc:chgData name="Bea Montenegro" userId="65d3c91a-73e9-4799-becb-247b768c9783" providerId="ADAL" clId="{7A51DAD6-4B66-469D-8659-1C56FC90DE80}" dt="2020-09-30T06:25:26.152" v="62" actId="2696"/>
        <pc:sldMkLst>
          <pc:docMk/>
          <pc:sldMk cId="1760229159" sldId="424"/>
        </pc:sldMkLst>
        <pc:spChg chg="mod">
          <ac:chgData name="Bea Montenegro" userId="65d3c91a-73e9-4799-becb-247b768c9783" providerId="ADAL" clId="{7A51DAD6-4B66-469D-8659-1C56FC90DE80}" dt="2020-09-30T06:08:37.364" v="28" actId="12"/>
          <ac:spMkLst>
            <pc:docMk/>
            <pc:sldMk cId="1760229159" sldId="424"/>
            <ac:spMk id="3" creationId="{6775BCBC-80AD-4BB5-B2F3-2A55BDDB08C4}"/>
          </ac:spMkLst>
        </pc:spChg>
        <pc:spChg chg="add del">
          <ac:chgData name="Bea Montenegro" userId="65d3c91a-73e9-4799-becb-247b768c9783" providerId="ADAL" clId="{7A51DAD6-4B66-469D-8659-1C56FC90DE80}" dt="2020-09-30T06:05:58.915" v="24"/>
          <ac:spMkLst>
            <pc:docMk/>
            <pc:sldMk cId="1760229159" sldId="424"/>
            <ac:spMk id="69" creationId="{2029D5AD-8348-4446-B191-6A9B6FE03F21}"/>
          </ac:spMkLst>
        </pc:spChg>
        <pc:spChg chg="add del">
          <ac:chgData name="Bea Montenegro" userId="65d3c91a-73e9-4799-becb-247b768c9783" providerId="ADAL" clId="{7A51DAD6-4B66-469D-8659-1C56FC90DE80}" dt="2020-09-30T06:05:58.915" v="24"/>
          <ac:spMkLst>
            <pc:docMk/>
            <pc:sldMk cId="1760229159" sldId="424"/>
            <ac:spMk id="70" creationId="{A3F395A2-2B64-4749-BD93-2F159C7E1FB5}"/>
          </ac:spMkLst>
        </pc:spChg>
        <pc:spChg chg="add del">
          <ac:chgData name="Bea Montenegro" userId="65d3c91a-73e9-4799-becb-247b768c9783" providerId="ADAL" clId="{7A51DAD6-4B66-469D-8659-1C56FC90DE80}" dt="2020-09-30T06:05:58.915" v="24"/>
          <ac:spMkLst>
            <pc:docMk/>
            <pc:sldMk cId="1760229159" sldId="424"/>
            <ac:spMk id="76" creationId="{5CF0135B-EAB8-4CA0-896C-2D897ECD28BC}"/>
          </ac:spMkLst>
        </pc:spChg>
        <pc:spChg chg="add del">
          <ac:chgData name="Bea Montenegro" userId="65d3c91a-73e9-4799-becb-247b768c9783" providerId="ADAL" clId="{7A51DAD6-4B66-469D-8659-1C56FC90DE80}" dt="2020-09-30T06:05:58.915" v="24"/>
          <ac:spMkLst>
            <pc:docMk/>
            <pc:sldMk cId="1760229159" sldId="424"/>
            <ac:spMk id="78" creationId="{92C3387C-D24F-4737-8A37-1DC5CFF09CFA}"/>
          </ac:spMkLst>
        </pc:spChg>
        <pc:picChg chg="del">
          <ac:chgData name="Bea Montenegro" userId="65d3c91a-73e9-4799-becb-247b768c9783" providerId="ADAL" clId="{7A51DAD6-4B66-469D-8659-1C56FC90DE80}" dt="2020-09-30T06:23:32.867" v="38" actId="478"/>
          <ac:picMkLst>
            <pc:docMk/>
            <pc:sldMk cId="1760229159" sldId="424"/>
            <ac:picMk id="4" creationId="{AB4CE075-9EC5-4D56-9949-80AE6E976D20}"/>
          </ac:picMkLst>
        </pc:picChg>
        <pc:picChg chg="add del mod">
          <ac:chgData name="Bea Montenegro" userId="65d3c91a-73e9-4799-becb-247b768c9783" providerId="ADAL" clId="{7A51DAD6-4B66-469D-8659-1C56FC90DE80}" dt="2020-09-30T06:23:36.083" v="42" actId="22"/>
          <ac:picMkLst>
            <pc:docMk/>
            <pc:sldMk cId="1760229159" sldId="424"/>
            <ac:picMk id="5" creationId="{8FD08A68-073C-4258-9481-45487BE4FB2C}"/>
          </ac:picMkLst>
        </pc:picChg>
        <pc:picChg chg="add">
          <ac:chgData name="Bea Montenegro" userId="65d3c91a-73e9-4799-becb-247b768c9783" providerId="ADAL" clId="{7A51DAD6-4B66-469D-8659-1C56FC90DE80}" dt="2020-09-30T06:23:36.912" v="43" actId="22"/>
          <ac:picMkLst>
            <pc:docMk/>
            <pc:sldMk cId="1760229159" sldId="424"/>
            <ac:picMk id="6" creationId="{91442F89-3912-4AAE-9D67-854137546128}"/>
          </ac:picMkLst>
        </pc:picChg>
      </pc:sldChg>
      <pc:sldChg chg="addSp delSp delDesignElem">
        <pc:chgData name="Bea Montenegro" userId="65d3c91a-73e9-4799-becb-247b768c9783" providerId="ADAL" clId="{7A51DAD6-4B66-469D-8659-1C56FC90DE80}" dt="2020-09-30T06:27:20.572" v="87"/>
        <pc:sldMkLst>
          <pc:docMk/>
          <pc:sldMk cId="4055469947" sldId="425"/>
        </pc:sldMkLst>
        <pc:spChg chg="add del">
          <ac:chgData name="Bea Montenegro" userId="65d3c91a-73e9-4799-becb-247b768c9783" providerId="ADAL" clId="{7A51DAD6-4B66-469D-8659-1C56FC90DE80}" dt="2020-09-30T06:27:20.572" v="87"/>
          <ac:spMkLst>
            <pc:docMk/>
            <pc:sldMk cId="4055469947" sldId="425"/>
            <ac:spMk id="28" creationId="{D74A4382-E3AD-430A-9A1F-DFA3E0E77A7D}"/>
          </ac:spMkLst>
        </pc:spChg>
        <pc:spChg chg="add del">
          <ac:chgData name="Bea Montenegro" userId="65d3c91a-73e9-4799-becb-247b768c9783" providerId="ADAL" clId="{7A51DAD6-4B66-469D-8659-1C56FC90DE80}" dt="2020-09-30T06:27:20.572" v="87"/>
          <ac:spMkLst>
            <pc:docMk/>
            <pc:sldMk cId="4055469947" sldId="425"/>
            <ac:spMk id="29" creationId="{5A59F003-E00A-43F9-91DC-CC54E3B87466}"/>
          </ac:spMkLst>
        </pc:spChg>
        <pc:spChg chg="add del">
          <ac:chgData name="Bea Montenegro" userId="65d3c91a-73e9-4799-becb-247b768c9783" providerId="ADAL" clId="{7A51DAD6-4B66-469D-8659-1C56FC90DE80}" dt="2020-09-30T06:27:20.572" v="87"/>
          <ac:spMkLst>
            <pc:docMk/>
            <pc:sldMk cId="4055469947" sldId="425"/>
            <ac:spMk id="30" creationId="{79F40191-0F44-4FD1-82CC-ACB507C14BE6}"/>
          </ac:spMkLst>
        </pc:spChg>
      </pc:sldChg>
      <pc:sldChg chg="addSp delSp modSp mod">
        <pc:chgData name="Bea Montenegro" userId="65d3c91a-73e9-4799-becb-247b768c9783" providerId="ADAL" clId="{7A51DAD6-4B66-469D-8659-1C56FC90DE80}" dt="2020-09-30T06:32:18.387" v="245" actId="208"/>
        <pc:sldMkLst>
          <pc:docMk/>
          <pc:sldMk cId="1008999719" sldId="428"/>
        </pc:sldMkLst>
        <pc:spChg chg="mod">
          <ac:chgData name="Bea Montenegro" userId="65d3c91a-73e9-4799-becb-247b768c9783" providerId="ADAL" clId="{7A51DAD6-4B66-469D-8659-1C56FC90DE80}" dt="2020-09-30T06:27:20.572" v="87"/>
          <ac:spMkLst>
            <pc:docMk/>
            <pc:sldMk cId="1008999719" sldId="428"/>
            <ac:spMk id="2" creationId="{7D5566BE-0E3A-41BE-A56C-80EC47B64812}"/>
          </ac:spMkLst>
        </pc:spChg>
        <pc:spChg chg="mod">
          <ac:chgData name="Bea Montenegro" userId="65d3c91a-73e9-4799-becb-247b768c9783" providerId="ADAL" clId="{7A51DAD6-4B66-469D-8659-1C56FC90DE80}" dt="2020-09-30T06:24:52.013" v="59" actId="12"/>
          <ac:spMkLst>
            <pc:docMk/>
            <pc:sldMk cId="1008999719" sldId="428"/>
            <ac:spMk id="3" creationId="{895C3B4A-2A61-4C33-91CF-D9A7F7A3E900}"/>
          </ac:spMkLst>
        </pc:spChg>
        <pc:spChg chg="mod">
          <ac:chgData name="Bea Montenegro" userId="65d3c91a-73e9-4799-becb-247b768c9783" providerId="ADAL" clId="{7A51DAD6-4B66-469D-8659-1C56FC90DE80}" dt="2020-09-30T06:09:22.573" v="30" actId="207"/>
          <ac:spMkLst>
            <pc:docMk/>
            <pc:sldMk cId="1008999719" sldId="428"/>
            <ac:spMk id="6" creationId="{0E1EEE1C-B657-4BC6-989D-D0291799C3D1}"/>
          </ac:spMkLst>
        </pc:spChg>
        <pc:spChg chg="mod">
          <ac:chgData name="Bea Montenegro" userId="65d3c91a-73e9-4799-becb-247b768c9783" providerId="ADAL" clId="{7A51DAD6-4B66-469D-8659-1C56FC90DE80}" dt="2020-09-30T06:32:18.387" v="245" actId="208"/>
          <ac:spMkLst>
            <pc:docMk/>
            <pc:sldMk cId="1008999719" sldId="428"/>
            <ac:spMk id="12" creationId="{8E74BA16-ABB4-4668-A77B-F96F06770483}"/>
          </ac:spMkLst>
        </pc:spChg>
        <pc:picChg chg="add">
          <ac:chgData name="Bea Montenegro" userId="65d3c91a-73e9-4799-becb-247b768c9783" providerId="ADAL" clId="{7A51DAD6-4B66-469D-8659-1C56FC90DE80}" dt="2020-09-30T06:23:47.415" v="45" actId="22"/>
          <ac:picMkLst>
            <pc:docMk/>
            <pc:sldMk cId="1008999719" sldId="428"/>
            <ac:picMk id="4" creationId="{3C888449-6505-49CC-9F76-DC9D5FC7D5A3}"/>
          </ac:picMkLst>
        </pc:picChg>
        <pc:picChg chg="del">
          <ac:chgData name="Bea Montenegro" userId="65d3c91a-73e9-4799-becb-247b768c9783" providerId="ADAL" clId="{7A51DAD6-4B66-469D-8659-1C56FC90DE80}" dt="2020-09-30T06:23:45.395" v="44" actId="478"/>
          <ac:picMkLst>
            <pc:docMk/>
            <pc:sldMk cId="1008999719" sldId="428"/>
            <ac:picMk id="5" creationId="{0A0E0D5D-8530-4C03-A3DF-AE17BF4B15D8}"/>
          </ac:picMkLst>
        </pc:picChg>
      </pc:sldChg>
      <pc:sldChg chg="addSp delSp modSp mod delDesignElem">
        <pc:chgData name="Bea Montenegro" userId="65d3c91a-73e9-4799-becb-247b768c9783" providerId="ADAL" clId="{7A51DAD6-4B66-469D-8659-1C56FC90DE80}" dt="2020-09-30T06:39:16.533" v="320" actId="12"/>
        <pc:sldMkLst>
          <pc:docMk/>
          <pc:sldMk cId="3965925546" sldId="442"/>
        </pc:sldMkLst>
        <pc:spChg chg="mod">
          <ac:chgData name="Bea Montenegro" userId="65d3c91a-73e9-4799-becb-247b768c9783" providerId="ADAL" clId="{7A51DAD6-4B66-469D-8659-1C56FC90DE80}" dt="2020-09-30T06:39:16.533" v="320" actId="12"/>
          <ac:spMkLst>
            <pc:docMk/>
            <pc:sldMk cId="3965925546" sldId="442"/>
            <ac:spMk id="16" creationId="{F471A081-D525-4D12-A65C-3A3DDE6B8281}"/>
          </ac:spMkLst>
        </pc:spChg>
        <pc:spChg chg="mod">
          <ac:chgData name="Bea Montenegro" userId="65d3c91a-73e9-4799-becb-247b768c9783" providerId="ADAL" clId="{7A51DAD6-4B66-469D-8659-1C56FC90DE80}" dt="2020-09-30T06:38:53.525" v="319" actId="207"/>
          <ac:spMkLst>
            <pc:docMk/>
            <pc:sldMk cId="3965925546" sldId="442"/>
            <ac:spMk id="20" creationId="{811F70E1-7F8D-4FE8-8D9B-B89612EEF6E5}"/>
          </ac:spMkLst>
        </pc:spChg>
        <pc:spChg chg="add del">
          <ac:chgData name="Bea Montenegro" userId="65d3c91a-73e9-4799-becb-247b768c9783" providerId="ADAL" clId="{7A51DAD6-4B66-469D-8659-1C56FC90DE80}" dt="2020-09-30T06:27:20.572" v="87"/>
          <ac:spMkLst>
            <pc:docMk/>
            <pc:sldMk cId="3965925546" sldId="442"/>
            <ac:spMk id="28" creationId="{E51BA4DF-2BD4-4EC2-B1DB-B27C8AC71864}"/>
          </ac:spMkLst>
        </pc:spChg>
        <pc:picChg chg="add">
          <ac:chgData name="Bea Montenegro" userId="65d3c91a-73e9-4799-becb-247b768c9783" providerId="ADAL" clId="{7A51DAD6-4B66-469D-8659-1C56FC90DE80}" dt="2020-09-30T06:35:33.512" v="288" actId="22"/>
          <ac:picMkLst>
            <pc:docMk/>
            <pc:sldMk cId="3965925546" sldId="442"/>
            <ac:picMk id="2" creationId="{CD65A296-D8AE-4387-BA3D-DBBFC68A23AE}"/>
          </ac:picMkLst>
        </pc:picChg>
        <pc:picChg chg="del">
          <ac:chgData name="Bea Montenegro" userId="65d3c91a-73e9-4799-becb-247b768c9783" providerId="ADAL" clId="{7A51DAD6-4B66-469D-8659-1C56FC90DE80}" dt="2020-09-30T06:35:31.875" v="287" actId="478"/>
          <ac:picMkLst>
            <pc:docMk/>
            <pc:sldMk cId="3965925546" sldId="442"/>
            <ac:picMk id="19" creationId="{B1E3A177-F569-4872-BD83-9EBA47F7921F}"/>
          </ac:picMkLst>
        </pc:picChg>
      </pc:sldChg>
      <pc:sldChg chg="addSp delSp modSp mod">
        <pc:chgData name="Bea Montenegro" userId="65d3c91a-73e9-4799-becb-247b768c9783" providerId="ADAL" clId="{7A51DAD6-4B66-469D-8659-1C56FC90DE80}" dt="2020-09-30T06:27:20.572" v="87"/>
        <pc:sldMkLst>
          <pc:docMk/>
          <pc:sldMk cId="1266441483" sldId="443"/>
        </pc:sldMkLst>
        <pc:spChg chg="mod">
          <ac:chgData name="Bea Montenegro" userId="65d3c91a-73e9-4799-becb-247b768c9783" providerId="ADAL" clId="{7A51DAD6-4B66-469D-8659-1C56FC90DE80}" dt="2020-09-30T06:11:05.644" v="31" actId="207"/>
          <ac:spMkLst>
            <pc:docMk/>
            <pc:sldMk cId="1266441483" sldId="443"/>
            <ac:spMk id="6" creationId="{0E1EEE1C-B657-4BC6-989D-D0291799C3D1}"/>
          </ac:spMkLst>
        </pc:spChg>
        <pc:spChg chg="mod">
          <ac:chgData name="Bea Montenegro" userId="65d3c91a-73e9-4799-becb-247b768c9783" providerId="ADAL" clId="{7A51DAD6-4B66-469D-8659-1C56FC90DE80}" dt="2020-09-30T06:27:20.572" v="87"/>
          <ac:spMkLst>
            <pc:docMk/>
            <pc:sldMk cId="1266441483" sldId="443"/>
            <ac:spMk id="9" creationId="{10DC6611-A5B7-424F-A52C-74234F2BBEE2}"/>
          </ac:spMkLst>
        </pc:spChg>
        <pc:spChg chg="mod">
          <ac:chgData name="Bea Montenegro" userId="65d3c91a-73e9-4799-becb-247b768c9783" providerId="ADAL" clId="{7A51DAD6-4B66-469D-8659-1C56FC90DE80}" dt="2020-09-30T06:27:20.572" v="87"/>
          <ac:spMkLst>
            <pc:docMk/>
            <pc:sldMk cId="1266441483" sldId="443"/>
            <ac:spMk id="11" creationId="{134C5397-738D-47C8-BBB3-8BF5B05646ED}"/>
          </ac:spMkLst>
        </pc:spChg>
        <pc:picChg chg="add">
          <ac:chgData name="Bea Montenegro" userId="65d3c91a-73e9-4799-becb-247b768c9783" providerId="ADAL" clId="{7A51DAD6-4B66-469D-8659-1C56FC90DE80}" dt="2020-09-30T06:23:52.231" v="47" actId="22"/>
          <ac:picMkLst>
            <pc:docMk/>
            <pc:sldMk cId="1266441483" sldId="443"/>
            <ac:picMk id="2" creationId="{B6E9BA67-EB5D-496D-AF1A-94987CE8AE9F}"/>
          </ac:picMkLst>
        </pc:picChg>
        <pc:picChg chg="del">
          <ac:chgData name="Bea Montenegro" userId="65d3c91a-73e9-4799-becb-247b768c9783" providerId="ADAL" clId="{7A51DAD6-4B66-469D-8659-1C56FC90DE80}" dt="2020-09-30T06:23:50.819" v="46" actId="478"/>
          <ac:picMkLst>
            <pc:docMk/>
            <pc:sldMk cId="1266441483" sldId="443"/>
            <ac:picMk id="5" creationId="{0A0E0D5D-8530-4C03-A3DF-AE17BF4B15D8}"/>
          </ac:picMkLst>
        </pc:picChg>
      </pc:sldChg>
      <pc:sldChg chg="addSp delSp modSp mod delDesignElem">
        <pc:chgData name="Bea Montenegro" userId="65d3c91a-73e9-4799-becb-247b768c9783" providerId="ADAL" clId="{7A51DAD6-4B66-469D-8659-1C56FC90DE80}" dt="2020-09-30T06:37:53.275" v="311" actId="208"/>
        <pc:sldMkLst>
          <pc:docMk/>
          <pc:sldMk cId="2417889347" sldId="447"/>
        </pc:sldMkLst>
        <pc:spChg chg="mod">
          <ac:chgData name="Bea Montenegro" userId="65d3c91a-73e9-4799-becb-247b768c9783" providerId="ADAL" clId="{7A51DAD6-4B66-469D-8659-1C56FC90DE80}" dt="2020-09-30T06:37:53.275" v="311" actId="208"/>
          <ac:spMkLst>
            <pc:docMk/>
            <pc:sldMk cId="2417889347" sldId="447"/>
            <ac:spMk id="4" creationId="{8520D760-807C-49D7-B615-1EB2D960E93B}"/>
          </ac:spMkLst>
        </pc:spChg>
        <pc:spChg chg="add del">
          <ac:chgData name="Bea Montenegro" userId="65d3c91a-73e9-4799-becb-247b768c9783" providerId="ADAL" clId="{7A51DAD6-4B66-469D-8659-1C56FC90DE80}" dt="2020-09-30T06:27:20.572" v="87"/>
          <ac:spMkLst>
            <pc:docMk/>
            <pc:sldMk cId="2417889347" sldId="447"/>
            <ac:spMk id="28" creationId="{D74A4382-E3AD-430A-9A1F-DFA3E0E77A7D}"/>
          </ac:spMkLst>
        </pc:spChg>
        <pc:spChg chg="add del">
          <ac:chgData name="Bea Montenegro" userId="65d3c91a-73e9-4799-becb-247b768c9783" providerId="ADAL" clId="{7A51DAD6-4B66-469D-8659-1C56FC90DE80}" dt="2020-09-30T06:27:20.572" v="87"/>
          <ac:spMkLst>
            <pc:docMk/>
            <pc:sldMk cId="2417889347" sldId="447"/>
            <ac:spMk id="29" creationId="{5A59F003-E00A-43F9-91DC-CC54E3B87466}"/>
          </ac:spMkLst>
        </pc:spChg>
        <pc:spChg chg="add del">
          <ac:chgData name="Bea Montenegro" userId="65d3c91a-73e9-4799-becb-247b768c9783" providerId="ADAL" clId="{7A51DAD6-4B66-469D-8659-1C56FC90DE80}" dt="2020-09-30T06:27:20.572" v="87"/>
          <ac:spMkLst>
            <pc:docMk/>
            <pc:sldMk cId="2417889347" sldId="447"/>
            <ac:spMk id="30" creationId="{79F40191-0F44-4FD1-82CC-ACB507C14BE6}"/>
          </ac:spMkLst>
        </pc:spChg>
      </pc:sldChg>
      <pc:sldChg chg="addSp delSp delDesignElem">
        <pc:chgData name="Bea Montenegro" userId="65d3c91a-73e9-4799-becb-247b768c9783" providerId="ADAL" clId="{7A51DAD6-4B66-469D-8659-1C56FC90DE80}" dt="2020-09-30T06:27:20.572" v="87"/>
        <pc:sldMkLst>
          <pc:docMk/>
          <pc:sldMk cId="15447674" sldId="453"/>
        </pc:sldMkLst>
        <pc:spChg chg="add del">
          <ac:chgData name="Bea Montenegro" userId="65d3c91a-73e9-4799-becb-247b768c9783" providerId="ADAL" clId="{7A51DAD6-4B66-469D-8659-1C56FC90DE80}" dt="2020-09-30T06:27:20.572" v="87"/>
          <ac:spMkLst>
            <pc:docMk/>
            <pc:sldMk cId="15447674" sldId="453"/>
            <ac:spMk id="28" creationId="{D74A4382-E3AD-430A-9A1F-DFA3E0E77A7D}"/>
          </ac:spMkLst>
        </pc:spChg>
        <pc:spChg chg="add del">
          <ac:chgData name="Bea Montenegro" userId="65d3c91a-73e9-4799-becb-247b768c9783" providerId="ADAL" clId="{7A51DAD6-4B66-469D-8659-1C56FC90DE80}" dt="2020-09-30T06:27:20.572" v="87"/>
          <ac:spMkLst>
            <pc:docMk/>
            <pc:sldMk cId="15447674" sldId="453"/>
            <ac:spMk id="29" creationId="{5A59F003-E00A-43F9-91DC-CC54E3B87466}"/>
          </ac:spMkLst>
        </pc:spChg>
        <pc:spChg chg="add del">
          <ac:chgData name="Bea Montenegro" userId="65d3c91a-73e9-4799-becb-247b768c9783" providerId="ADAL" clId="{7A51DAD6-4B66-469D-8659-1C56FC90DE80}" dt="2020-09-30T06:27:20.572" v="87"/>
          <ac:spMkLst>
            <pc:docMk/>
            <pc:sldMk cId="15447674" sldId="453"/>
            <ac:spMk id="30" creationId="{79F40191-0F44-4FD1-82CC-ACB507C14BE6}"/>
          </ac:spMkLst>
        </pc:spChg>
      </pc:sldChg>
      <pc:sldChg chg="addSp delSp mod">
        <pc:chgData name="Bea Montenegro" userId="65d3c91a-73e9-4799-becb-247b768c9783" providerId="ADAL" clId="{7A51DAD6-4B66-469D-8659-1C56FC90DE80}" dt="2020-09-30T06:35:18.777" v="284" actId="22"/>
        <pc:sldMkLst>
          <pc:docMk/>
          <pc:sldMk cId="3245752224" sldId="455"/>
        </pc:sldMkLst>
        <pc:picChg chg="add">
          <ac:chgData name="Bea Montenegro" userId="65d3c91a-73e9-4799-becb-247b768c9783" providerId="ADAL" clId="{7A51DAD6-4B66-469D-8659-1C56FC90DE80}" dt="2020-09-30T06:35:18.777" v="284" actId="22"/>
          <ac:picMkLst>
            <pc:docMk/>
            <pc:sldMk cId="3245752224" sldId="455"/>
            <ac:picMk id="2" creationId="{9DA00CAD-45C4-480C-BDF9-D2A4FCAB3ABC}"/>
          </ac:picMkLst>
        </pc:picChg>
        <pc:picChg chg="del">
          <ac:chgData name="Bea Montenegro" userId="65d3c91a-73e9-4799-becb-247b768c9783" providerId="ADAL" clId="{7A51DAD6-4B66-469D-8659-1C56FC90DE80}" dt="2020-09-30T06:35:17.635" v="283" actId="478"/>
          <ac:picMkLst>
            <pc:docMk/>
            <pc:sldMk cId="3245752224" sldId="455"/>
            <ac:picMk id="4" creationId="{AB4CE075-9EC5-4D56-9949-80AE6E976D20}"/>
          </ac:picMkLst>
        </pc:picChg>
      </pc:sldChg>
      <pc:sldChg chg="addSp delSp modSp mod">
        <pc:chgData name="Bea Montenegro" userId="65d3c91a-73e9-4799-becb-247b768c9783" providerId="ADAL" clId="{7A51DAD6-4B66-469D-8659-1C56FC90DE80}" dt="2020-09-30T06:41:34.115" v="332" actId="207"/>
        <pc:sldMkLst>
          <pc:docMk/>
          <pc:sldMk cId="2167998923" sldId="459"/>
        </pc:sldMkLst>
        <pc:spChg chg="mod">
          <ac:chgData name="Bea Montenegro" userId="65d3c91a-73e9-4799-becb-247b768c9783" providerId="ADAL" clId="{7A51DAD6-4B66-469D-8659-1C56FC90DE80}" dt="2020-09-30T06:27:20.572" v="87"/>
          <ac:spMkLst>
            <pc:docMk/>
            <pc:sldMk cId="2167998923" sldId="459"/>
            <ac:spMk id="2" creationId="{7D5566BE-0E3A-41BE-A56C-80EC47B64812}"/>
          </ac:spMkLst>
        </pc:spChg>
        <pc:spChg chg="mod">
          <ac:chgData name="Bea Montenegro" userId="65d3c91a-73e9-4799-becb-247b768c9783" providerId="ADAL" clId="{7A51DAD6-4B66-469D-8659-1C56FC90DE80}" dt="2020-09-30T06:41:34.115" v="332" actId="207"/>
          <ac:spMkLst>
            <pc:docMk/>
            <pc:sldMk cId="2167998923" sldId="459"/>
            <ac:spMk id="6" creationId="{0E1EEE1C-B657-4BC6-989D-D0291799C3D1}"/>
          </ac:spMkLst>
        </pc:spChg>
        <pc:graphicFrameChg chg="mod">
          <ac:chgData name="Bea Montenegro" userId="65d3c91a-73e9-4799-becb-247b768c9783" providerId="ADAL" clId="{7A51DAD6-4B66-469D-8659-1C56FC90DE80}" dt="2020-09-30T06:41:00.708" v="331"/>
          <ac:graphicFrameMkLst>
            <pc:docMk/>
            <pc:sldMk cId="2167998923" sldId="459"/>
            <ac:graphicFrameMk id="8" creationId="{ED58BB5E-C4A3-48C9-B7A3-A4DE8C7FADC6}"/>
          </ac:graphicFrameMkLst>
        </pc:graphicFrameChg>
        <pc:picChg chg="add">
          <ac:chgData name="Bea Montenegro" userId="65d3c91a-73e9-4799-becb-247b768c9783" providerId="ADAL" clId="{7A51DAD6-4B66-469D-8659-1C56FC90DE80}" dt="2020-09-30T06:35:57.543" v="298" actId="22"/>
          <ac:picMkLst>
            <pc:docMk/>
            <pc:sldMk cId="2167998923" sldId="459"/>
            <ac:picMk id="3" creationId="{0229E570-E4B3-412B-B3E7-F20A379608B2}"/>
          </ac:picMkLst>
        </pc:picChg>
        <pc:picChg chg="del">
          <ac:chgData name="Bea Montenegro" userId="65d3c91a-73e9-4799-becb-247b768c9783" providerId="ADAL" clId="{7A51DAD6-4B66-469D-8659-1C56FC90DE80}" dt="2020-09-30T06:35:56.284" v="297" actId="478"/>
          <ac:picMkLst>
            <pc:docMk/>
            <pc:sldMk cId="2167998923" sldId="459"/>
            <ac:picMk id="5" creationId="{0A0E0D5D-8530-4C03-A3DF-AE17BF4B15D8}"/>
          </ac:picMkLst>
        </pc:picChg>
      </pc:sldChg>
      <pc:sldChg chg="addSp delSp modSp mod">
        <pc:chgData name="Bea Montenegro" userId="65d3c91a-73e9-4799-becb-247b768c9783" providerId="ADAL" clId="{7A51DAD6-4B66-469D-8659-1C56FC90DE80}" dt="2020-09-30T06:40:09.118" v="327" actId="12"/>
        <pc:sldMkLst>
          <pc:docMk/>
          <pc:sldMk cId="3494225555" sldId="460"/>
        </pc:sldMkLst>
        <pc:spChg chg="mod">
          <ac:chgData name="Bea Montenegro" userId="65d3c91a-73e9-4799-becb-247b768c9783" providerId="ADAL" clId="{7A51DAD6-4B66-469D-8659-1C56FC90DE80}" dt="2020-09-30T06:27:20.572" v="87"/>
          <ac:spMkLst>
            <pc:docMk/>
            <pc:sldMk cId="3494225555" sldId="460"/>
            <ac:spMk id="2" creationId="{7D5566BE-0E3A-41BE-A56C-80EC47B64812}"/>
          </ac:spMkLst>
        </pc:spChg>
        <pc:spChg chg="mod">
          <ac:chgData name="Bea Montenegro" userId="65d3c91a-73e9-4799-becb-247b768c9783" providerId="ADAL" clId="{7A51DAD6-4B66-469D-8659-1C56FC90DE80}" dt="2020-09-30T06:40:09.118" v="327" actId="12"/>
          <ac:spMkLst>
            <pc:docMk/>
            <pc:sldMk cId="3494225555" sldId="460"/>
            <ac:spMk id="8" creationId="{909BA719-426F-4D49-8549-9B2020857B48}"/>
          </ac:spMkLst>
        </pc:spChg>
        <pc:spChg chg="mod">
          <ac:chgData name="Bea Montenegro" userId="65d3c91a-73e9-4799-becb-247b768c9783" providerId="ADAL" clId="{7A51DAD6-4B66-469D-8659-1C56FC90DE80}" dt="2020-09-30T06:39:59.465" v="326" actId="207"/>
          <ac:spMkLst>
            <pc:docMk/>
            <pc:sldMk cId="3494225555" sldId="460"/>
            <ac:spMk id="10" creationId="{2C5A262C-B12B-4FDB-8B89-4E9BA61B2E46}"/>
          </ac:spMkLst>
        </pc:spChg>
        <pc:picChg chg="add">
          <ac:chgData name="Bea Montenegro" userId="65d3c91a-73e9-4799-becb-247b768c9783" providerId="ADAL" clId="{7A51DAD6-4B66-469D-8659-1C56FC90DE80}" dt="2020-09-30T06:35:47.215" v="294" actId="22"/>
          <ac:picMkLst>
            <pc:docMk/>
            <pc:sldMk cId="3494225555" sldId="460"/>
            <ac:picMk id="3" creationId="{E3DAA8F1-774C-4212-AF8A-8DA7265AFA1D}"/>
          </ac:picMkLst>
        </pc:picChg>
        <pc:picChg chg="del">
          <ac:chgData name="Bea Montenegro" userId="65d3c91a-73e9-4799-becb-247b768c9783" providerId="ADAL" clId="{7A51DAD6-4B66-469D-8659-1C56FC90DE80}" dt="2020-09-30T06:35:46.322" v="293" actId="478"/>
          <ac:picMkLst>
            <pc:docMk/>
            <pc:sldMk cId="3494225555" sldId="460"/>
            <ac:picMk id="5" creationId="{0A0E0D5D-8530-4C03-A3DF-AE17BF4B15D8}"/>
          </ac:picMkLst>
        </pc:picChg>
      </pc:sldChg>
      <pc:sldChg chg="addSp delSp modSp mod">
        <pc:chgData name="Bea Montenegro" userId="65d3c91a-73e9-4799-becb-247b768c9783" providerId="ADAL" clId="{7A51DAD6-4B66-469D-8659-1C56FC90DE80}" dt="2020-09-30T06:40:26.149" v="329" actId="12"/>
        <pc:sldMkLst>
          <pc:docMk/>
          <pc:sldMk cId="524201673" sldId="463"/>
        </pc:sldMkLst>
        <pc:spChg chg="mod">
          <ac:chgData name="Bea Montenegro" userId="65d3c91a-73e9-4799-becb-247b768c9783" providerId="ADAL" clId="{7A51DAD6-4B66-469D-8659-1C56FC90DE80}" dt="2020-09-30T06:27:20.572" v="87"/>
          <ac:spMkLst>
            <pc:docMk/>
            <pc:sldMk cId="524201673" sldId="463"/>
            <ac:spMk id="2" creationId="{7D5566BE-0E3A-41BE-A56C-80EC47B64812}"/>
          </ac:spMkLst>
        </pc:spChg>
        <pc:spChg chg="mod">
          <ac:chgData name="Bea Montenegro" userId="65d3c91a-73e9-4799-becb-247b768c9783" providerId="ADAL" clId="{7A51DAD6-4B66-469D-8659-1C56FC90DE80}" dt="2020-09-30T06:40:16.187" v="328" actId="207"/>
          <ac:spMkLst>
            <pc:docMk/>
            <pc:sldMk cId="524201673" sldId="463"/>
            <ac:spMk id="8" creationId="{22F8E2FA-55EE-4C4A-9A82-3C0061A5284D}"/>
          </ac:spMkLst>
        </pc:spChg>
        <pc:spChg chg="mod">
          <ac:chgData name="Bea Montenegro" userId="65d3c91a-73e9-4799-becb-247b768c9783" providerId="ADAL" clId="{7A51DAD6-4B66-469D-8659-1C56FC90DE80}" dt="2020-09-30T06:40:26.149" v="329" actId="12"/>
          <ac:spMkLst>
            <pc:docMk/>
            <pc:sldMk cId="524201673" sldId="463"/>
            <ac:spMk id="13" creationId="{383BB4D4-7340-459D-A2BC-D2D34A45CDBD}"/>
          </ac:spMkLst>
        </pc:spChg>
        <pc:picChg chg="add">
          <ac:chgData name="Bea Montenegro" userId="65d3c91a-73e9-4799-becb-247b768c9783" providerId="ADAL" clId="{7A51DAD6-4B66-469D-8659-1C56FC90DE80}" dt="2020-09-30T06:35:51.952" v="296" actId="22"/>
          <ac:picMkLst>
            <pc:docMk/>
            <pc:sldMk cId="524201673" sldId="463"/>
            <ac:picMk id="3" creationId="{13CE014C-B351-4060-907B-BF5F24581B75}"/>
          </ac:picMkLst>
        </pc:picChg>
        <pc:picChg chg="del">
          <ac:chgData name="Bea Montenegro" userId="65d3c91a-73e9-4799-becb-247b768c9783" providerId="ADAL" clId="{7A51DAD6-4B66-469D-8659-1C56FC90DE80}" dt="2020-09-30T06:35:51.395" v="295" actId="478"/>
          <ac:picMkLst>
            <pc:docMk/>
            <pc:sldMk cId="524201673" sldId="463"/>
            <ac:picMk id="5" creationId="{0A0E0D5D-8530-4C03-A3DF-AE17BF4B15D8}"/>
          </ac:picMkLst>
        </pc:picChg>
        <pc:picChg chg="mod">
          <ac:chgData name="Bea Montenegro" userId="65d3c91a-73e9-4799-becb-247b768c9783" providerId="ADAL" clId="{7A51DAD6-4B66-469D-8659-1C56FC90DE80}" dt="2020-09-30T06:27:20.572" v="87"/>
          <ac:picMkLst>
            <pc:docMk/>
            <pc:sldMk cId="524201673" sldId="463"/>
            <ac:picMk id="15" creationId="{E4496849-0DF4-4EBB-8C25-CCAC0660CAA9}"/>
          </ac:picMkLst>
        </pc:picChg>
      </pc:sldChg>
      <pc:sldChg chg="modSp mod">
        <pc:chgData name="Bea Montenegro" userId="65d3c91a-73e9-4799-becb-247b768c9783" providerId="ADAL" clId="{7A51DAD6-4B66-469D-8659-1C56FC90DE80}" dt="2020-09-30T06:32:51.579" v="247" actId="208"/>
        <pc:sldMkLst>
          <pc:docMk/>
          <pc:sldMk cId="1927736966" sldId="465"/>
        </pc:sldMkLst>
        <pc:spChg chg="mod">
          <ac:chgData name="Bea Montenegro" userId="65d3c91a-73e9-4799-becb-247b768c9783" providerId="ADAL" clId="{7A51DAD6-4B66-469D-8659-1C56FC90DE80}" dt="2020-09-30T06:27:20.572" v="87"/>
          <ac:spMkLst>
            <pc:docMk/>
            <pc:sldMk cId="1927736966" sldId="465"/>
            <ac:spMk id="2" creationId="{7D5566BE-0E3A-41BE-A56C-80EC47B64812}"/>
          </ac:spMkLst>
        </pc:spChg>
        <pc:spChg chg="mod">
          <ac:chgData name="Bea Montenegro" userId="65d3c91a-73e9-4799-becb-247b768c9783" providerId="ADAL" clId="{7A51DAD6-4B66-469D-8659-1C56FC90DE80}" dt="2020-09-30T06:25:10.787" v="61" actId="207"/>
          <ac:spMkLst>
            <pc:docMk/>
            <pc:sldMk cId="1927736966" sldId="465"/>
            <ac:spMk id="16" creationId="{76561AF2-C85E-40BC-848E-2DB7C285A690}"/>
          </ac:spMkLst>
        </pc:spChg>
        <pc:spChg chg="mod">
          <ac:chgData name="Bea Montenegro" userId="65d3c91a-73e9-4799-becb-247b768c9783" providerId="ADAL" clId="{7A51DAD6-4B66-469D-8659-1C56FC90DE80}" dt="2020-09-30T06:32:51.579" v="247" actId="208"/>
          <ac:spMkLst>
            <pc:docMk/>
            <pc:sldMk cId="1927736966" sldId="465"/>
            <ac:spMk id="18" creationId="{B8460ADB-669F-4C65-8952-7FBD6D601FC9}"/>
          </ac:spMkLst>
        </pc:spChg>
        <pc:spChg chg="mod">
          <ac:chgData name="Bea Montenegro" userId="65d3c91a-73e9-4799-becb-247b768c9783" providerId="ADAL" clId="{7A51DAD6-4B66-469D-8659-1C56FC90DE80}" dt="2020-09-30T06:25:06.948" v="60" actId="12"/>
          <ac:spMkLst>
            <pc:docMk/>
            <pc:sldMk cId="1927736966" sldId="465"/>
            <ac:spMk id="20" creationId="{DF85F232-9A66-413E-9215-E78BEE4E67EE}"/>
          </ac:spMkLst>
        </pc:spChg>
        <pc:spChg chg="mod">
          <ac:chgData name="Bea Montenegro" userId="65d3c91a-73e9-4799-becb-247b768c9783" providerId="ADAL" clId="{7A51DAD6-4B66-469D-8659-1C56FC90DE80}" dt="2020-09-30T06:32:46.604" v="246" actId="208"/>
          <ac:spMkLst>
            <pc:docMk/>
            <pc:sldMk cId="1927736966" sldId="465"/>
            <ac:spMk id="23" creationId="{1FBE150C-4556-4CD3-8EBD-086F565142F8}"/>
          </ac:spMkLst>
        </pc:spChg>
      </pc:sldChg>
      <pc:sldChg chg="addSp delSp modSp mod">
        <pc:chgData name="Bea Montenegro" userId="65d3c91a-73e9-4799-becb-247b768c9783" providerId="ADAL" clId="{7A51DAD6-4B66-469D-8659-1C56FC90DE80}" dt="2020-09-30T06:35:02.019" v="280" actId="1035"/>
        <pc:sldMkLst>
          <pc:docMk/>
          <pc:sldMk cId="314009451" sldId="466"/>
        </pc:sldMkLst>
        <pc:spChg chg="mod">
          <ac:chgData name="Bea Montenegro" userId="65d3c91a-73e9-4799-becb-247b768c9783" providerId="ADAL" clId="{7A51DAD6-4B66-469D-8659-1C56FC90DE80}" dt="2020-09-30T06:26:24.100" v="71" actId="207"/>
          <ac:spMkLst>
            <pc:docMk/>
            <pc:sldMk cId="314009451" sldId="466"/>
            <ac:spMk id="6" creationId="{0E1EEE1C-B657-4BC6-989D-D0291799C3D1}"/>
          </ac:spMkLst>
        </pc:spChg>
        <pc:spChg chg="mod">
          <ac:chgData name="Bea Montenegro" userId="65d3c91a-73e9-4799-becb-247b768c9783" providerId="ADAL" clId="{7A51DAD6-4B66-469D-8659-1C56FC90DE80}" dt="2020-09-30T06:27:20.572" v="87"/>
          <ac:spMkLst>
            <pc:docMk/>
            <pc:sldMk cId="314009451" sldId="466"/>
            <ac:spMk id="13" creationId="{C20B1F4B-D3B6-4744-8D7D-D3BAD7E5178B}"/>
          </ac:spMkLst>
        </pc:spChg>
        <pc:graphicFrameChg chg="mod">
          <ac:chgData name="Bea Montenegro" userId="65d3c91a-73e9-4799-becb-247b768c9783" providerId="ADAL" clId="{7A51DAD6-4B66-469D-8659-1C56FC90DE80}" dt="2020-09-30T06:33:43.172" v="276" actId="20577"/>
          <ac:graphicFrameMkLst>
            <pc:docMk/>
            <pc:sldMk cId="314009451" sldId="466"/>
            <ac:graphicFrameMk id="7" creationId="{34B4E997-2D7E-47CE-BD52-B92ABF2386C9}"/>
          </ac:graphicFrameMkLst>
        </pc:graphicFrameChg>
        <pc:picChg chg="add">
          <ac:chgData name="Bea Montenegro" userId="65d3c91a-73e9-4799-becb-247b768c9783" providerId="ADAL" clId="{7A51DAD6-4B66-469D-8659-1C56FC90DE80}" dt="2020-09-30T06:26:27.806" v="73" actId="22"/>
          <ac:picMkLst>
            <pc:docMk/>
            <pc:sldMk cId="314009451" sldId="466"/>
            <ac:picMk id="2" creationId="{30B26CE0-1F5F-4A44-9D31-A4BB84B5AECB}"/>
          </ac:picMkLst>
        </pc:picChg>
        <pc:picChg chg="add mod">
          <ac:chgData name="Bea Montenegro" userId="65d3c91a-73e9-4799-becb-247b768c9783" providerId="ADAL" clId="{7A51DAD6-4B66-469D-8659-1C56FC90DE80}" dt="2020-09-30T06:35:02.019" v="280" actId="1035"/>
          <ac:picMkLst>
            <pc:docMk/>
            <pc:sldMk cId="314009451" sldId="466"/>
            <ac:picMk id="3" creationId="{EC0B962A-833C-4649-8BA0-738095374903}"/>
          </ac:picMkLst>
        </pc:picChg>
        <pc:picChg chg="del">
          <ac:chgData name="Bea Montenegro" userId="65d3c91a-73e9-4799-becb-247b768c9783" providerId="ADAL" clId="{7A51DAD6-4B66-469D-8659-1C56FC90DE80}" dt="2020-09-30T06:26:26.303" v="72" actId="478"/>
          <ac:picMkLst>
            <pc:docMk/>
            <pc:sldMk cId="314009451" sldId="466"/>
            <ac:picMk id="5" creationId="{0A0E0D5D-8530-4C03-A3DF-AE17BF4B15D8}"/>
          </ac:picMkLst>
        </pc:picChg>
      </pc:sldChg>
      <pc:sldChg chg="addSp delSp modSp mod">
        <pc:chgData name="Bea Montenegro" userId="65d3c91a-73e9-4799-becb-247b768c9783" providerId="ADAL" clId="{7A51DAD6-4B66-469D-8659-1C56FC90DE80}" dt="2020-09-30T06:38:36.476" v="318" actId="20577"/>
        <pc:sldMkLst>
          <pc:docMk/>
          <pc:sldMk cId="316623040" sldId="467"/>
        </pc:sldMkLst>
        <pc:spChg chg="mod">
          <ac:chgData name="Bea Montenegro" userId="65d3c91a-73e9-4799-becb-247b768c9783" providerId="ADAL" clId="{7A51DAD6-4B66-469D-8659-1C56FC90DE80}" dt="2020-09-30T06:27:20.572" v="87"/>
          <ac:spMkLst>
            <pc:docMk/>
            <pc:sldMk cId="316623040" sldId="467"/>
            <ac:spMk id="2" creationId="{7D5566BE-0E3A-41BE-A56C-80EC47B64812}"/>
          </ac:spMkLst>
        </pc:spChg>
        <pc:spChg chg="mod">
          <ac:chgData name="Bea Montenegro" userId="65d3c91a-73e9-4799-becb-247b768c9783" providerId="ADAL" clId="{7A51DAD6-4B66-469D-8659-1C56FC90DE80}" dt="2020-09-30T06:38:06.170" v="312" actId="207"/>
          <ac:spMkLst>
            <pc:docMk/>
            <pc:sldMk cId="316623040" sldId="467"/>
            <ac:spMk id="6" creationId="{0E1EEE1C-B657-4BC6-989D-D0291799C3D1}"/>
          </ac:spMkLst>
        </pc:spChg>
        <pc:spChg chg="mod">
          <ac:chgData name="Bea Montenegro" userId="65d3c91a-73e9-4799-becb-247b768c9783" providerId="ADAL" clId="{7A51DAD6-4B66-469D-8659-1C56FC90DE80}" dt="2020-09-30T06:38:36.476" v="318" actId="20577"/>
          <ac:spMkLst>
            <pc:docMk/>
            <pc:sldMk cId="316623040" sldId="467"/>
            <ac:spMk id="22" creationId="{06EF19D9-6C20-4A6D-A44E-4CD7315E7AB4}"/>
          </ac:spMkLst>
        </pc:spChg>
        <pc:picChg chg="add">
          <ac:chgData name="Bea Montenegro" userId="65d3c91a-73e9-4799-becb-247b768c9783" providerId="ADAL" clId="{7A51DAD6-4B66-469D-8659-1C56FC90DE80}" dt="2020-09-30T06:35:27.103" v="286" actId="22"/>
          <ac:picMkLst>
            <pc:docMk/>
            <pc:sldMk cId="316623040" sldId="467"/>
            <ac:picMk id="3" creationId="{7A60A91A-C7E6-47B3-AF3B-0EC1D6D8018B}"/>
          </ac:picMkLst>
        </pc:picChg>
        <pc:picChg chg="del">
          <ac:chgData name="Bea Montenegro" userId="65d3c91a-73e9-4799-becb-247b768c9783" providerId="ADAL" clId="{7A51DAD6-4B66-469D-8659-1C56FC90DE80}" dt="2020-09-30T06:35:26.571" v="285" actId="478"/>
          <ac:picMkLst>
            <pc:docMk/>
            <pc:sldMk cId="316623040" sldId="467"/>
            <ac:picMk id="5" creationId="{0A0E0D5D-8530-4C03-A3DF-AE17BF4B15D8}"/>
          </ac:picMkLst>
        </pc:picChg>
        <pc:picChg chg="mod">
          <ac:chgData name="Bea Montenegro" userId="65d3c91a-73e9-4799-becb-247b768c9783" providerId="ADAL" clId="{7A51DAD6-4B66-469D-8659-1C56FC90DE80}" dt="2020-09-30T06:38:25.141" v="313" actId="207"/>
          <ac:picMkLst>
            <pc:docMk/>
            <pc:sldMk cId="316623040" sldId="467"/>
            <ac:picMk id="14" creationId="{910E421A-87E1-444B-9A0E-1AFF702D9BF3}"/>
          </ac:picMkLst>
        </pc:picChg>
      </pc:sldChg>
      <pc:sldChg chg="addSp delSp modSp mod">
        <pc:chgData name="Bea Montenegro" userId="65d3c91a-73e9-4799-becb-247b768c9783" providerId="ADAL" clId="{7A51DAD6-4B66-469D-8659-1C56FC90DE80}" dt="2020-09-30T06:27:20.572" v="87"/>
        <pc:sldMkLst>
          <pc:docMk/>
          <pc:sldMk cId="793247527" sldId="471"/>
        </pc:sldMkLst>
        <pc:spChg chg="mod">
          <ac:chgData name="Bea Montenegro" userId="65d3c91a-73e9-4799-becb-247b768c9783" providerId="ADAL" clId="{7A51DAD6-4B66-469D-8659-1C56FC90DE80}" dt="2020-09-30T06:11:13.564" v="32" actId="207"/>
          <ac:spMkLst>
            <pc:docMk/>
            <pc:sldMk cId="793247527" sldId="471"/>
            <ac:spMk id="6" creationId="{0E1EEE1C-B657-4BC6-989D-D0291799C3D1}"/>
          </ac:spMkLst>
        </pc:spChg>
        <pc:spChg chg="mod">
          <ac:chgData name="Bea Montenegro" userId="65d3c91a-73e9-4799-becb-247b768c9783" providerId="ADAL" clId="{7A51DAD6-4B66-469D-8659-1C56FC90DE80}" dt="2020-09-30T06:27:20.572" v="87"/>
          <ac:spMkLst>
            <pc:docMk/>
            <pc:sldMk cId="793247527" sldId="471"/>
            <ac:spMk id="9" creationId="{10DC6611-A5B7-424F-A52C-74234F2BBEE2}"/>
          </ac:spMkLst>
        </pc:spChg>
        <pc:spChg chg="mod">
          <ac:chgData name="Bea Montenegro" userId="65d3c91a-73e9-4799-becb-247b768c9783" providerId="ADAL" clId="{7A51DAD6-4B66-469D-8659-1C56FC90DE80}" dt="2020-09-30T06:27:20.572" v="87"/>
          <ac:spMkLst>
            <pc:docMk/>
            <pc:sldMk cId="793247527" sldId="471"/>
            <ac:spMk id="11" creationId="{134C5397-738D-47C8-BBB3-8BF5B05646ED}"/>
          </ac:spMkLst>
        </pc:spChg>
        <pc:picChg chg="del">
          <ac:chgData name="Bea Montenegro" userId="65d3c91a-73e9-4799-becb-247b768c9783" providerId="ADAL" clId="{7A51DAD6-4B66-469D-8659-1C56FC90DE80}" dt="2020-09-30T06:23:07.746" v="34" actId="478"/>
          <ac:picMkLst>
            <pc:docMk/>
            <pc:sldMk cId="793247527" sldId="471"/>
            <ac:picMk id="5" creationId="{0A0E0D5D-8530-4C03-A3DF-AE17BF4B15D8}"/>
          </ac:picMkLst>
        </pc:picChg>
        <pc:picChg chg="add mod">
          <ac:chgData name="Bea Montenegro" userId="65d3c91a-73e9-4799-becb-247b768c9783" providerId="ADAL" clId="{7A51DAD6-4B66-469D-8659-1C56FC90DE80}" dt="2020-09-30T06:23:14.594" v="35" actId="1076"/>
          <ac:picMkLst>
            <pc:docMk/>
            <pc:sldMk cId="793247527" sldId="471"/>
            <ac:picMk id="7" creationId="{49EB7441-7867-4AC7-B49B-EE95D4F17501}"/>
          </ac:picMkLst>
        </pc:picChg>
      </pc:sldChg>
      <pc:sldChg chg="addSp delSp modSp mod delDesignElem">
        <pc:chgData name="Bea Montenegro" userId="65d3c91a-73e9-4799-becb-247b768c9783" providerId="ADAL" clId="{7A51DAD6-4B66-469D-8659-1C56FC90DE80}" dt="2020-09-30T06:31:03.658" v="244" actId="1076"/>
        <pc:sldMkLst>
          <pc:docMk/>
          <pc:sldMk cId="970188011" sldId="475"/>
        </pc:sldMkLst>
        <pc:spChg chg="mod">
          <ac:chgData name="Bea Montenegro" userId="65d3c91a-73e9-4799-becb-247b768c9783" providerId="ADAL" clId="{7A51DAD6-4B66-469D-8659-1C56FC90DE80}" dt="2020-09-30T06:08:59.115" v="29" actId="12"/>
          <ac:spMkLst>
            <pc:docMk/>
            <pc:sldMk cId="970188011" sldId="475"/>
            <ac:spMk id="3" creationId="{6775BCBC-80AD-4BB5-B2F3-2A55BDDB08C4}"/>
          </ac:spMkLst>
        </pc:spChg>
        <pc:spChg chg="add mod">
          <ac:chgData name="Bea Montenegro" userId="65d3c91a-73e9-4799-becb-247b768c9783" providerId="ADAL" clId="{7A51DAD6-4B66-469D-8659-1C56FC90DE80}" dt="2020-09-30T06:31:03.658" v="244" actId="1076"/>
          <ac:spMkLst>
            <pc:docMk/>
            <pc:sldMk cId="970188011" sldId="475"/>
            <ac:spMk id="7" creationId="{DB0C708F-240D-4086-9C11-25B3224DC62F}"/>
          </ac:spMkLst>
        </pc:spChg>
        <pc:spChg chg="add del mod">
          <ac:chgData name="Bea Montenegro" userId="65d3c91a-73e9-4799-becb-247b768c9783" providerId="ADAL" clId="{7A51DAD6-4B66-469D-8659-1C56FC90DE80}" dt="2020-09-30T06:30:33.699" v="240" actId="478"/>
          <ac:spMkLst>
            <pc:docMk/>
            <pc:sldMk cId="970188011" sldId="475"/>
            <ac:spMk id="10" creationId="{E30DD346-15CB-4027-A29D-30FCD1CD912F}"/>
          </ac:spMkLst>
        </pc:spChg>
        <pc:spChg chg="add del">
          <ac:chgData name="Bea Montenegro" userId="65d3c91a-73e9-4799-becb-247b768c9783" providerId="ADAL" clId="{7A51DAD6-4B66-469D-8659-1C56FC90DE80}" dt="2020-09-30T06:27:20.572" v="87"/>
          <ac:spMkLst>
            <pc:docMk/>
            <pc:sldMk cId="970188011" sldId="475"/>
            <ac:spMk id="69" creationId="{2029D5AD-8348-4446-B191-6A9B6FE03F21}"/>
          </ac:spMkLst>
        </pc:spChg>
        <pc:spChg chg="add del">
          <ac:chgData name="Bea Montenegro" userId="65d3c91a-73e9-4799-becb-247b768c9783" providerId="ADAL" clId="{7A51DAD6-4B66-469D-8659-1C56FC90DE80}" dt="2020-09-30T06:27:20.572" v="87"/>
          <ac:spMkLst>
            <pc:docMk/>
            <pc:sldMk cId="970188011" sldId="475"/>
            <ac:spMk id="70" creationId="{A3F395A2-2B64-4749-BD93-2F159C7E1FB5}"/>
          </ac:spMkLst>
        </pc:spChg>
        <pc:spChg chg="add del">
          <ac:chgData name="Bea Montenegro" userId="65d3c91a-73e9-4799-becb-247b768c9783" providerId="ADAL" clId="{7A51DAD6-4B66-469D-8659-1C56FC90DE80}" dt="2020-09-30T06:27:20.572" v="87"/>
          <ac:spMkLst>
            <pc:docMk/>
            <pc:sldMk cId="970188011" sldId="475"/>
            <ac:spMk id="76" creationId="{5CF0135B-EAB8-4CA0-896C-2D897ECD28BC}"/>
          </ac:spMkLst>
        </pc:spChg>
        <pc:spChg chg="add del">
          <ac:chgData name="Bea Montenegro" userId="65d3c91a-73e9-4799-becb-247b768c9783" providerId="ADAL" clId="{7A51DAD6-4B66-469D-8659-1C56FC90DE80}" dt="2020-09-30T06:27:20.572" v="87"/>
          <ac:spMkLst>
            <pc:docMk/>
            <pc:sldMk cId="970188011" sldId="475"/>
            <ac:spMk id="78" creationId="{92C3387C-D24F-4737-8A37-1DC5CFF09CFA}"/>
          </ac:spMkLst>
        </pc:spChg>
        <pc:picChg chg="del">
          <ac:chgData name="Bea Montenegro" userId="65d3c91a-73e9-4799-becb-247b768c9783" providerId="ADAL" clId="{7A51DAD6-4B66-469D-8659-1C56FC90DE80}" dt="2020-09-30T06:23:26.819" v="36" actId="478"/>
          <ac:picMkLst>
            <pc:docMk/>
            <pc:sldMk cId="970188011" sldId="475"/>
            <ac:picMk id="4" creationId="{AB4CE075-9EC5-4D56-9949-80AE6E976D20}"/>
          </ac:picMkLst>
        </pc:picChg>
        <pc:picChg chg="add">
          <ac:chgData name="Bea Montenegro" userId="65d3c91a-73e9-4799-becb-247b768c9783" providerId="ADAL" clId="{7A51DAD6-4B66-469D-8659-1C56FC90DE80}" dt="2020-09-30T06:23:27.425" v="37" actId="22"/>
          <ac:picMkLst>
            <pc:docMk/>
            <pc:sldMk cId="970188011" sldId="475"/>
            <ac:picMk id="5" creationId="{30FC1736-FD68-43BA-985A-CF435CE797AD}"/>
          </ac:picMkLst>
        </pc:picChg>
        <pc:picChg chg="add mod">
          <ac:chgData name="Bea Montenegro" userId="65d3c91a-73e9-4799-becb-247b768c9783" providerId="ADAL" clId="{7A51DAD6-4B66-469D-8659-1C56FC90DE80}" dt="2020-09-30T06:28:31.523" v="89" actId="1076"/>
          <ac:picMkLst>
            <pc:docMk/>
            <pc:sldMk cId="970188011" sldId="475"/>
            <ac:picMk id="6" creationId="{6B6763C1-4CC5-46D7-9B3D-6438D61F64A0}"/>
          </ac:picMkLst>
        </pc:picChg>
        <pc:picChg chg="add mod">
          <ac:chgData name="Bea Montenegro" userId="65d3c91a-73e9-4799-becb-247b768c9783" providerId="ADAL" clId="{7A51DAD6-4B66-469D-8659-1C56FC90DE80}" dt="2020-09-30T06:29:51.458" v="172" actId="1076"/>
          <ac:picMkLst>
            <pc:docMk/>
            <pc:sldMk cId="970188011" sldId="475"/>
            <ac:picMk id="8" creationId="{9FA8A8AC-3AA3-4FFE-9B26-BAC64E8C8D89}"/>
          </ac:picMkLst>
        </pc:picChg>
        <pc:cxnChg chg="add mod">
          <ac:chgData name="Bea Montenegro" userId="65d3c91a-73e9-4799-becb-247b768c9783" providerId="ADAL" clId="{7A51DAD6-4B66-469D-8659-1C56FC90DE80}" dt="2020-09-30T06:31:03.658" v="244" actId="1076"/>
          <ac:cxnSpMkLst>
            <pc:docMk/>
            <pc:sldMk cId="970188011" sldId="475"/>
            <ac:cxnSpMk id="13" creationId="{2C14AFAD-50D5-4B7D-9AF4-60F68C101450}"/>
          </ac:cxnSpMkLst>
        </pc:cxnChg>
      </pc:sldChg>
      <pc:sldChg chg="addSp delSp modSp mod delDesignElem">
        <pc:chgData name="Bea Montenegro" userId="65d3c91a-73e9-4799-becb-247b768c9783" providerId="ADAL" clId="{7A51DAD6-4B66-469D-8659-1C56FC90DE80}" dt="2020-09-30T06:37:38.331" v="310" actId="12"/>
        <pc:sldMkLst>
          <pc:docMk/>
          <pc:sldMk cId="3456600459" sldId="476"/>
        </pc:sldMkLst>
        <pc:spChg chg="mod">
          <ac:chgData name="Bea Montenegro" userId="65d3c91a-73e9-4799-becb-247b768c9783" providerId="ADAL" clId="{7A51DAD6-4B66-469D-8659-1C56FC90DE80}" dt="2020-09-30T06:37:38.331" v="310" actId="12"/>
          <ac:spMkLst>
            <pc:docMk/>
            <pc:sldMk cId="3456600459" sldId="476"/>
            <ac:spMk id="3" creationId="{6775BCBC-80AD-4BB5-B2F3-2A55BDDB08C4}"/>
          </ac:spMkLst>
        </pc:spChg>
        <pc:spChg chg="mod">
          <ac:chgData name="Bea Montenegro" userId="65d3c91a-73e9-4799-becb-247b768c9783" providerId="ADAL" clId="{7A51DAD6-4B66-469D-8659-1C56FC90DE80}" dt="2020-09-30T06:37:05.572" v="308" actId="208"/>
          <ac:spMkLst>
            <pc:docMk/>
            <pc:sldMk cId="3456600459" sldId="476"/>
            <ac:spMk id="5" creationId="{8C601BD5-771F-47AE-A69C-CB96572245F1}"/>
          </ac:spMkLst>
        </pc:spChg>
        <pc:spChg chg="add del">
          <ac:chgData name="Bea Montenegro" userId="65d3c91a-73e9-4799-becb-247b768c9783" providerId="ADAL" clId="{7A51DAD6-4B66-469D-8659-1C56FC90DE80}" dt="2020-09-30T06:27:20.572" v="87"/>
          <ac:spMkLst>
            <pc:docMk/>
            <pc:sldMk cId="3456600459" sldId="476"/>
            <ac:spMk id="69" creationId="{2029D5AD-8348-4446-B191-6A9B6FE03F21}"/>
          </ac:spMkLst>
        </pc:spChg>
        <pc:spChg chg="add del">
          <ac:chgData name="Bea Montenegro" userId="65d3c91a-73e9-4799-becb-247b768c9783" providerId="ADAL" clId="{7A51DAD6-4B66-469D-8659-1C56FC90DE80}" dt="2020-09-30T06:27:20.572" v="87"/>
          <ac:spMkLst>
            <pc:docMk/>
            <pc:sldMk cId="3456600459" sldId="476"/>
            <ac:spMk id="70" creationId="{A3F395A2-2B64-4749-BD93-2F159C7E1FB5}"/>
          </ac:spMkLst>
        </pc:spChg>
        <pc:spChg chg="add del">
          <ac:chgData name="Bea Montenegro" userId="65d3c91a-73e9-4799-becb-247b768c9783" providerId="ADAL" clId="{7A51DAD6-4B66-469D-8659-1C56FC90DE80}" dt="2020-09-30T06:27:20.572" v="87"/>
          <ac:spMkLst>
            <pc:docMk/>
            <pc:sldMk cId="3456600459" sldId="476"/>
            <ac:spMk id="76" creationId="{5CF0135B-EAB8-4CA0-896C-2D897ECD28BC}"/>
          </ac:spMkLst>
        </pc:spChg>
        <pc:spChg chg="add del">
          <ac:chgData name="Bea Montenegro" userId="65d3c91a-73e9-4799-becb-247b768c9783" providerId="ADAL" clId="{7A51DAD6-4B66-469D-8659-1C56FC90DE80}" dt="2020-09-30T06:27:20.572" v="87"/>
          <ac:spMkLst>
            <pc:docMk/>
            <pc:sldMk cId="3456600459" sldId="476"/>
            <ac:spMk id="78" creationId="{92C3387C-D24F-4737-8A37-1DC5CFF09CFA}"/>
          </ac:spMkLst>
        </pc:spChg>
        <pc:picChg chg="del">
          <ac:chgData name="Bea Montenegro" userId="65d3c91a-73e9-4799-becb-247b768c9783" providerId="ADAL" clId="{7A51DAD6-4B66-469D-8659-1C56FC90DE80}" dt="2020-09-30T06:35:11.251" v="281" actId="478"/>
          <ac:picMkLst>
            <pc:docMk/>
            <pc:sldMk cId="3456600459" sldId="476"/>
            <ac:picMk id="4" creationId="{AB4CE075-9EC5-4D56-9949-80AE6E976D20}"/>
          </ac:picMkLst>
        </pc:picChg>
        <pc:picChg chg="add">
          <ac:chgData name="Bea Montenegro" userId="65d3c91a-73e9-4799-becb-247b768c9783" providerId="ADAL" clId="{7A51DAD6-4B66-469D-8659-1C56FC90DE80}" dt="2020-09-30T06:35:11.664" v="282" actId="22"/>
          <ac:picMkLst>
            <pc:docMk/>
            <pc:sldMk cId="3456600459" sldId="476"/>
            <ac:picMk id="6" creationId="{1A6235F9-06C9-4C73-A086-0CDB3A3797FA}"/>
          </ac:picMkLst>
        </pc:picChg>
      </pc:sldChg>
      <pc:sldChg chg="addSp delSp modSp mod delDesignElem">
        <pc:chgData name="Bea Montenegro" userId="65d3c91a-73e9-4799-becb-247b768c9783" providerId="ADAL" clId="{7A51DAD6-4B66-469D-8659-1C56FC90DE80}" dt="2020-09-30T06:39:46.747" v="324" actId="12"/>
        <pc:sldMkLst>
          <pc:docMk/>
          <pc:sldMk cId="1155975151" sldId="477"/>
        </pc:sldMkLst>
        <pc:spChg chg="mod">
          <ac:chgData name="Bea Montenegro" userId="65d3c91a-73e9-4799-becb-247b768c9783" providerId="ADAL" clId="{7A51DAD6-4B66-469D-8659-1C56FC90DE80}" dt="2020-09-30T06:39:46.747" v="324" actId="12"/>
          <ac:spMkLst>
            <pc:docMk/>
            <pc:sldMk cId="1155975151" sldId="477"/>
            <ac:spMk id="3" creationId="{6775BCBC-80AD-4BB5-B2F3-2A55BDDB08C4}"/>
          </ac:spMkLst>
        </pc:spChg>
        <pc:spChg chg="mod">
          <ac:chgData name="Bea Montenegro" userId="65d3c91a-73e9-4799-becb-247b768c9783" providerId="ADAL" clId="{7A51DAD6-4B66-469D-8659-1C56FC90DE80}" dt="2020-09-30T06:39:31.147" v="322" actId="208"/>
          <ac:spMkLst>
            <pc:docMk/>
            <pc:sldMk cId="1155975151" sldId="477"/>
            <ac:spMk id="6" creationId="{6D55356B-4757-4D21-A14A-A66B36723DA2}"/>
          </ac:spMkLst>
        </pc:spChg>
        <pc:spChg chg="add del">
          <ac:chgData name="Bea Montenegro" userId="65d3c91a-73e9-4799-becb-247b768c9783" providerId="ADAL" clId="{7A51DAD6-4B66-469D-8659-1C56FC90DE80}" dt="2020-09-30T06:27:20.572" v="87"/>
          <ac:spMkLst>
            <pc:docMk/>
            <pc:sldMk cId="1155975151" sldId="477"/>
            <ac:spMk id="69" creationId="{2029D5AD-8348-4446-B191-6A9B6FE03F21}"/>
          </ac:spMkLst>
        </pc:spChg>
        <pc:spChg chg="add del">
          <ac:chgData name="Bea Montenegro" userId="65d3c91a-73e9-4799-becb-247b768c9783" providerId="ADAL" clId="{7A51DAD6-4B66-469D-8659-1C56FC90DE80}" dt="2020-09-30T06:27:20.572" v="87"/>
          <ac:spMkLst>
            <pc:docMk/>
            <pc:sldMk cId="1155975151" sldId="477"/>
            <ac:spMk id="70" creationId="{A3F395A2-2B64-4749-BD93-2F159C7E1FB5}"/>
          </ac:spMkLst>
        </pc:spChg>
        <pc:spChg chg="add del">
          <ac:chgData name="Bea Montenegro" userId="65d3c91a-73e9-4799-becb-247b768c9783" providerId="ADAL" clId="{7A51DAD6-4B66-469D-8659-1C56FC90DE80}" dt="2020-09-30T06:27:20.572" v="87"/>
          <ac:spMkLst>
            <pc:docMk/>
            <pc:sldMk cId="1155975151" sldId="477"/>
            <ac:spMk id="76" creationId="{5CF0135B-EAB8-4CA0-896C-2D897ECD28BC}"/>
          </ac:spMkLst>
        </pc:spChg>
        <pc:spChg chg="add del">
          <ac:chgData name="Bea Montenegro" userId="65d3c91a-73e9-4799-becb-247b768c9783" providerId="ADAL" clId="{7A51DAD6-4B66-469D-8659-1C56FC90DE80}" dt="2020-09-30T06:27:20.572" v="87"/>
          <ac:spMkLst>
            <pc:docMk/>
            <pc:sldMk cId="1155975151" sldId="477"/>
            <ac:spMk id="78" creationId="{92C3387C-D24F-4737-8A37-1DC5CFF09CFA}"/>
          </ac:spMkLst>
        </pc:spChg>
        <pc:picChg chg="del">
          <ac:chgData name="Bea Montenegro" userId="65d3c91a-73e9-4799-becb-247b768c9783" providerId="ADAL" clId="{7A51DAD6-4B66-469D-8659-1C56FC90DE80}" dt="2020-09-30T06:35:36.091" v="289" actId="478"/>
          <ac:picMkLst>
            <pc:docMk/>
            <pc:sldMk cId="1155975151" sldId="477"/>
            <ac:picMk id="4" creationId="{AB4CE075-9EC5-4D56-9949-80AE6E976D20}"/>
          </ac:picMkLst>
        </pc:picChg>
        <pc:picChg chg="add">
          <ac:chgData name="Bea Montenegro" userId="65d3c91a-73e9-4799-becb-247b768c9783" providerId="ADAL" clId="{7A51DAD6-4B66-469D-8659-1C56FC90DE80}" dt="2020-09-30T06:35:37.191" v="290" actId="22"/>
          <ac:picMkLst>
            <pc:docMk/>
            <pc:sldMk cId="1155975151" sldId="477"/>
            <ac:picMk id="5" creationId="{DA4F584A-E6C7-4ED7-803D-C4BA015DCFDC}"/>
          </ac:picMkLst>
        </pc:picChg>
      </pc:sldChg>
      <pc:sldChg chg="addSp delSp mod">
        <pc:chgData name="Bea Montenegro" userId="65d3c91a-73e9-4799-becb-247b768c9783" providerId="ADAL" clId="{7A51DAD6-4B66-469D-8659-1C56FC90DE80}" dt="2020-09-30T06:35:40.895" v="292" actId="22"/>
        <pc:sldMkLst>
          <pc:docMk/>
          <pc:sldMk cId="955648485" sldId="478"/>
        </pc:sldMkLst>
        <pc:picChg chg="add">
          <ac:chgData name="Bea Montenegro" userId="65d3c91a-73e9-4799-becb-247b768c9783" providerId="ADAL" clId="{7A51DAD6-4B66-469D-8659-1C56FC90DE80}" dt="2020-09-30T06:35:40.895" v="292" actId="22"/>
          <ac:picMkLst>
            <pc:docMk/>
            <pc:sldMk cId="955648485" sldId="478"/>
            <ac:picMk id="2" creationId="{7B233826-72AC-446A-A578-76D152BAD16F}"/>
          </ac:picMkLst>
        </pc:picChg>
        <pc:picChg chg="del">
          <ac:chgData name="Bea Montenegro" userId="65d3c91a-73e9-4799-becb-247b768c9783" providerId="ADAL" clId="{7A51DAD6-4B66-469D-8659-1C56FC90DE80}" dt="2020-09-30T06:35:39.946" v="291" actId="478"/>
          <ac:picMkLst>
            <pc:docMk/>
            <pc:sldMk cId="955648485" sldId="478"/>
            <ac:picMk id="4" creationId="{AB4CE075-9EC5-4D56-9949-80AE6E976D20}"/>
          </ac:picMkLst>
        </pc:picChg>
      </pc:sldChg>
      <pc:sldChg chg="addSp delSp modSp mod delDesignElem">
        <pc:chgData name="Bea Montenegro" userId="65d3c91a-73e9-4799-becb-247b768c9783" providerId="ADAL" clId="{7A51DAD6-4B66-469D-8659-1C56FC90DE80}" dt="2020-09-30T06:41:45.907" v="333" actId="12"/>
        <pc:sldMkLst>
          <pc:docMk/>
          <pc:sldMk cId="1667045328" sldId="479"/>
        </pc:sldMkLst>
        <pc:spChg chg="mod">
          <ac:chgData name="Bea Montenegro" userId="65d3c91a-73e9-4799-becb-247b768c9783" providerId="ADAL" clId="{7A51DAD6-4B66-469D-8659-1C56FC90DE80}" dt="2020-09-30T06:41:45.907" v="333" actId="12"/>
          <ac:spMkLst>
            <pc:docMk/>
            <pc:sldMk cId="1667045328" sldId="479"/>
            <ac:spMk id="3" creationId="{6775BCBC-80AD-4BB5-B2F3-2A55BDDB08C4}"/>
          </ac:spMkLst>
        </pc:spChg>
        <pc:spChg chg="add del">
          <ac:chgData name="Bea Montenegro" userId="65d3c91a-73e9-4799-becb-247b768c9783" providerId="ADAL" clId="{7A51DAD6-4B66-469D-8659-1C56FC90DE80}" dt="2020-09-30T06:27:20.572" v="87"/>
          <ac:spMkLst>
            <pc:docMk/>
            <pc:sldMk cId="1667045328" sldId="479"/>
            <ac:spMk id="69" creationId="{2029D5AD-8348-4446-B191-6A9B6FE03F21}"/>
          </ac:spMkLst>
        </pc:spChg>
        <pc:spChg chg="add del">
          <ac:chgData name="Bea Montenegro" userId="65d3c91a-73e9-4799-becb-247b768c9783" providerId="ADAL" clId="{7A51DAD6-4B66-469D-8659-1C56FC90DE80}" dt="2020-09-30T06:27:20.572" v="87"/>
          <ac:spMkLst>
            <pc:docMk/>
            <pc:sldMk cId="1667045328" sldId="479"/>
            <ac:spMk id="70" creationId="{A3F395A2-2B64-4749-BD93-2F159C7E1FB5}"/>
          </ac:spMkLst>
        </pc:spChg>
        <pc:spChg chg="add del">
          <ac:chgData name="Bea Montenegro" userId="65d3c91a-73e9-4799-becb-247b768c9783" providerId="ADAL" clId="{7A51DAD6-4B66-469D-8659-1C56FC90DE80}" dt="2020-09-30T06:27:20.572" v="87"/>
          <ac:spMkLst>
            <pc:docMk/>
            <pc:sldMk cId="1667045328" sldId="479"/>
            <ac:spMk id="76" creationId="{5CF0135B-EAB8-4CA0-896C-2D897ECD28BC}"/>
          </ac:spMkLst>
        </pc:spChg>
        <pc:spChg chg="add del">
          <ac:chgData name="Bea Montenegro" userId="65d3c91a-73e9-4799-becb-247b768c9783" providerId="ADAL" clId="{7A51DAD6-4B66-469D-8659-1C56FC90DE80}" dt="2020-09-30T06:27:20.572" v="87"/>
          <ac:spMkLst>
            <pc:docMk/>
            <pc:sldMk cId="1667045328" sldId="479"/>
            <ac:spMk id="78" creationId="{92C3387C-D24F-4737-8A37-1DC5CFF09CFA}"/>
          </ac:spMkLst>
        </pc:spChg>
        <pc:picChg chg="del">
          <ac:chgData name="Bea Montenegro" userId="65d3c91a-73e9-4799-becb-247b768c9783" providerId="ADAL" clId="{7A51DAD6-4B66-469D-8659-1C56FC90DE80}" dt="2020-09-30T06:36:08.259" v="300" actId="478"/>
          <ac:picMkLst>
            <pc:docMk/>
            <pc:sldMk cId="1667045328" sldId="479"/>
            <ac:picMk id="4" creationId="{AB4CE075-9EC5-4D56-9949-80AE6E976D20}"/>
          </ac:picMkLst>
        </pc:picChg>
        <pc:picChg chg="add">
          <ac:chgData name="Bea Montenegro" userId="65d3c91a-73e9-4799-becb-247b768c9783" providerId="ADAL" clId="{7A51DAD6-4B66-469D-8659-1C56FC90DE80}" dt="2020-09-30T06:36:08.928" v="301" actId="22"/>
          <ac:picMkLst>
            <pc:docMk/>
            <pc:sldMk cId="1667045328" sldId="479"/>
            <ac:picMk id="5" creationId="{1A70A41F-091C-47F8-A0E8-C45B35A3E099}"/>
          </ac:picMkLst>
        </pc:picChg>
      </pc:sldChg>
      <pc:sldChg chg="addSp delSp mod">
        <pc:chgData name="Bea Montenegro" userId="65d3c91a-73e9-4799-becb-247b768c9783" providerId="ADAL" clId="{7A51DAD6-4B66-469D-8659-1C56FC90DE80}" dt="2020-09-30T06:36:31.127" v="303" actId="22"/>
        <pc:sldMkLst>
          <pc:docMk/>
          <pc:sldMk cId="2784569382" sldId="480"/>
        </pc:sldMkLst>
        <pc:picChg chg="add">
          <ac:chgData name="Bea Montenegro" userId="65d3c91a-73e9-4799-becb-247b768c9783" providerId="ADAL" clId="{7A51DAD6-4B66-469D-8659-1C56FC90DE80}" dt="2020-09-30T06:36:31.127" v="303" actId="22"/>
          <ac:picMkLst>
            <pc:docMk/>
            <pc:sldMk cId="2784569382" sldId="480"/>
            <ac:picMk id="2" creationId="{D9B6E89B-77D9-4738-8DC6-B4B4492B1B55}"/>
          </ac:picMkLst>
        </pc:picChg>
        <pc:picChg chg="del">
          <ac:chgData name="Bea Montenegro" userId="65d3c91a-73e9-4799-becb-247b768c9783" providerId="ADAL" clId="{7A51DAD6-4B66-469D-8659-1C56FC90DE80}" dt="2020-09-30T06:36:30.427" v="302" actId="478"/>
          <ac:picMkLst>
            <pc:docMk/>
            <pc:sldMk cId="2784569382" sldId="480"/>
            <ac:picMk id="4" creationId="{AB4CE075-9EC5-4D56-9949-80AE6E976D20}"/>
          </ac:picMkLst>
        </pc:picChg>
      </pc:sldChg>
      <pc:sldChg chg="addSp delSp modSp mod delDesignElem">
        <pc:chgData name="Bea Montenegro" userId="65d3c91a-73e9-4799-becb-247b768c9783" providerId="ADAL" clId="{7A51DAD6-4B66-469D-8659-1C56FC90DE80}" dt="2020-09-30T06:42:00.187" v="334" actId="12"/>
        <pc:sldMkLst>
          <pc:docMk/>
          <pc:sldMk cId="3066469013" sldId="481"/>
        </pc:sldMkLst>
        <pc:spChg chg="mod">
          <ac:chgData name="Bea Montenegro" userId="65d3c91a-73e9-4799-becb-247b768c9783" providerId="ADAL" clId="{7A51DAD6-4B66-469D-8659-1C56FC90DE80}" dt="2020-09-30T06:42:00.187" v="334" actId="12"/>
          <ac:spMkLst>
            <pc:docMk/>
            <pc:sldMk cId="3066469013" sldId="481"/>
            <ac:spMk id="3" creationId="{6775BCBC-80AD-4BB5-B2F3-2A55BDDB08C4}"/>
          </ac:spMkLst>
        </pc:spChg>
        <pc:spChg chg="add del">
          <ac:chgData name="Bea Montenegro" userId="65d3c91a-73e9-4799-becb-247b768c9783" providerId="ADAL" clId="{7A51DAD6-4B66-469D-8659-1C56FC90DE80}" dt="2020-09-30T06:27:20.572" v="87"/>
          <ac:spMkLst>
            <pc:docMk/>
            <pc:sldMk cId="3066469013" sldId="481"/>
            <ac:spMk id="69" creationId="{2029D5AD-8348-4446-B191-6A9B6FE03F21}"/>
          </ac:spMkLst>
        </pc:spChg>
        <pc:spChg chg="add del">
          <ac:chgData name="Bea Montenegro" userId="65d3c91a-73e9-4799-becb-247b768c9783" providerId="ADAL" clId="{7A51DAD6-4B66-469D-8659-1C56FC90DE80}" dt="2020-09-30T06:27:20.572" v="87"/>
          <ac:spMkLst>
            <pc:docMk/>
            <pc:sldMk cId="3066469013" sldId="481"/>
            <ac:spMk id="70" creationId="{A3F395A2-2B64-4749-BD93-2F159C7E1FB5}"/>
          </ac:spMkLst>
        </pc:spChg>
        <pc:spChg chg="add del">
          <ac:chgData name="Bea Montenegro" userId="65d3c91a-73e9-4799-becb-247b768c9783" providerId="ADAL" clId="{7A51DAD6-4B66-469D-8659-1C56FC90DE80}" dt="2020-09-30T06:27:20.572" v="87"/>
          <ac:spMkLst>
            <pc:docMk/>
            <pc:sldMk cId="3066469013" sldId="481"/>
            <ac:spMk id="76" creationId="{5CF0135B-EAB8-4CA0-896C-2D897ECD28BC}"/>
          </ac:spMkLst>
        </pc:spChg>
        <pc:spChg chg="add del">
          <ac:chgData name="Bea Montenegro" userId="65d3c91a-73e9-4799-becb-247b768c9783" providerId="ADAL" clId="{7A51DAD6-4B66-469D-8659-1C56FC90DE80}" dt="2020-09-30T06:27:20.572" v="87"/>
          <ac:spMkLst>
            <pc:docMk/>
            <pc:sldMk cId="3066469013" sldId="481"/>
            <ac:spMk id="78" creationId="{92C3387C-D24F-4737-8A37-1DC5CFF09CFA}"/>
          </ac:spMkLst>
        </pc:spChg>
        <pc:picChg chg="del">
          <ac:chgData name="Bea Montenegro" userId="65d3c91a-73e9-4799-becb-247b768c9783" providerId="ADAL" clId="{7A51DAD6-4B66-469D-8659-1C56FC90DE80}" dt="2020-09-30T06:36:34.020" v="304" actId="478"/>
          <ac:picMkLst>
            <pc:docMk/>
            <pc:sldMk cId="3066469013" sldId="481"/>
            <ac:picMk id="4" creationId="{AB4CE075-9EC5-4D56-9949-80AE6E976D20}"/>
          </ac:picMkLst>
        </pc:picChg>
        <pc:picChg chg="add">
          <ac:chgData name="Bea Montenegro" userId="65d3c91a-73e9-4799-becb-247b768c9783" providerId="ADAL" clId="{7A51DAD6-4B66-469D-8659-1C56FC90DE80}" dt="2020-09-30T06:36:35.063" v="305" actId="22"/>
          <ac:picMkLst>
            <pc:docMk/>
            <pc:sldMk cId="3066469013" sldId="481"/>
            <ac:picMk id="5" creationId="{9A02823D-8084-40F3-925B-103ACB421BDA}"/>
          </ac:picMkLst>
        </pc:picChg>
      </pc:sldChg>
      <pc:sldChg chg="addSp delSp mod">
        <pc:chgData name="Bea Montenegro" userId="65d3c91a-73e9-4799-becb-247b768c9783" providerId="ADAL" clId="{7A51DAD6-4B66-469D-8659-1C56FC90DE80}" dt="2020-09-30T06:36:38.760" v="307" actId="22"/>
        <pc:sldMkLst>
          <pc:docMk/>
          <pc:sldMk cId="1914795027" sldId="482"/>
        </pc:sldMkLst>
        <pc:picChg chg="add">
          <ac:chgData name="Bea Montenegro" userId="65d3c91a-73e9-4799-becb-247b768c9783" providerId="ADAL" clId="{7A51DAD6-4B66-469D-8659-1C56FC90DE80}" dt="2020-09-30T06:36:38.760" v="307" actId="22"/>
          <ac:picMkLst>
            <pc:docMk/>
            <pc:sldMk cId="1914795027" sldId="482"/>
            <ac:picMk id="2" creationId="{ACF57571-98C7-4C56-9CAF-C74506486D74}"/>
          </ac:picMkLst>
        </pc:picChg>
        <pc:picChg chg="del">
          <ac:chgData name="Bea Montenegro" userId="65d3c91a-73e9-4799-becb-247b768c9783" providerId="ADAL" clId="{7A51DAD6-4B66-469D-8659-1C56FC90DE80}" dt="2020-09-30T06:36:37.739" v="306" actId="478"/>
          <ac:picMkLst>
            <pc:docMk/>
            <pc:sldMk cId="1914795027" sldId="482"/>
            <ac:picMk id="4" creationId="{AB4CE075-9EC5-4D56-9949-80AE6E976D20}"/>
          </ac:picMkLst>
        </pc:picChg>
      </pc:sldChg>
      <pc:sldMasterChg chg="del delSldLayout">
        <pc:chgData name="Bea Montenegro" userId="65d3c91a-73e9-4799-becb-247b768c9783" providerId="ADAL" clId="{7A51DAD6-4B66-469D-8659-1C56FC90DE80}" dt="2020-09-30T06:25:26.152" v="62" actId="2696"/>
        <pc:sldMasterMkLst>
          <pc:docMk/>
          <pc:sldMasterMk cId="783758887" sldId="2147483696"/>
        </pc:sldMasterMkLst>
        <pc:sldLayoutChg chg="del">
          <pc:chgData name="Bea Montenegro" userId="65d3c91a-73e9-4799-becb-247b768c9783" providerId="ADAL" clId="{7A51DAD6-4B66-469D-8659-1C56FC90DE80}" dt="2020-09-30T06:25:26.152" v="62" actId="2696"/>
          <pc:sldLayoutMkLst>
            <pc:docMk/>
            <pc:sldMasterMk cId="783758887" sldId="2147483696"/>
            <pc:sldLayoutMk cId="2548029499" sldId="2147483697"/>
          </pc:sldLayoutMkLst>
        </pc:sldLayoutChg>
        <pc:sldLayoutChg chg="del">
          <pc:chgData name="Bea Montenegro" userId="65d3c91a-73e9-4799-becb-247b768c9783" providerId="ADAL" clId="{7A51DAD6-4B66-469D-8659-1C56FC90DE80}" dt="2020-09-30T06:25:26.152" v="62" actId="2696"/>
          <pc:sldLayoutMkLst>
            <pc:docMk/>
            <pc:sldMasterMk cId="783758887" sldId="2147483696"/>
            <pc:sldLayoutMk cId="3741487975" sldId="2147483698"/>
          </pc:sldLayoutMkLst>
        </pc:sldLayoutChg>
        <pc:sldLayoutChg chg="del">
          <pc:chgData name="Bea Montenegro" userId="65d3c91a-73e9-4799-becb-247b768c9783" providerId="ADAL" clId="{7A51DAD6-4B66-469D-8659-1C56FC90DE80}" dt="2020-09-30T06:25:26.152" v="62" actId="2696"/>
          <pc:sldLayoutMkLst>
            <pc:docMk/>
            <pc:sldMasterMk cId="783758887" sldId="2147483696"/>
            <pc:sldLayoutMk cId="2536911122" sldId="2147483699"/>
          </pc:sldLayoutMkLst>
        </pc:sldLayoutChg>
        <pc:sldLayoutChg chg="del">
          <pc:chgData name="Bea Montenegro" userId="65d3c91a-73e9-4799-becb-247b768c9783" providerId="ADAL" clId="{7A51DAD6-4B66-469D-8659-1C56FC90DE80}" dt="2020-09-30T06:25:26.152" v="62" actId="2696"/>
          <pc:sldLayoutMkLst>
            <pc:docMk/>
            <pc:sldMasterMk cId="783758887" sldId="2147483696"/>
            <pc:sldLayoutMk cId="78001259" sldId="2147483700"/>
          </pc:sldLayoutMkLst>
        </pc:sldLayoutChg>
        <pc:sldLayoutChg chg="del">
          <pc:chgData name="Bea Montenegro" userId="65d3c91a-73e9-4799-becb-247b768c9783" providerId="ADAL" clId="{7A51DAD6-4B66-469D-8659-1C56FC90DE80}" dt="2020-09-30T06:25:26.152" v="62" actId="2696"/>
          <pc:sldLayoutMkLst>
            <pc:docMk/>
            <pc:sldMasterMk cId="783758887" sldId="2147483696"/>
            <pc:sldLayoutMk cId="934735356" sldId="2147483701"/>
          </pc:sldLayoutMkLst>
        </pc:sldLayoutChg>
        <pc:sldLayoutChg chg="del">
          <pc:chgData name="Bea Montenegro" userId="65d3c91a-73e9-4799-becb-247b768c9783" providerId="ADAL" clId="{7A51DAD6-4B66-469D-8659-1C56FC90DE80}" dt="2020-09-30T06:25:26.152" v="62" actId="2696"/>
          <pc:sldLayoutMkLst>
            <pc:docMk/>
            <pc:sldMasterMk cId="783758887" sldId="2147483696"/>
            <pc:sldLayoutMk cId="3888095585" sldId="2147483702"/>
          </pc:sldLayoutMkLst>
        </pc:sldLayoutChg>
        <pc:sldLayoutChg chg="del">
          <pc:chgData name="Bea Montenegro" userId="65d3c91a-73e9-4799-becb-247b768c9783" providerId="ADAL" clId="{7A51DAD6-4B66-469D-8659-1C56FC90DE80}" dt="2020-09-30T06:25:26.152" v="62" actId="2696"/>
          <pc:sldLayoutMkLst>
            <pc:docMk/>
            <pc:sldMasterMk cId="783758887" sldId="2147483696"/>
            <pc:sldLayoutMk cId="3229592469" sldId="2147483703"/>
          </pc:sldLayoutMkLst>
        </pc:sldLayoutChg>
        <pc:sldLayoutChg chg="del">
          <pc:chgData name="Bea Montenegro" userId="65d3c91a-73e9-4799-becb-247b768c9783" providerId="ADAL" clId="{7A51DAD6-4B66-469D-8659-1C56FC90DE80}" dt="2020-09-30T06:25:26.152" v="62" actId="2696"/>
          <pc:sldLayoutMkLst>
            <pc:docMk/>
            <pc:sldMasterMk cId="783758887" sldId="2147483696"/>
            <pc:sldLayoutMk cId="2312619843" sldId="2147483704"/>
          </pc:sldLayoutMkLst>
        </pc:sldLayoutChg>
        <pc:sldLayoutChg chg="del">
          <pc:chgData name="Bea Montenegro" userId="65d3c91a-73e9-4799-becb-247b768c9783" providerId="ADAL" clId="{7A51DAD6-4B66-469D-8659-1C56FC90DE80}" dt="2020-09-30T06:25:26.152" v="62" actId="2696"/>
          <pc:sldLayoutMkLst>
            <pc:docMk/>
            <pc:sldMasterMk cId="783758887" sldId="2147483696"/>
            <pc:sldLayoutMk cId="4167213182" sldId="2147483705"/>
          </pc:sldLayoutMkLst>
        </pc:sldLayoutChg>
        <pc:sldLayoutChg chg="del">
          <pc:chgData name="Bea Montenegro" userId="65d3c91a-73e9-4799-becb-247b768c9783" providerId="ADAL" clId="{7A51DAD6-4B66-469D-8659-1C56FC90DE80}" dt="2020-09-30T06:25:26.152" v="62" actId="2696"/>
          <pc:sldLayoutMkLst>
            <pc:docMk/>
            <pc:sldMasterMk cId="783758887" sldId="2147483696"/>
            <pc:sldLayoutMk cId="2710664019" sldId="2147483706"/>
          </pc:sldLayoutMkLst>
        </pc:sldLayoutChg>
        <pc:sldLayoutChg chg="del">
          <pc:chgData name="Bea Montenegro" userId="65d3c91a-73e9-4799-becb-247b768c9783" providerId="ADAL" clId="{7A51DAD6-4B66-469D-8659-1C56FC90DE80}" dt="2020-09-30T06:25:26.152" v="62" actId="2696"/>
          <pc:sldLayoutMkLst>
            <pc:docMk/>
            <pc:sldMasterMk cId="783758887" sldId="2147483696"/>
            <pc:sldLayoutMk cId="1150406152" sldId="2147483707"/>
          </pc:sldLayoutMkLst>
        </pc:sldLayoutChg>
      </pc:sldMasterChg>
    </pc:docChg>
  </pc:docChgLst>
</pc:chgInfo>
</file>

<file path=ppt/diagrams/_rels/data4.xml.rels><?xml version="1.0" encoding="UTF-8" standalone="yes"?>
<Relationships xmlns="http://schemas.openxmlformats.org/package/2006/relationships"><Relationship Id="rId3" Type="http://schemas.openxmlformats.org/officeDocument/2006/relationships/image" Target="../media/image8.tiff"/><Relationship Id="rId2" Type="http://schemas.openxmlformats.org/officeDocument/2006/relationships/image" Target="../media/image7.jpeg"/><Relationship Id="rId1" Type="http://schemas.openxmlformats.org/officeDocument/2006/relationships/image" Target="../media/image6.tiff"/><Relationship Id="rId4" Type="http://schemas.openxmlformats.org/officeDocument/2006/relationships/image" Target="../media/image9.jpeg"/></Relationships>
</file>

<file path=ppt/diagrams/_rels/data5.xml.rels><?xml version="1.0" encoding="UTF-8" standalone="yes"?>
<Relationships xmlns="http://schemas.openxmlformats.org/package/2006/relationships"><Relationship Id="rId3" Type="http://schemas.openxmlformats.org/officeDocument/2006/relationships/image" Target="../media/image12.tiff"/><Relationship Id="rId2" Type="http://schemas.openxmlformats.org/officeDocument/2006/relationships/image" Target="../media/image11.tiff"/><Relationship Id="rId1" Type="http://schemas.openxmlformats.org/officeDocument/2006/relationships/image" Target="../media/image10.tiff"/><Relationship Id="rId4" Type="http://schemas.openxmlformats.org/officeDocument/2006/relationships/image" Target="../media/image13.jpeg"/></Relationships>
</file>

<file path=ppt/diagrams/_rels/drawing4.xml.rels><?xml version="1.0" encoding="UTF-8" standalone="yes"?>
<Relationships xmlns="http://schemas.openxmlformats.org/package/2006/relationships"><Relationship Id="rId3" Type="http://schemas.openxmlformats.org/officeDocument/2006/relationships/image" Target="../media/image8.tiff"/><Relationship Id="rId2" Type="http://schemas.openxmlformats.org/officeDocument/2006/relationships/image" Target="../media/image7.jpeg"/><Relationship Id="rId1" Type="http://schemas.openxmlformats.org/officeDocument/2006/relationships/image" Target="../media/image6.tiff"/><Relationship Id="rId4" Type="http://schemas.openxmlformats.org/officeDocument/2006/relationships/image" Target="../media/image9.jpeg"/></Relationships>
</file>

<file path=ppt/diagrams/_rels/drawing5.xml.rels><?xml version="1.0" encoding="UTF-8" standalone="yes"?>
<Relationships xmlns="http://schemas.openxmlformats.org/package/2006/relationships"><Relationship Id="rId3" Type="http://schemas.openxmlformats.org/officeDocument/2006/relationships/image" Target="../media/image12.tiff"/><Relationship Id="rId2" Type="http://schemas.openxmlformats.org/officeDocument/2006/relationships/image" Target="../media/image11.tiff"/><Relationship Id="rId1" Type="http://schemas.openxmlformats.org/officeDocument/2006/relationships/image" Target="../media/image10.tiff"/><Relationship Id="rId4" Type="http://schemas.openxmlformats.org/officeDocument/2006/relationships/image" Target="../media/image13.jpeg"/></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BFDB3F9-B8E7-D14C-BECF-8FD852FB0655}" type="doc">
      <dgm:prSet loTypeId="urn:microsoft.com/office/officeart/2011/layout/TabList" loCatId="list" qsTypeId="urn:microsoft.com/office/officeart/2005/8/quickstyle/simple1" qsCatId="simple" csTypeId="urn:microsoft.com/office/officeart/2005/8/colors/accent0_3" csCatId="mainScheme" phldr="1"/>
      <dgm:spPr/>
      <dgm:t>
        <a:bodyPr/>
        <a:lstStyle/>
        <a:p>
          <a:endParaRPr lang="en-US"/>
        </a:p>
      </dgm:t>
    </dgm:pt>
    <dgm:pt modelId="{8FED5DAF-60A7-2146-AEEE-FF2E13C04AC9}">
      <dgm:prSet phldrT="[Text]" custT="1"/>
      <dgm:spPr/>
      <dgm:t>
        <a:bodyPr/>
        <a:lstStyle/>
        <a:p>
          <a:pPr algn="ctr"/>
          <a:r>
            <a:rPr lang="en-US" sz="1800"/>
            <a:t>Class A Fire</a:t>
          </a:r>
        </a:p>
      </dgm:t>
    </dgm:pt>
    <dgm:pt modelId="{5CE8C208-D61D-764A-8CB2-1ED6493C8DC3}" type="parTrans" cxnId="{4463BAE8-C0EC-714E-A6F3-4F3CB20D40DA}">
      <dgm:prSet/>
      <dgm:spPr/>
      <dgm:t>
        <a:bodyPr/>
        <a:lstStyle/>
        <a:p>
          <a:pPr algn="just"/>
          <a:endParaRPr lang="en-US" sz="1800"/>
        </a:p>
      </dgm:t>
    </dgm:pt>
    <dgm:pt modelId="{D9E15958-1EC0-C140-B29F-8F7F1446F089}" type="sibTrans" cxnId="{4463BAE8-C0EC-714E-A6F3-4F3CB20D40DA}">
      <dgm:prSet/>
      <dgm:spPr/>
      <dgm:t>
        <a:bodyPr/>
        <a:lstStyle/>
        <a:p>
          <a:pPr algn="just"/>
          <a:endParaRPr lang="en-US" sz="1800"/>
        </a:p>
      </dgm:t>
    </dgm:pt>
    <dgm:pt modelId="{6A214AFA-CBFD-E74F-9314-5418D295BB2B}">
      <dgm:prSet phldrT="[Text]" custT="1"/>
      <dgm:spPr/>
      <dgm:t>
        <a:bodyPr/>
        <a:lstStyle/>
        <a:p>
          <a:pPr algn="just"/>
          <a:r>
            <a:rPr lang="en-AU" sz="1800"/>
            <a:t>Involves carbonaceous solids (contains the chemical element carbon as the basic fuel) such as wood, paper, cloth, plastic, grass, coal or rubber</a:t>
          </a:r>
          <a:endParaRPr lang="en-US" sz="1800"/>
        </a:p>
      </dgm:t>
    </dgm:pt>
    <dgm:pt modelId="{9CD3AFC6-31B0-7A4A-BC2B-3D5160960F41}" type="parTrans" cxnId="{70A8E8EE-C322-3C4A-B7C5-CD12FAC8A79B}">
      <dgm:prSet/>
      <dgm:spPr/>
      <dgm:t>
        <a:bodyPr/>
        <a:lstStyle/>
        <a:p>
          <a:pPr algn="just"/>
          <a:endParaRPr lang="en-US" sz="1800"/>
        </a:p>
      </dgm:t>
    </dgm:pt>
    <dgm:pt modelId="{4D1C3AA7-64D3-4A42-809F-6366185EAF75}" type="sibTrans" cxnId="{70A8E8EE-C322-3C4A-B7C5-CD12FAC8A79B}">
      <dgm:prSet/>
      <dgm:spPr/>
      <dgm:t>
        <a:bodyPr/>
        <a:lstStyle/>
        <a:p>
          <a:pPr algn="just"/>
          <a:endParaRPr lang="en-US" sz="1800"/>
        </a:p>
      </dgm:t>
    </dgm:pt>
    <dgm:pt modelId="{B41E5C8D-5EAE-9E45-9C9A-D574C9F6B9BD}">
      <dgm:prSet phldrT="[Text]" custT="1"/>
      <dgm:spPr/>
      <dgm:t>
        <a:bodyPr/>
        <a:lstStyle/>
        <a:p>
          <a:pPr algn="ctr"/>
          <a:r>
            <a:rPr lang="en-US" sz="1800"/>
            <a:t>Class B Fire</a:t>
          </a:r>
        </a:p>
      </dgm:t>
    </dgm:pt>
    <dgm:pt modelId="{3399389B-BA36-BC41-BE4E-70118212597D}" type="parTrans" cxnId="{177FDC13-1C75-F548-A27A-1FA2954C11AF}">
      <dgm:prSet/>
      <dgm:spPr/>
      <dgm:t>
        <a:bodyPr/>
        <a:lstStyle/>
        <a:p>
          <a:pPr algn="just"/>
          <a:endParaRPr lang="en-US" sz="1800"/>
        </a:p>
      </dgm:t>
    </dgm:pt>
    <dgm:pt modelId="{6D516F1D-59AA-E841-B110-185EFF107251}" type="sibTrans" cxnId="{177FDC13-1C75-F548-A27A-1FA2954C11AF}">
      <dgm:prSet/>
      <dgm:spPr/>
      <dgm:t>
        <a:bodyPr/>
        <a:lstStyle/>
        <a:p>
          <a:pPr algn="just"/>
          <a:endParaRPr lang="en-US" sz="1800"/>
        </a:p>
      </dgm:t>
    </dgm:pt>
    <dgm:pt modelId="{5D512E17-1B14-DA4D-943B-5EDF11AA3901}">
      <dgm:prSet phldrT="[Text]" custT="1"/>
      <dgm:spPr/>
      <dgm:t>
        <a:bodyPr/>
        <a:lstStyle/>
        <a:p>
          <a:pPr algn="just"/>
          <a:r>
            <a:rPr lang="en-AU" sz="1800"/>
            <a:t>Involves flammable liquids such as petrol, turpentine, kerosene, tar, paint or wax</a:t>
          </a:r>
          <a:endParaRPr lang="en-US" sz="1800"/>
        </a:p>
      </dgm:t>
    </dgm:pt>
    <dgm:pt modelId="{93A6304F-C196-BB44-B8BA-B6DE286738F2}" type="parTrans" cxnId="{55F2C1D5-D62A-4545-9C85-EB095B93892C}">
      <dgm:prSet/>
      <dgm:spPr/>
      <dgm:t>
        <a:bodyPr/>
        <a:lstStyle/>
        <a:p>
          <a:pPr algn="just"/>
          <a:endParaRPr lang="en-US" sz="1800"/>
        </a:p>
      </dgm:t>
    </dgm:pt>
    <dgm:pt modelId="{4E492018-FCF2-6A42-8F09-E99AE84C17A8}" type="sibTrans" cxnId="{55F2C1D5-D62A-4545-9C85-EB095B93892C}">
      <dgm:prSet/>
      <dgm:spPr/>
      <dgm:t>
        <a:bodyPr/>
        <a:lstStyle/>
        <a:p>
          <a:pPr algn="just"/>
          <a:endParaRPr lang="en-US" sz="1800"/>
        </a:p>
      </dgm:t>
    </dgm:pt>
    <dgm:pt modelId="{15286999-F556-9348-9A7F-E1F00166A33D}">
      <dgm:prSet phldrT="[Text]" custT="1"/>
      <dgm:spPr/>
      <dgm:t>
        <a:bodyPr/>
        <a:lstStyle/>
        <a:p>
          <a:pPr algn="ctr"/>
          <a:r>
            <a:rPr lang="en-US" sz="1800"/>
            <a:t>Class C Fire</a:t>
          </a:r>
        </a:p>
      </dgm:t>
    </dgm:pt>
    <dgm:pt modelId="{68F7EE59-23AF-4245-9D8D-5EB6953840CD}" type="parTrans" cxnId="{C1F3FCBE-309E-A244-8B96-F9CB27BB9C5A}">
      <dgm:prSet/>
      <dgm:spPr/>
      <dgm:t>
        <a:bodyPr/>
        <a:lstStyle/>
        <a:p>
          <a:pPr algn="just"/>
          <a:endParaRPr lang="en-US" sz="1800"/>
        </a:p>
      </dgm:t>
    </dgm:pt>
    <dgm:pt modelId="{60F434AE-08A7-B345-B952-D63E8C1C94F7}" type="sibTrans" cxnId="{C1F3FCBE-309E-A244-8B96-F9CB27BB9C5A}">
      <dgm:prSet/>
      <dgm:spPr/>
      <dgm:t>
        <a:bodyPr/>
        <a:lstStyle/>
        <a:p>
          <a:pPr algn="just"/>
          <a:endParaRPr lang="en-US" sz="1800"/>
        </a:p>
      </dgm:t>
    </dgm:pt>
    <dgm:pt modelId="{9D631FA2-BD5B-A04E-8358-BF3D6434F22F}">
      <dgm:prSet phldrT="[Text]" custT="1"/>
      <dgm:spPr/>
      <dgm:t>
        <a:bodyPr/>
        <a:lstStyle/>
        <a:p>
          <a:pPr algn="just"/>
          <a:r>
            <a:rPr lang="en-AU" sz="1800"/>
            <a:t>Involves flammable gases such as hydrogen, butane or methane</a:t>
          </a:r>
          <a:endParaRPr lang="en-US" sz="1800"/>
        </a:p>
      </dgm:t>
    </dgm:pt>
    <dgm:pt modelId="{C4158F07-5742-0547-A005-5FB7724DC018}" type="parTrans" cxnId="{6D3B68F0-B3A7-324F-BB46-C8C2ED671064}">
      <dgm:prSet/>
      <dgm:spPr/>
      <dgm:t>
        <a:bodyPr/>
        <a:lstStyle/>
        <a:p>
          <a:pPr algn="just"/>
          <a:endParaRPr lang="en-US" sz="1800"/>
        </a:p>
      </dgm:t>
    </dgm:pt>
    <dgm:pt modelId="{F1538740-FD08-B34A-8425-9EF1D02F4D35}" type="sibTrans" cxnId="{6D3B68F0-B3A7-324F-BB46-C8C2ED671064}">
      <dgm:prSet/>
      <dgm:spPr/>
      <dgm:t>
        <a:bodyPr/>
        <a:lstStyle/>
        <a:p>
          <a:pPr algn="just"/>
          <a:endParaRPr lang="en-US" sz="1800"/>
        </a:p>
      </dgm:t>
    </dgm:pt>
    <dgm:pt modelId="{9B593299-2142-F34F-ADA9-1F4EB14027FA}">
      <dgm:prSet phldrT="[Text]" custT="1"/>
      <dgm:spPr/>
      <dgm:t>
        <a:bodyPr/>
        <a:lstStyle/>
        <a:p>
          <a:pPr algn="ctr"/>
          <a:r>
            <a:rPr lang="en-US" sz="1800"/>
            <a:t>Class D Fire</a:t>
          </a:r>
        </a:p>
      </dgm:t>
    </dgm:pt>
    <dgm:pt modelId="{BDE4A519-8741-104C-BA6F-02B76F33DACD}" type="parTrans" cxnId="{97868770-9906-4747-8F40-CFBA4520D3F9}">
      <dgm:prSet/>
      <dgm:spPr/>
      <dgm:t>
        <a:bodyPr/>
        <a:lstStyle/>
        <a:p>
          <a:pPr algn="just"/>
          <a:endParaRPr lang="en-US" sz="1800"/>
        </a:p>
      </dgm:t>
    </dgm:pt>
    <dgm:pt modelId="{0A09C9D7-3C1A-2046-AE20-367ABEFF8F1F}" type="sibTrans" cxnId="{97868770-9906-4747-8F40-CFBA4520D3F9}">
      <dgm:prSet/>
      <dgm:spPr/>
      <dgm:t>
        <a:bodyPr/>
        <a:lstStyle/>
        <a:p>
          <a:pPr algn="just"/>
          <a:endParaRPr lang="en-US" sz="1800"/>
        </a:p>
      </dgm:t>
    </dgm:pt>
    <dgm:pt modelId="{4037668C-6D55-BF40-9268-049E03062900}">
      <dgm:prSet phldrT="[Text]" custT="1"/>
      <dgm:spPr/>
      <dgm:t>
        <a:bodyPr/>
        <a:lstStyle/>
        <a:p>
          <a:pPr algn="just"/>
          <a:r>
            <a:rPr lang="en-US" sz="1800"/>
            <a:t>Involves combustible metals such as sodium, magnesium, potassium or aluminum shavings</a:t>
          </a:r>
        </a:p>
      </dgm:t>
    </dgm:pt>
    <dgm:pt modelId="{3A019C55-EDAC-2442-B198-A8ADE2BE5FB8}" type="parTrans" cxnId="{66E59D03-53D6-D948-98C0-780DB9D910BE}">
      <dgm:prSet/>
      <dgm:spPr/>
      <dgm:t>
        <a:bodyPr/>
        <a:lstStyle/>
        <a:p>
          <a:pPr algn="just"/>
          <a:endParaRPr lang="en-US" sz="1800"/>
        </a:p>
      </dgm:t>
    </dgm:pt>
    <dgm:pt modelId="{2F953857-5FF0-3444-B54E-05844E38B0FE}" type="sibTrans" cxnId="{66E59D03-53D6-D948-98C0-780DB9D910BE}">
      <dgm:prSet/>
      <dgm:spPr/>
      <dgm:t>
        <a:bodyPr/>
        <a:lstStyle/>
        <a:p>
          <a:pPr algn="just"/>
          <a:endParaRPr lang="en-US" sz="1800"/>
        </a:p>
      </dgm:t>
    </dgm:pt>
    <dgm:pt modelId="{5B57AAF4-EC48-43B7-A2AD-66827B96DB55}">
      <dgm:prSet phldrT="[Text]" custT="1"/>
      <dgm:spPr/>
      <dgm:t>
        <a:bodyPr/>
        <a:lstStyle/>
        <a:p>
          <a:pPr algn="just"/>
          <a:endParaRPr lang="en-US" sz="1800"/>
        </a:p>
      </dgm:t>
    </dgm:pt>
    <dgm:pt modelId="{EA76789A-A0FB-4404-8381-2585021DEBDD}" type="parTrans" cxnId="{AC853061-30CF-4DD6-A0BD-D6DBDEEDAE79}">
      <dgm:prSet/>
      <dgm:spPr/>
      <dgm:t>
        <a:bodyPr/>
        <a:lstStyle/>
        <a:p>
          <a:pPr algn="just"/>
          <a:endParaRPr lang="en-PH" sz="1800"/>
        </a:p>
      </dgm:t>
    </dgm:pt>
    <dgm:pt modelId="{D10BD9F7-BAF7-41CC-A5E9-A9D2E13CFB78}" type="sibTrans" cxnId="{AC853061-30CF-4DD6-A0BD-D6DBDEEDAE79}">
      <dgm:prSet/>
      <dgm:spPr/>
      <dgm:t>
        <a:bodyPr/>
        <a:lstStyle/>
        <a:p>
          <a:pPr algn="just"/>
          <a:endParaRPr lang="en-PH" sz="1800"/>
        </a:p>
      </dgm:t>
    </dgm:pt>
    <dgm:pt modelId="{CDFB9035-318B-478A-8CAA-189DEC442ACB}">
      <dgm:prSet phldrT="[Text]" custT="1"/>
      <dgm:spPr/>
      <dgm:t>
        <a:bodyPr/>
        <a:lstStyle/>
        <a:p>
          <a:pPr algn="just"/>
          <a:endParaRPr lang="en-US" sz="1800"/>
        </a:p>
      </dgm:t>
    </dgm:pt>
    <dgm:pt modelId="{1D5C022E-5F68-49B1-BB40-240D5374D573}" type="parTrans" cxnId="{31EFDCD4-AB56-41C8-AD12-DAAEBD493D68}">
      <dgm:prSet/>
      <dgm:spPr/>
      <dgm:t>
        <a:bodyPr/>
        <a:lstStyle/>
        <a:p>
          <a:pPr algn="just"/>
          <a:endParaRPr lang="en-PH" sz="1800"/>
        </a:p>
      </dgm:t>
    </dgm:pt>
    <dgm:pt modelId="{053838AF-837D-4309-880F-E77D5EB95AD8}" type="sibTrans" cxnId="{31EFDCD4-AB56-41C8-AD12-DAAEBD493D68}">
      <dgm:prSet/>
      <dgm:spPr/>
      <dgm:t>
        <a:bodyPr/>
        <a:lstStyle/>
        <a:p>
          <a:pPr algn="just"/>
          <a:endParaRPr lang="en-PH" sz="1800"/>
        </a:p>
      </dgm:t>
    </dgm:pt>
    <dgm:pt modelId="{A9701BD3-917B-437C-A236-11B9C1C075BC}">
      <dgm:prSet phldrT="[Text]" custT="1"/>
      <dgm:spPr/>
      <dgm:t>
        <a:bodyPr/>
        <a:lstStyle/>
        <a:p>
          <a:pPr algn="just"/>
          <a:endParaRPr lang="en-US" sz="1800"/>
        </a:p>
      </dgm:t>
    </dgm:pt>
    <dgm:pt modelId="{06680929-C037-407A-82ED-7EE5F069FB02}" type="parTrans" cxnId="{BD35437D-68C5-4E06-9A03-12A2A38C5DCB}">
      <dgm:prSet/>
      <dgm:spPr/>
      <dgm:t>
        <a:bodyPr/>
        <a:lstStyle/>
        <a:p>
          <a:pPr algn="just"/>
          <a:endParaRPr lang="en-PH" sz="1800"/>
        </a:p>
      </dgm:t>
    </dgm:pt>
    <dgm:pt modelId="{8F8F9833-9D6C-4703-8709-00313C4659FC}" type="sibTrans" cxnId="{BD35437D-68C5-4E06-9A03-12A2A38C5DCB}">
      <dgm:prSet/>
      <dgm:spPr/>
      <dgm:t>
        <a:bodyPr/>
        <a:lstStyle/>
        <a:p>
          <a:pPr algn="just"/>
          <a:endParaRPr lang="en-PH" sz="1800"/>
        </a:p>
      </dgm:t>
    </dgm:pt>
    <dgm:pt modelId="{D51ABC4A-6EEA-4C54-A779-3A9BE6907B47}">
      <dgm:prSet phldrT="[Text]" custT="1"/>
      <dgm:spPr/>
      <dgm:t>
        <a:bodyPr/>
        <a:lstStyle/>
        <a:p>
          <a:pPr algn="just"/>
          <a:endParaRPr lang="en-US" sz="1800"/>
        </a:p>
      </dgm:t>
    </dgm:pt>
    <dgm:pt modelId="{EFCBC194-33B1-47D1-B0B1-FFFF94E61DBE}" type="parTrans" cxnId="{5ED5C57D-75C4-45BE-A919-2A71FEA1A14F}">
      <dgm:prSet/>
      <dgm:spPr/>
      <dgm:t>
        <a:bodyPr/>
        <a:lstStyle/>
        <a:p>
          <a:pPr algn="just"/>
          <a:endParaRPr lang="en-PH" sz="1800"/>
        </a:p>
      </dgm:t>
    </dgm:pt>
    <dgm:pt modelId="{46DE7978-09C3-4BAE-B38C-83750414544C}" type="sibTrans" cxnId="{5ED5C57D-75C4-45BE-A919-2A71FEA1A14F}">
      <dgm:prSet/>
      <dgm:spPr/>
      <dgm:t>
        <a:bodyPr/>
        <a:lstStyle/>
        <a:p>
          <a:pPr algn="just"/>
          <a:endParaRPr lang="en-PH" sz="1800"/>
        </a:p>
      </dgm:t>
    </dgm:pt>
    <dgm:pt modelId="{AFA8F2BF-B7B2-42C5-A757-2920605150CA}" type="pres">
      <dgm:prSet presAssocID="{9BFDB3F9-B8E7-D14C-BECF-8FD852FB0655}" presName="Name0" presStyleCnt="0">
        <dgm:presLayoutVars>
          <dgm:chMax/>
          <dgm:chPref val="3"/>
          <dgm:dir/>
          <dgm:animOne val="branch"/>
          <dgm:animLvl val="lvl"/>
        </dgm:presLayoutVars>
      </dgm:prSet>
      <dgm:spPr/>
    </dgm:pt>
    <dgm:pt modelId="{D2EEDA31-C787-4FF2-9801-606E30A70D91}" type="pres">
      <dgm:prSet presAssocID="{8FED5DAF-60A7-2146-AEEE-FF2E13C04AC9}" presName="composite" presStyleCnt="0"/>
      <dgm:spPr/>
    </dgm:pt>
    <dgm:pt modelId="{D8E2E29D-040B-470A-9806-C4798A695267}" type="pres">
      <dgm:prSet presAssocID="{8FED5DAF-60A7-2146-AEEE-FF2E13C04AC9}" presName="FirstChild" presStyleLbl="revTx" presStyleIdx="0" presStyleCnt="8">
        <dgm:presLayoutVars>
          <dgm:chMax val="0"/>
          <dgm:chPref val="0"/>
          <dgm:bulletEnabled val="1"/>
        </dgm:presLayoutVars>
      </dgm:prSet>
      <dgm:spPr/>
    </dgm:pt>
    <dgm:pt modelId="{17395639-1786-4D36-BCB6-2FCA1FBAF3CE}" type="pres">
      <dgm:prSet presAssocID="{8FED5DAF-60A7-2146-AEEE-FF2E13C04AC9}" presName="Parent" presStyleLbl="alignNode1" presStyleIdx="0" presStyleCnt="4">
        <dgm:presLayoutVars>
          <dgm:chMax val="3"/>
          <dgm:chPref val="3"/>
          <dgm:bulletEnabled val="1"/>
        </dgm:presLayoutVars>
      </dgm:prSet>
      <dgm:spPr/>
    </dgm:pt>
    <dgm:pt modelId="{AF57FDDA-87EF-4CF3-97B3-BD92E7577674}" type="pres">
      <dgm:prSet presAssocID="{8FED5DAF-60A7-2146-AEEE-FF2E13C04AC9}" presName="Accent" presStyleLbl="parChTrans1D1" presStyleIdx="0" presStyleCnt="4"/>
      <dgm:spPr/>
    </dgm:pt>
    <dgm:pt modelId="{7777A0F5-A958-47B4-9869-6B8ABB4CF570}" type="pres">
      <dgm:prSet presAssocID="{8FED5DAF-60A7-2146-AEEE-FF2E13C04AC9}" presName="Child" presStyleLbl="revTx" presStyleIdx="1" presStyleCnt="8" custScaleY="55011">
        <dgm:presLayoutVars>
          <dgm:chMax val="0"/>
          <dgm:chPref val="0"/>
          <dgm:bulletEnabled val="1"/>
        </dgm:presLayoutVars>
      </dgm:prSet>
      <dgm:spPr/>
    </dgm:pt>
    <dgm:pt modelId="{0A61C314-DAA3-4FA2-B72C-1B3D1E922962}" type="pres">
      <dgm:prSet presAssocID="{D9E15958-1EC0-C140-B29F-8F7F1446F089}" presName="sibTrans" presStyleCnt="0"/>
      <dgm:spPr/>
    </dgm:pt>
    <dgm:pt modelId="{B8A9DC71-22E1-4B04-A251-537C6695C285}" type="pres">
      <dgm:prSet presAssocID="{B41E5C8D-5EAE-9E45-9C9A-D574C9F6B9BD}" presName="composite" presStyleCnt="0"/>
      <dgm:spPr/>
    </dgm:pt>
    <dgm:pt modelId="{976B5EC8-6DD0-4C27-8996-C7309F75C37B}" type="pres">
      <dgm:prSet presAssocID="{B41E5C8D-5EAE-9E45-9C9A-D574C9F6B9BD}" presName="FirstChild" presStyleLbl="revTx" presStyleIdx="2" presStyleCnt="8">
        <dgm:presLayoutVars>
          <dgm:chMax val="0"/>
          <dgm:chPref val="0"/>
          <dgm:bulletEnabled val="1"/>
        </dgm:presLayoutVars>
      </dgm:prSet>
      <dgm:spPr/>
    </dgm:pt>
    <dgm:pt modelId="{77268697-1249-4E10-B427-01105B70A02D}" type="pres">
      <dgm:prSet presAssocID="{B41E5C8D-5EAE-9E45-9C9A-D574C9F6B9BD}" presName="Parent" presStyleLbl="alignNode1" presStyleIdx="1" presStyleCnt="4">
        <dgm:presLayoutVars>
          <dgm:chMax val="3"/>
          <dgm:chPref val="3"/>
          <dgm:bulletEnabled val="1"/>
        </dgm:presLayoutVars>
      </dgm:prSet>
      <dgm:spPr/>
    </dgm:pt>
    <dgm:pt modelId="{8008449E-1F03-4E61-8BF5-D91CD24206B2}" type="pres">
      <dgm:prSet presAssocID="{B41E5C8D-5EAE-9E45-9C9A-D574C9F6B9BD}" presName="Accent" presStyleLbl="parChTrans1D1" presStyleIdx="1" presStyleCnt="4"/>
      <dgm:spPr/>
    </dgm:pt>
    <dgm:pt modelId="{F6297E5C-BA87-4526-9B63-1A94A2934BC8}" type="pres">
      <dgm:prSet presAssocID="{B41E5C8D-5EAE-9E45-9C9A-D574C9F6B9BD}" presName="Child" presStyleLbl="revTx" presStyleIdx="3" presStyleCnt="8" custScaleY="48358">
        <dgm:presLayoutVars>
          <dgm:chMax val="0"/>
          <dgm:chPref val="0"/>
          <dgm:bulletEnabled val="1"/>
        </dgm:presLayoutVars>
      </dgm:prSet>
      <dgm:spPr/>
    </dgm:pt>
    <dgm:pt modelId="{25841321-3A10-45BE-AF02-4B8B1AD55B01}" type="pres">
      <dgm:prSet presAssocID="{6D516F1D-59AA-E841-B110-185EFF107251}" presName="sibTrans" presStyleCnt="0"/>
      <dgm:spPr/>
    </dgm:pt>
    <dgm:pt modelId="{DF619844-F6B3-4285-BF43-630EF74CC587}" type="pres">
      <dgm:prSet presAssocID="{15286999-F556-9348-9A7F-E1F00166A33D}" presName="composite" presStyleCnt="0"/>
      <dgm:spPr/>
    </dgm:pt>
    <dgm:pt modelId="{7886C13D-0EB6-410B-87AA-6418A7FF2D3A}" type="pres">
      <dgm:prSet presAssocID="{15286999-F556-9348-9A7F-E1F00166A33D}" presName="FirstChild" presStyleLbl="revTx" presStyleIdx="4" presStyleCnt="8">
        <dgm:presLayoutVars>
          <dgm:chMax val="0"/>
          <dgm:chPref val="0"/>
          <dgm:bulletEnabled val="1"/>
        </dgm:presLayoutVars>
      </dgm:prSet>
      <dgm:spPr/>
    </dgm:pt>
    <dgm:pt modelId="{664F568D-828E-47C2-B9CA-1ADF4ED73DDE}" type="pres">
      <dgm:prSet presAssocID="{15286999-F556-9348-9A7F-E1F00166A33D}" presName="Parent" presStyleLbl="alignNode1" presStyleIdx="2" presStyleCnt="4">
        <dgm:presLayoutVars>
          <dgm:chMax val="3"/>
          <dgm:chPref val="3"/>
          <dgm:bulletEnabled val="1"/>
        </dgm:presLayoutVars>
      </dgm:prSet>
      <dgm:spPr/>
    </dgm:pt>
    <dgm:pt modelId="{3A138AED-9A95-48CB-883F-479D91535173}" type="pres">
      <dgm:prSet presAssocID="{15286999-F556-9348-9A7F-E1F00166A33D}" presName="Accent" presStyleLbl="parChTrans1D1" presStyleIdx="2" presStyleCnt="4"/>
      <dgm:spPr/>
    </dgm:pt>
    <dgm:pt modelId="{BACF63CE-1A5C-4792-8C2D-ACFB239D7E72}" type="pres">
      <dgm:prSet presAssocID="{15286999-F556-9348-9A7F-E1F00166A33D}" presName="Child" presStyleLbl="revTx" presStyleIdx="5" presStyleCnt="8" custScaleY="39339">
        <dgm:presLayoutVars>
          <dgm:chMax val="0"/>
          <dgm:chPref val="0"/>
          <dgm:bulletEnabled val="1"/>
        </dgm:presLayoutVars>
      </dgm:prSet>
      <dgm:spPr/>
    </dgm:pt>
    <dgm:pt modelId="{76D36B95-EA5D-47A1-BD83-6AD50CBA80C1}" type="pres">
      <dgm:prSet presAssocID="{60F434AE-08A7-B345-B952-D63E8C1C94F7}" presName="sibTrans" presStyleCnt="0"/>
      <dgm:spPr/>
    </dgm:pt>
    <dgm:pt modelId="{41D10AEA-5872-4D20-8AA9-66A9FDD2A7C3}" type="pres">
      <dgm:prSet presAssocID="{9B593299-2142-F34F-ADA9-1F4EB14027FA}" presName="composite" presStyleCnt="0"/>
      <dgm:spPr/>
    </dgm:pt>
    <dgm:pt modelId="{3A3D7073-6501-4854-8871-26175E968541}" type="pres">
      <dgm:prSet presAssocID="{9B593299-2142-F34F-ADA9-1F4EB14027FA}" presName="FirstChild" presStyleLbl="revTx" presStyleIdx="6" presStyleCnt="8">
        <dgm:presLayoutVars>
          <dgm:chMax val="0"/>
          <dgm:chPref val="0"/>
          <dgm:bulletEnabled val="1"/>
        </dgm:presLayoutVars>
      </dgm:prSet>
      <dgm:spPr/>
    </dgm:pt>
    <dgm:pt modelId="{A58318C0-EE4E-4ECA-9FE5-5143D5A98CC5}" type="pres">
      <dgm:prSet presAssocID="{9B593299-2142-F34F-ADA9-1F4EB14027FA}" presName="Parent" presStyleLbl="alignNode1" presStyleIdx="3" presStyleCnt="4">
        <dgm:presLayoutVars>
          <dgm:chMax val="3"/>
          <dgm:chPref val="3"/>
          <dgm:bulletEnabled val="1"/>
        </dgm:presLayoutVars>
      </dgm:prSet>
      <dgm:spPr/>
    </dgm:pt>
    <dgm:pt modelId="{8F08B6DE-AF0B-46A5-8929-51976FA65915}" type="pres">
      <dgm:prSet presAssocID="{9B593299-2142-F34F-ADA9-1F4EB14027FA}" presName="Accent" presStyleLbl="parChTrans1D1" presStyleIdx="3" presStyleCnt="4"/>
      <dgm:spPr/>
    </dgm:pt>
    <dgm:pt modelId="{15AE23CC-E2F3-4C43-9E70-2AF2FEC115AB}" type="pres">
      <dgm:prSet presAssocID="{9B593299-2142-F34F-ADA9-1F4EB14027FA}" presName="Child" presStyleLbl="revTx" presStyleIdx="7" presStyleCnt="8" custScaleY="49830">
        <dgm:presLayoutVars>
          <dgm:chMax val="0"/>
          <dgm:chPref val="0"/>
          <dgm:bulletEnabled val="1"/>
        </dgm:presLayoutVars>
      </dgm:prSet>
      <dgm:spPr/>
    </dgm:pt>
  </dgm:ptLst>
  <dgm:cxnLst>
    <dgm:cxn modelId="{056AF802-F93C-4949-B68A-16D20977895D}" type="presOf" srcId="{4037668C-6D55-BF40-9268-049E03062900}" destId="{15AE23CC-E2F3-4C43-9E70-2AF2FEC115AB}" srcOrd="0" destOrd="0" presId="urn:microsoft.com/office/officeart/2011/layout/TabList"/>
    <dgm:cxn modelId="{66E59D03-53D6-D948-98C0-780DB9D910BE}" srcId="{9B593299-2142-F34F-ADA9-1F4EB14027FA}" destId="{4037668C-6D55-BF40-9268-049E03062900}" srcOrd="1" destOrd="0" parTransId="{3A019C55-EDAC-2442-B198-A8ADE2BE5FB8}" sibTransId="{2F953857-5FF0-3444-B54E-05844E38B0FE}"/>
    <dgm:cxn modelId="{177FDC13-1C75-F548-A27A-1FA2954C11AF}" srcId="{9BFDB3F9-B8E7-D14C-BECF-8FD852FB0655}" destId="{B41E5C8D-5EAE-9E45-9C9A-D574C9F6B9BD}" srcOrd="1" destOrd="0" parTransId="{3399389B-BA36-BC41-BE4E-70118212597D}" sibTransId="{6D516F1D-59AA-E841-B110-185EFF107251}"/>
    <dgm:cxn modelId="{E9F9AA1C-C30B-4C6C-A824-82C80BB701B5}" type="presOf" srcId="{5B57AAF4-EC48-43B7-A2AD-66827B96DB55}" destId="{D8E2E29D-040B-470A-9806-C4798A695267}" srcOrd="0" destOrd="0" presId="urn:microsoft.com/office/officeart/2011/layout/TabList"/>
    <dgm:cxn modelId="{12379D29-6A70-40C7-8047-7BE208400146}" type="presOf" srcId="{CDFB9035-318B-478A-8CAA-189DEC442ACB}" destId="{976B5EC8-6DD0-4C27-8996-C7309F75C37B}" srcOrd="0" destOrd="0" presId="urn:microsoft.com/office/officeart/2011/layout/TabList"/>
    <dgm:cxn modelId="{E4951C30-9C8F-4C27-9F31-9BEFC4E14BB5}" type="presOf" srcId="{8FED5DAF-60A7-2146-AEEE-FF2E13C04AC9}" destId="{17395639-1786-4D36-BCB6-2FCA1FBAF3CE}" srcOrd="0" destOrd="0" presId="urn:microsoft.com/office/officeart/2011/layout/TabList"/>
    <dgm:cxn modelId="{0943CC31-86D8-4A23-967A-2AE411000A10}" type="presOf" srcId="{9D631FA2-BD5B-A04E-8358-BF3D6434F22F}" destId="{BACF63CE-1A5C-4792-8C2D-ACFB239D7E72}" srcOrd="0" destOrd="0" presId="urn:microsoft.com/office/officeart/2011/layout/TabList"/>
    <dgm:cxn modelId="{B60C6933-3EEA-4CD0-9A86-3578C062A55C}" type="presOf" srcId="{9BFDB3F9-B8E7-D14C-BECF-8FD852FB0655}" destId="{AFA8F2BF-B7B2-42C5-A757-2920605150CA}" srcOrd="0" destOrd="0" presId="urn:microsoft.com/office/officeart/2011/layout/TabList"/>
    <dgm:cxn modelId="{AC853061-30CF-4DD6-A0BD-D6DBDEEDAE79}" srcId="{8FED5DAF-60A7-2146-AEEE-FF2E13C04AC9}" destId="{5B57AAF4-EC48-43B7-A2AD-66827B96DB55}" srcOrd="0" destOrd="0" parTransId="{EA76789A-A0FB-4404-8381-2585021DEBDD}" sibTransId="{D10BD9F7-BAF7-41CC-A5E9-A9D2E13CFB78}"/>
    <dgm:cxn modelId="{97868770-9906-4747-8F40-CFBA4520D3F9}" srcId="{9BFDB3F9-B8E7-D14C-BECF-8FD852FB0655}" destId="{9B593299-2142-F34F-ADA9-1F4EB14027FA}" srcOrd="3" destOrd="0" parTransId="{BDE4A519-8741-104C-BA6F-02B76F33DACD}" sibTransId="{0A09C9D7-3C1A-2046-AE20-367ABEFF8F1F}"/>
    <dgm:cxn modelId="{395A0252-4D9F-47F8-B14B-BFE54BBD02FD}" type="presOf" srcId="{D51ABC4A-6EEA-4C54-A779-3A9BE6907B47}" destId="{3A3D7073-6501-4854-8871-26175E968541}" srcOrd="0" destOrd="0" presId="urn:microsoft.com/office/officeart/2011/layout/TabList"/>
    <dgm:cxn modelId="{4F7F3D7A-D60D-403E-B1BD-369A7FB2E9E3}" type="presOf" srcId="{6A214AFA-CBFD-E74F-9314-5418D295BB2B}" destId="{7777A0F5-A958-47B4-9869-6B8ABB4CF570}" srcOrd="0" destOrd="0" presId="urn:microsoft.com/office/officeart/2011/layout/TabList"/>
    <dgm:cxn modelId="{BD35437D-68C5-4E06-9A03-12A2A38C5DCB}" srcId="{15286999-F556-9348-9A7F-E1F00166A33D}" destId="{A9701BD3-917B-437C-A236-11B9C1C075BC}" srcOrd="0" destOrd="0" parTransId="{06680929-C037-407A-82ED-7EE5F069FB02}" sibTransId="{8F8F9833-9D6C-4703-8709-00313C4659FC}"/>
    <dgm:cxn modelId="{5ED5C57D-75C4-45BE-A919-2A71FEA1A14F}" srcId="{9B593299-2142-F34F-ADA9-1F4EB14027FA}" destId="{D51ABC4A-6EEA-4C54-A779-3A9BE6907B47}" srcOrd="0" destOrd="0" parTransId="{EFCBC194-33B1-47D1-B0B1-FFFF94E61DBE}" sibTransId="{46DE7978-09C3-4BAE-B38C-83750414544C}"/>
    <dgm:cxn modelId="{8AB0EE92-4A23-4CD0-BCB7-2027DDD9DFA3}" type="presOf" srcId="{A9701BD3-917B-437C-A236-11B9C1C075BC}" destId="{7886C13D-0EB6-410B-87AA-6418A7FF2D3A}" srcOrd="0" destOrd="0" presId="urn:microsoft.com/office/officeart/2011/layout/TabList"/>
    <dgm:cxn modelId="{C1F3FCBE-309E-A244-8B96-F9CB27BB9C5A}" srcId="{9BFDB3F9-B8E7-D14C-BECF-8FD852FB0655}" destId="{15286999-F556-9348-9A7F-E1F00166A33D}" srcOrd="2" destOrd="0" parTransId="{68F7EE59-23AF-4245-9D8D-5EB6953840CD}" sibTransId="{60F434AE-08A7-B345-B952-D63E8C1C94F7}"/>
    <dgm:cxn modelId="{31EFDCD4-AB56-41C8-AD12-DAAEBD493D68}" srcId="{B41E5C8D-5EAE-9E45-9C9A-D574C9F6B9BD}" destId="{CDFB9035-318B-478A-8CAA-189DEC442ACB}" srcOrd="0" destOrd="0" parTransId="{1D5C022E-5F68-49B1-BB40-240D5374D573}" sibTransId="{053838AF-837D-4309-880F-E77D5EB95AD8}"/>
    <dgm:cxn modelId="{55F2C1D5-D62A-4545-9C85-EB095B93892C}" srcId="{B41E5C8D-5EAE-9E45-9C9A-D574C9F6B9BD}" destId="{5D512E17-1B14-DA4D-943B-5EDF11AA3901}" srcOrd="1" destOrd="0" parTransId="{93A6304F-C196-BB44-B8BA-B6DE286738F2}" sibTransId="{4E492018-FCF2-6A42-8F09-E99AE84C17A8}"/>
    <dgm:cxn modelId="{4C2D2AE5-CA83-4894-B392-83A587A80015}" type="presOf" srcId="{9B593299-2142-F34F-ADA9-1F4EB14027FA}" destId="{A58318C0-EE4E-4ECA-9FE5-5143D5A98CC5}" srcOrd="0" destOrd="0" presId="urn:microsoft.com/office/officeart/2011/layout/TabList"/>
    <dgm:cxn modelId="{70A0C7E7-AED0-4E8A-B8F7-AE37CEBB3175}" type="presOf" srcId="{B41E5C8D-5EAE-9E45-9C9A-D574C9F6B9BD}" destId="{77268697-1249-4E10-B427-01105B70A02D}" srcOrd="0" destOrd="0" presId="urn:microsoft.com/office/officeart/2011/layout/TabList"/>
    <dgm:cxn modelId="{4463BAE8-C0EC-714E-A6F3-4F3CB20D40DA}" srcId="{9BFDB3F9-B8E7-D14C-BECF-8FD852FB0655}" destId="{8FED5DAF-60A7-2146-AEEE-FF2E13C04AC9}" srcOrd="0" destOrd="0" parTransId="{5CE8C208-D61D-764A-8CB2-1ED6493C8DC3}" sibTransId="{D9E15958-1EC0-C140-B29F-8F7F1446F089}"/>
    <dgm:cxn modelId="{70A8E8EE-C322-3C4A-B7C5-CD12FAC8A79B}" srcId="{8FED5DAF-60A7-2146-AEEE-FF2E13C04AC9}" destId="{6A214AFA-CBFD-E74F-9314-5418D295BB2B}" srcOrd="1" destOrd="0" parTransId="{9CD3AFC6-31B0-7A4A-BC2B-3D5160960F41}" sibTransId="{4D1C3AA7-64D3-4A42-809F-6366185EAF75}"/>
    <dgm:cxn modelId="{9EB8F7EE-316B-4EAB-AAD8-0A9F808F348C}" type="presOf" srcId="{5D512E17-1B14-DA4D-943B-5EDF11AA3901}" destId="{F6297E5C-BA87-4526-9B63-1A94A2934BC8}" srcOrd="0" destOrd="0" presId="urn:microsoft.com/office/officeart/2011/layout/TabList"/>
    <dgm:cxn modelId="{6D3B68F0-B3A7-324F-BB46-C8C2ED671064}" srcId="{15286999-F556-9348-9A7F-E1F00166A33D}" destId="{9D631FA2-BD5B-A04E-8358-BF3D6434F22F}" srcOrd="1" destOrd="0" parTransId="{C4158F07-5742-0547-A005-5FB7724DC018}" sibTransId="{F1538740-FD08-B34A-8425-9EF1D02F4D35}"/>
    <dgm:cxn modelId="{0CE64CF4-75FF-4B91-A4DD-9F2C2936BB0F}" type="presOf" srcId="{15286999-F556-9348-9A7F-E1F00166A33D}" destId="{664F568D-828E-47C2-B9CA-1ADF4ED73DDE}" srcOrd="0" destOrd="0" presId="urn:microsoft.com/office/officeart/2011/layout/TabList"/>
    <dgm:cxn modelId="{157F8CBB-446F-463D-BD2E-A824846D9950}" type="presParOf" srcId="{AFA8F2BF-B7B2-42C5-A757-2920605150CA}" destId="{D2EEDA31-C787-4FF2-9801-606E30A70D91}" srcOrd="0" destOrd="0" presId="urn:microsoft.com/office/officeart/2011/layout/TabList"/>
    <dgm:cxn modelId="{0F92AF1E-E15F-4B8D-8865-7EE1666930D3}" type="presParOf" srcId="{D2EEDA31-C787-4FF2-9801-606E30A70D91}" destId="{D8E2E29D-040B-470A-9806-C4798A695267}" srcOrd="0" destOrd="0" presId="urn:microsoft.com/office/officeart/2011/layout/TabList"/>
    <dgm:cxn modelId="{995BA826-116A-48F9-89C8-7D23D1199999}" type="presParOf" srcId="{D2EEDA31-C787-4FF2-9801-606E30A70D91}" destId="{17395639-1786-4D36-BCB6-2FCA1FBAF3CE}" srcOrd="1" destOrd="0" presId="urn:microsoft.com/office/officeart/2011/layout/TabList"/>
    <dgm:cxn modelId="{2F772489-D03C-4E01-98EA-51FB1B1075E8}" type="presParOf" srcId="{D2EEDA31-C787-4FF2-9801-606E30A70D91}" destId="{AF57FDDA-87EF-4CF3-97B3-BD92E7577674}" srcOrd="2" destOrd="0" presId="urn:microsoft.com/office/officeart/2011/layout/TabList"/>
    <dgm:cxn modelId="{3893E6A3-A915-4D00-967C-3CF6E18E6709}" type="presParOf" srcId="{AFA8F2BF-B7B2-42C5-A757-2920605150CA}" destId="{7777A0F5-A958-47B4-9869-6B8ABB4CF570}" srcOrd="1" destOrd="0" presId="urn:microsoft.com/office/officeart/2011/layout/TabList"/>
    <dgm:cxn modelId="{774FB965-5448-4574-BB71-AF0E52984CCD}" type="presParOf" srcId="{AFA8F2BF-B7B2-42C5-A757-2920605150CA}" destId="{0A61C314-DAA3-4FA2-B72C-1B3D1E922962}" srcOrd="2" destOrd="0" presId="urn:microsoft.com/office/officeart/2011/layout/TabList"/>
    <dgm:cxn modelId="{696B9C99-B64D-4C3F-925F-A7A16EADF03E}" type="presParOf" srcId="{AFA8F2BF-B7B2-42C5-A757-2920605150CA}" destId="{B8A9DC71-22E1-4B04-A251-537C6695C285}" srcOrd="3" destOrd="0" presId="urn:microsoft.com/office/officeart/2011/layout/TabList"/>
    <dgm:cxn modelId="{3FBCA52F-3EB7-4C72-8F58-51F13728AF6C}" type="presParOf" srcId="{B8A9DC71-22E1-4B04-A251-537C6695C285}" destId="{976B5EC8-6DD0-4C27-8996-C7309F75C37B}" srcOrd="0" destOrd="0" presId="urn:microsoft.com/office/officeart/2011/layout/TabList"/>
    <dgm:cxn modelId="{DA1C9F47-5096-4208-958F-65FB46571F0C}" type="presParOf" srcId="{B8A9DC71-22E1-4B04-A251-537C6695C285}" destId="{77268697-1249-4E10-B427-01105B70A02D}" srcOrd="1" destOrd="0" presId="urn:microsoft.com/office/officeart/2011/layout/TabList"/>
    <dgm:cxn modelId="{64EC1C90-5487-4DB2-93D9-A1A07E631115}" type="presParOf" srcId="{B8A9DC71-22E1-4B04-A251-537C6695C285}" destId="{8008449E-1F03-4E61-8BF5-D91CD24206B2}" srcOrd="2" destOrd="0" presId="urn:microsoft.com/office/officeart/2011/layout/TabList"/>
    <dgm:cxn modelId="{202C35F1-2AD4-4C32-B5D0-9832D37C25E6}" type="presParOf" srcId="{AFA8F2BF-B7B2-42C5-A757-2920605150CA}" destId="{F6297E5C-BA87-4526-9B63-1A94A2934BC8}" srcOrd="4" destOrd="0" presId="urn:microsoft.com/office/officeart/2011/layout/TabList"/>
    <dgm:cxn modelId="{AC687571-08AC-4B77-8D38-06AD76DE1F1C}" type="presParOf" srcId="{AFA8F2BF-B7B2-42C5-A757-2920605150CA}" destId="{25841321-3A10-45BE-AF02-4B8B1AD55B01}" srcOrd="5" destOrd="0" presId="urn:microsoft.com/office/officeart/2011/layout/TabList"/>
    <dgm:cxn modelId="{F87880F7-F23C-4BFD-978E-7FD6B3453C46}" type="presParOf" srcId="{AFA8F2BF-B7B2-42C5-A757-2920605150CA}" destId="{DF619844-F6B3-4285-BF43-630EF74CC587}" srcOrd="6" destOrd="0" presId="urn:microsoft.com/office/officeart/2011/layout/TabList"/>
    <dgm:cxn modelId="{320DB377-1032-4DC0-B45B-275C4B753B85}" type="presParOf" srcId="{DF619844-F6B3-4285-BF43-630EF74CC587}" destId="{7886C13D-0EB6-410B-87AA-6418A7FF2D3A}" srcOrd="0" destOrd="0" presId="urn:microsoft.com/office/officeart/2011/layout/TabList"/>
    <dgm:cxn modelId="{F7E3CCEF-DDA3-4C1D-90B1-F2FB00324D66}" type="presParOf" srcId="{DF619844-F6B3-4285-BF43-630EF74CC587}" destId="{664F568D-828E-47C2-B9CA-1ADF4ED73DDE}" srcOrd="1" destOrd="0" presId="urn:microsoft.com/office/officeart/2011/layout/TabList"/>
    <dgm:cxn modelId="{2625DB44-9534-4DC2-B9F1-3E27F1CD9978}" type="presParOf" srcId="{DF619844-F6B3-4285-BF43-630EF74CC587}" destId="{3A138AED-9A95-48CB-883F-479D91535173}" srcOrd="2" destOrd="0" presId="urn:microsoft.com/office/officeart/2011/layout/TabList"/>
    <dgm:cxn modelId="{1FB46921-56FD-4B0F-9023-8453AA1BA2D9}" type="presParOf" srcId="{AFA8F2BF-B7B2-42C5-A757-2920605150CA}" destId="{BACF63CE-1A5C-4792-8C2D-ACFB239D7E72}" srcOrd="7" destOrd="0" presId="urn:microsoft.com/office/officeart/2011/layout/TabList"/>
    <dgm:cxn modelId="{5413B934-33D2-4A2F-9EEC-24BB1E4E1127}" type="presParOf" srcId="{AFA8F2BF-B7B2-42C5-A757-2920605150CA}" destId="{76D36B95-EA5D-47A1-BD83-6AD50CBA80C1}" srcOrd="8" destOrd="0" presId="urn:microsoft.com/office/officeart/2011/layout/TabList"/>
    <dgm:cxn modelId="{E80B693A-A92A-404D-BD8A-D4337315586D}" type="presParOf" srcId="{AFA8F2BF-B7B2-42C5-A757-2920605150CA}" destId="{41D10AEA-5872-4D20-8AA9-66A9FDD2A7C3}" srcOrd="9" destOrd="0" presId="urn:microsoft.com/office/officeart/2011/layout/TabList"/>
    <dgm:cxn modelId="{4F968FBA-34D8-45F2-998F-15C0FCFFA01B}" type="presParOf" srcId="{41D10AEA-5872-4D20-8AA9-66A9FDD2A7C3}" destId="{3A3D7073-6501-4854-8871-26175E968541}" srcOrd="0" destOrd="0" presId="urn:microsoft.com/office/officeart/2011/layout/TabList"/>
    <dgm:cxn modelId="{C74B4314-431F-4CB5-A87A-B98B05183AEF}" type="presParOf" srcId="{41D10AEA-5872-4D20-8AA9-66A9FDD2A7C3}" destId="{A58318C0-EE4E-4ECA-9FE5-5143D5A98CC5}" srcOrd="1" destOrd="0" presId="urn:microsoft.com/office/officeart/2011/layout/TabList"/>
    <dgm:cxn modelId="{CC8F38DF-D7C4-4B79-92C9-20527EDDFF49}" type="presParOf" srcId="{41D10AEA-5872-4D20-8AA9-66A9FDD2A7C3}" destId="{8F08B6DE-AF0B-46A5-8929-51976FA65915}" srcOrd="2" destOrd="0" presId="urn:microsoft.com/office/officeart/2011/layout/TabList"/>
    <dgm:cxn modelId="{8ACFBE09-1915-4EE7-8AF3-A625A483895D}" type="presParOf" srcId="{AFA8F2BF-B7B2-42C5-A757-2920605150CA}" destId="{15AE23CC-E2F3-4C43-9E70-2AF2FEC115AB}" srcOrd="10" destOrd="0" presId="urn:microsoft.com/office/officeart/2011/layout/Tab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BFDB3F9-B8E7-D14C-BECF-8FD852FB0655}" type="doc">
      <dgm:prSet loTypeId="urn:microsoft.com/office/officeart/2011/layout/TabList" loCatId="list" qsTypeId="urn:microsoft.com/office/officeart/2005/8/quickstyle/simple1" qsCatId="simple" csTypeId="urn:microsoft.com/office/officeart/2005/8/colors/accent0_3" csCatId="mainScheme" phldr="1"/>
      <dgm:spPr/>
      <dgm:t>
        <a:bodyPr/>
        <a:lstStyle/>
        <a:p>
          <a:endParaRPr lang="en-US"/>
        </a:p>
      </dgm:t>
    </dgm:pt>
    <dgm:pt modelId="{238F00EE-1425-4915-87C7-965559CFF7D3}">
      <dgm:prSet phldrT="[Text]" custT="1"/>
      <dgm:spPr/>
      <dgm:t>
        <a:bodyPr/>
        <a:lstStyle/>
        <a:p>
          <a:pPr algn="just"/>
          <a:endParaRPr lang="en-US" sz="1800" dirty="0"/>
        </a:p>
      </dgm:t>
    </dgm:pt>
    <dgm:pt modelId="{1E1502AA-C194-45D9-BE97-F95C6ABEBADE}" type="parTrans" cxnId="{FE2F1DDC-53FA-4B24-88FD-3E9EDA20123A}">
      <dgm:prSet/>
      <dgm:spPr/>
      <dgm:t>
        <a:bodyPr/>
        <a:lstStyle/>
        <a:p>
          <a:pPr algn="just"/>
          <a:endParaRPr lang="en-PH" sz="1800"/>
        </a:p>
      </dgm:t>
    </dgm:pt>
    <dgm:pt modelId="{4159FA57-031C-4668-9B7D-78EF9E2B442D}" type="sibTrans" cxnId="{FE2F1DDC-53FA-4B24-88FD-3E9EDA20123A}">
      <dgm:prSet/>
      <dgm:spPr/>
      <dgm:t>
        <a:bodyPr/>
        <a:lstStyle/>
        <a:p>
          <a:pPr algn="just"/>
          <a:endParaRPr lang="en-PH" sz="1800"/>
        </a:p>
      </dgm:t>
    </dgm:pt>
    <dgm:pt modelId="{CC89F053-32D6-427B-84AE-D7BA4B8154D1}">
      <dgm:prSet custT="1"/>
      <dgm:spPr/>
      <dgm:t>
        <a:bodyPr/>
        <a:lstStyle/>
        <a:p>
          <a:pPr algn="just"/>
          <a:endParaRPr lang="en-US" sz="1800" dirty="0"/>
        </a:p>
      </dgm:t>
    </dgm:pt>
    <dgm:pt modelId="{046632B9-D066-4141-9889-33334EF08761}" type="parTrans" cxnId="{594EAE9A-D2CD-46F2-BD00-8D3AD9E102E6}">
      <dgm:prSet/>
      <dgm:spPr/>
      <dgm:t>
        <a:bodyPr/>
        <a:lstStyle/>
        <a:p>
          <a:pPr algn="just"/>
          <a:endParaRPr lang="en-PH" sz="1800"/>
        </a:p>
      </dgm:t>
    </dgm:pt>
    <dgm:pt modelId="{658CF7CD-6E1B-4C02-8925-8CB09530EAAE}" type="sibTrans" cxnId="{594EAE9A-D2CD-46F2-BD00-8D3AD9E102E6}">
      <dgm:prSet/>
      <dgm:spPr/>
      <dgm:t>
        <a:bodyPr/>
        <a:lstStyle/>
        <a:p>
          <a:pPr algn="just"/>
          <a:endParaRPr lang="en-PH" sz="1800"/>
        </a:p>
      </dgm:t>
    </dgm:pt>
    <dgm:pt modelId="{75F60F22-CE5F-AD48-90DC-F8252C28B3C7}">
      <dgm:prSet custT="1"/>
      <dgm:spPr/>
      <dgm:t>
        <a:bodyPr/>
        <a:lstStyle/>
        <a:p>
          <a:pPr algn="just"/>
          <a:r>
            <a:rPr lang="en-AU" sz="1800" dirty="0"/>
            <a:t>The temperature of the oils that are on fire is higher than that of flammable liquids. Hence, normal extinguishing agents are ineffective.</a:t>
          </a:r>
          <a:endParaRPr lang="en-US" sz="1800" dirty="0"/>
        </a:p>
      </dgm:t>
    </dgm:pt>
    <dgm:pt modelId="{8C5B289E-4085-4F43-9D97-726D466A8638}">
      <dgm:prSet custT="1"/>
      <dgm:spPr/>
      <dgm:t>
        <a:bodyPr/>
        <a:lstStyle/>
        <a:p>
          <a:pPr algn="just"/>
          <a:r>
            <a:rPr lang="en-AU" sz="1800" dirty="0"/>
            <a:t>Involves cooking fats and oils.</a:t>
          </a:r>
          <a:endParaRPr lang="en-US" sz="1800" dirty="0"/>
        </a:p>
      </dgm:t>
    </dgm:pt>
    <dgm:pt modelId="{B4A0DFE5-3530-CE46-BB70-95C66B41122A}">
      <dgm:prSet custT="1"/>
      <dgm:spPr/>
      <dgm:t>
        <a:bodyPr/>
        <a:lstStyle/>
        <a:p>
          <a:pPr algn="ctr"/>
          <a:r>
            <a:rPr lang="en-AU" sz="1800" dirty="0"/>
            <a:t>Class F Fire</a:t>
          </a:r>
          <a:endParaRPr lang="en-US" sz="1800" dirty="0"/>
        </a:p>
      </dgm:t>
    </dgm:pt>
    <dgm:pt modelId="{EA7276DE-9C32-3342-8834-45C9CF48F36C}" type="sibTrans" cxnId="{2E398490-36D6-ED48-92D3-E2175D5B29D0}">
      <dgm:prSet/>
      <dgm:spPr/>
      <dgm:t>
        <a:bodyPr/>
        <a:lstStyle/>
        <a:p>
          <a:pPr algn="just"/>
          <a:endParaRPr lang="en-US" sz="1800"/>
        </a:p>
      </dgm:t>
    </dgm:pt>
    <dgm:pt modelId="{E636BE42-CA64-0B40-B57E-986D8F3758EE}" type="parTrans" cxnId="{2E398490-36D6-ED48-92D3-E2175D5B29D0}">
      <dgm:prSet/>
      <dgm:spPr/>
      <dgm:t>
        <a:bodyPr/>
        <a:lstStyle/>
        <a:p>
          <a:pPr algn="just"/>
          <a:endParaRPr lang="en-US" sz="1800"/>
        </a:p>
      </dgm:t>
    </dgm:pt>
    <dgm:pt modelId="{D5A33542-E67A-934B-923A-1A133D6B00D6}" type="sibTrans" cxnId="{BC951600-2C50-8141-A74E-7F0202CE24AA}">
      <dgm:prSet/>
      <dgm:spPr/>
      <dgm:t>
        <a:bodyPr/>
        <a:lstStyle/>
        <a:p>
          <a:pPr algn="just"/>
          <a:endParaRPr lang="en-US" sz="1800"/>
        </a:p>
      </dgm:t>
    </dgm:pt>
    <dgm:pt modelId="{789F6BC7-8DDE-1C48-B869-C7D2E38D534F}" type="parTrans" cxnId="{BC951600-2C50-8141-A74E-7F0202CE24AA}">
      <dgm:prSet/>
      <dgm:spPr/>
      <dgm:t>
        <a:bodyPr/>
        <a:lstStyle/>
        <a:p>
          <a:pPr algn="just"/>
          <a:endParaRPr lang="en-US" sz="1800"/>
        </a:p>
      </dgm:t>
    </dgm:pt>
    <dgm:pt modelId="{428FB5B4-E4AA-9C40-B5D2-26E1DAF361E8}" type="sibTrans" cxnId="{04324796-A785-9C4E-B420-5A152C060399}">
      <dgm:prSet/>
      <dgm:spPr/>
      <dgm:t>
        <a:bodyPr/>
        <a:lstStyle/>
        <a:p>
          <a:pPr algn="just"/>
          <a:endParaRPr lang="en-US" sz="1800"/>
        </a:p>
      </dgm:t>
    </dgm:pt>
    <dgm:pt modelId="{6345B253-0F23-5745-8443-71DA86024AB1}" type="parTrans" cxnId="{04324796-A785-9C4E-B420-5A152C060399}">
      <dgm:prSet/>
      <dgm:spPr/>
      <dgm:t>
        <a:bodyPr/>
        <a:lstStyle/>
        <a:p>
          <a:pPr algn="just"/>
          <a:endParaRPr lang="en-US" sz="1800"/>
        </a:p>
      </dgm:t>
    </dgm:pt>
    <dgm:pt modelId="{47866C2C-9F7C-294B-AD92-309844BC0ADE}">
      <dgm:prSet custT="1"/>
      <dgm:spPr/>
      <dgm:t>
        <a:bodyPr/>
        <a:lstStyle/>
        <a:p>
          <a:pPr algn="just">
            <a:buNone/>
          </a:pPr>
          <a:r>
            <a:rPr lang="en-AU" sz="1800" dirty="0"/>
            <a:t>Officially, there is no Class E fire because electricity is not a fuel. However, it is a source of heat and potential electric shock to a fire</a:t>
          </a:r>
          <a:endParaRPr lang="en-US" sz="1800" dirty="0"/>
        </a:p>
      </dgm:t>
    </dgm:pt>
    <dgm:pt modelId="{92D3C732-EDC2-7344-8BDB-7EC486C3A7EB}">
      <dgm:prSet phldrT="[Text]" custT="1"/>
      <dgm:spPr/>
      <dgm:t>
        <a:bodyPr/>
        <a:lstStyle/>
        <a:p>
          <a:pPr algn="just">
            <a:buNone/>
          </a:pPr>
          <a:r>
            <a:rPr lang="en-US" sz="1800" dirty="0"/>
            <a:t>Involves any of the materials found in Class A and B fires but with the introduction of </a:t>
          </a:r>
          <a:r>
            <a:rPr lang="en-AU" sz="1800" dirty="0"/>
            <a:t>electrical equipment such as wiring, electrical appliances and other electrically energised objects in the vicinity of the fire.</a:t>
          </a:r>
          <a:endParaRPr lang="en-US" sz="1800" dirty="0"/>
        </a:p>
      </dgm:t>
    </dgm:pt>
    <dgm:pt modelId="{8F5E1487-C06B-104A-B603-AA1805EBC235}">
      <dgm:prSet phldrT="[Text]" custT="1"/>
      <dgm:spPr/>
      <dgm:t>
        <a:bodyPr/>
        <a:lstStyle/>
        <a:p>
          <a:pPr algn="ctr"/>
          <a:r>
            <a:rPr lang="en-US" sz="1800" dirty="0"/>
            <a:t>Electrical Fire</a:t>
          </a:r>
        </a:p>
      </dgm:t>
    </dgm:pt>
    <dgm:pt modelId="{555E3EFA-1EDD-754E-B303-75786D984A15}" type="sibTrans" cxnId="{988D3B53-131D-1D42-BC45-3B1691D7F224}">
      <dgm:prSet/>
      <dgm:spPr/>
      <dgm:t>
        <a:bodyPr/>
        <a:lstStyle/>
        <a:p>
          <a:pPr algn="just"/>
          <a:endParaRPr lang="en-US" sz="1800"/>
        </a:p>
      </dgm:t>
    </dgm:pt>
    <dgm:pt modelId="{19B3C00D-A62D-3C46-947F-50801E82540F}" type="parTrans" cxnId="{988D3B53-131D-1D42-BC45-3B1691D7F224}">
      <dgm:prSet/>
      <dgm:spPr/>
      <dgm:t>
        <a:bodyPr/>
        <a:lstStyle/>
        <a:p>
          <a:pPr algn="just"/>
          <a:endParaRPr lang="en-US" sz="1800"/>
        </a:p>
      </dgm:t>
    </dgm:pt>
    <dgm:pt modelId="{1E7D14CD-D8BE-294D-8E31-EC28D47E1842}" type="sibTrans" cxnId="{FBF763B0-BA9E-2941-A497-D5A1038415FC}">
      <dgm:prSet/>
      <dgm:spPr/>
      <dgm:t>
        <a:bodyPr/>
        <a:lstStyle/>
        <a:p>
          <a:pPr algn="just"/>
          <a:endParaRPr lang="en-US" sz="1800"/>
        </a:p>
      </dgm:t>
    </dgm:pt>
    <dgm:pt modelId="{C52417B6-73ED-F34F-A13E-D690CBCB17D9}" type="parTrans" cxnId="{FBF763B0-BA9E-2941-A497-D5A1038415FC}">
      <dgm:prSet/>
      <dgm:spPr/>
      <dgm:t>
        <a:bodyPr/>
        <a:lstStyle/>
        <a:p>
          <a:pPr algn="just"/>
          <a:endParaRPr lang="en-US" sz="1800"/>
        </a:p>
      </dgm:t>
    </dgm:pt>
    <dgm:pt modelId="{C69EF521-5EC0-1E49-BC09-1A1D3391D001}" type="sibTrans" cxnId="{12585CBC-3B75-5F49-9789-71A2D928376A}">
      <dgm:prSet/>
      <dgm:spPr/>
      <dgm:t>
        <a:bodyPr/>
        <a:lstStyle/>
        <a:p>
          <a:pPr algn="just"/>
          <a:endParaRPr lang="en-US" sz="1800"/>
        </a:p>
      </dgm:t>
    </dgm:pt>
    <dgm:pt modelId="{C5A85440-39C7-A54E-8ECC-0EC1655EA90B}" type="parTrans" cxnId="{12585CBC-3B75-5F49-9789-71A2D928376A}">
      <dgm:prSet/>
      <dgm:spPr/>
      <dgm:t>
        <a:bodyPr/>
        <a:lstStyle/>
        <a:p>
          <a:pPr algn="just"/>
          <a:endParaRPr lang="en-US" sz="1800"/>
        </a:p>
      </dgm:t>
    </dgm:pt>
    <dgm:pt modelId="{4F840B27-CB5C-42A5-B59C-8B9BC50D20E8}">
      <dgm:prSet phldrT="[Text]" custT="1"/>
      <dgm:spPr/>
      <dgm:t>
        <a:bodyPr/>
        <a:lstStyle/>
        <a:p>
          <a:pPr algn="just">
            <a:buNone/>
          </a:pPr>
          <a:r>
            <a:rPr lang="en-AU" sz="1800" dirty="0"/>
            <a:t>Once the electrical equipment is removed from the fire, the classification of fire changes.</a:t>
          </a:r>
          <a:endParaRPr lang="en-US" sz="1800" dirty="0"/>
        </a:p>
      </dgm:t>
    </dgm:pt>
    <dgm:pt modelId="{CEEE65DE-E97C-42EF-BE36-E13B2F9C2E1A}" type="parTrans" cxnId="{C9FBCF34-6CBA-49CE-AB92-F9230D832ADC}">
      <dgm:prSet/>
      <dgm:spPr/>
    </dgm:pt>
    <dgm:pt modelId="{7BCE3EB3-8236-4626-AC04-CEF4BFBB58F1}" type="sibTrans" cxnId="{C9FBCF34-6CBA-49CE-AB92-F9230D832ADC}">
      <dgm:prSet/>
      <dgm:spPr/>
    </dgm:pt>
    <dgm:pt modelId="{AFA8F2BF-B7B2-42C5-A757-2920605150CA}" type="pres">
      <dgm:prSet presAssocID="{9BFDB3F9-B8E7-D14C-BECF-8FD852FB0655}" presName="Name0" presStyleCnt="0">
        <dgm:presLayoutVars>
          <dgm:chMax/>
          <dgm:chPref val="3"/>
          <dgm:dir/>
          <dgm:animOne val="branch"/>
          <dgm:animLvl val="lvl"/>
        </dgm:presLayoutVars>
      </dgm:prSet>
      <dgm:spPr/>
    </dgm:pt>
    <dgm:pt modelId="{98019405-0DE2-478B-B010-A072898CE36A}" type="pres">
      <dgm:prSet presAssocID="{8F5E1487-C06B-104A-B603-AA1805EBC235}" presName="composite" presStyleCnt="0"/>
      <dgm:spPr/>
    </dgm:pt>
    <dgm:pt modelId="{CB8A35C6-01E7-457F-91E8-34EEC5F2A3A6}" type="pres">
      <dgm:prSet presAssocID="{8F5E1487-C06B-104A-B603-AA1805EBC235}" presName="FirstChild" presStyleLbl="revTx" presStyleIdx="0" presStyleCnt="4">
        <dgm:presLayoutVars>
          <dgm:chMax val="0"/>
          <dgm:chPref val="0"/>
          <dgm:bulletEnabled val="1"/>
        </dgm:presLayoutVars>
      </dgm:prSet>
      <dgm:spPr/>
    </dgm:pt>
    <dgm:pt modelId="{5078F6FD-0ACB-4360-9507-00EEC9D7BDBF}" type="pres">
      <dgm:prSet presAssocID="{8F5E1487-C06B-104A-B603-AA1805EBC235}" presName="Parent" presStyleLbl="alignNode1" presStyleIdx="0" presStyleCnt="2">
        <dgm:presLayoutVars>
          <dgm:chMax val="3"/>
          <dgm:chPref val="3"/>
          <dgm:bulletEnabled val="1"/>
        </dgm:presLayoutVars>
      </dgm:prSet>
      <dgm:spPr/>
    </dgm:pt>
    <dgm:pt modelId="{12211141-43A6-4496-92E9-EA122160A817}" type="pres">
      <dgm:prSet presAssocID="{8F5E1487-C06B-104A-B603-AA1805EBC235}" presName="Accent" presStyleLbl="parChTrans1D1" presStyleIdx="0" presStyleCnt="2"/>
      <dgm:spPr/>
    </dgm:pt>
    <dgm:pt modelId="{4BD84FF9-DF98-4846-BB78-F108675A5CAC}" type="pres">
      <dgm:prSet presAssocID="{8F5E1487-C06B-104A-B603-AA1805EBC235}" presName="Child" presStyleLbl="revTx" presStyleIdx="1" presStyleCnt="4">
        <dgm:presLayoutVars>
          <dgm:chMax val="0"/>
          <dgm:chPref val="0"/>
          <dgm:bulletEnabled val="1"/>
        </dgm:presLayoutVars>
      </dgm:prSet>
      <dgm:spPr/>
    </dgm:pt>
    <dgm:pt modelId="{98D37F00-80F0-4103-B5D9-81BAE6B104A9}" type="pres">
      <dgm:prSet presAssocID="{555E3EFA-1EDD-754E-B303-75786D984A15}" presName="sibTrans" presStyleCnt="0"/>
      <dgm:spPr/>
    </dgm:pt>
    <dgm:pt modelId="{B4CEABC1-AE1D-4E09-9E57-7D8D295C59F8}" type="pres">
      <dgm:prSet presAssocID="{B4A0DFE5-3530-CE46-BB70-95C66B41122A}" presName="composite" presStyleCnt="0"/>
      <dgm:spPr/>
    </dgm:pt>
    <dgm:pt modelId="{9F36808C-C838-4716-8292-A1F6D24D5253}" type="pres">
      <dgm:prSet presAssocID="{B4A0DFE5-3530-CE46-BB70-95C66B41122A}" presName="FirstChild" presStyleLbl="revTx" presStyleIdx="2" presStyleCnt="4">
        <dgm:presLayoutVars>
          <dgm:chMax val="0"/>
          <dgm:chPref val="0"/>
          <dgm:bulletEnabled val="1"/>
        </dgm:presLayoutVars>
      </dgm:prSet>
      <dgm:spPr/>
    </dgm:pt>
    <dgm:pt modelId="{8DC524A9-8F2F-4CB7-AA17-6984DD74AEBD}" type="pres">
      <dgm:prSet presAssocID="{B4A0DFE5-3530-CE46-BB70-95C66B41122A}" presName="Parent" presStyleLbl="alignNode1" presStyleIdx="1" presStyleCnt="2">
        <dgm:presLayoutVars>
          <dgm:chMax val="3"/>
          <dgm:chPref val="3"/>
          <dgm:bulletEnabled val="1"/>
        </dgm:presLayoutVars>
      </dgm:prSet>
      <dgm:spPr/>
    </dgm:pt>
    <dgm:pt modelId="{AF65A871-152F-4EE7-B3BE-0A495A8FBE30}" type="pres">
      <dgm:prSet presAssocID="{B4A0DFE5-3530-CE46-BB70-95C66B41122A}" presName="Accent" presStyleLbl="parChTrans1D1" presStyleIdx="1" presStyleCnt="2"/>
      <dgm:spPr/>
    </dgm:pt>
    <dgm:pt modelId="{4ED2E535-7F65-47B7-BC78-476B01B5E808}" type="pres">
      <dgm:prSet presAssocID="{B4A0DFE5-3530-CE46-BB70-95C66B41122A}" presName="Child" presStyleLbl="revTx" presStyleIdx="3" presStyleCnt="4" custScaleY="64252">
        <dgm:presLayoutVars>
          <dgm:chMax val="0"/>
          <dgm:chPref val="0"/>
          <dgm:bulletEnabled val="1"/>
        </dgm:presLayoutVars>
      </dgm:prSet>
      <dgm:spPr/>
    </dgm:pt>
  </dgm:ptLst>
  <dgm:cxnLst>
    <dgm:cxn modelId="{BC951600-2C50-8141-A74E-7F0202CE24AA}" srcId="{B4A0DFE5-3530-CE46-BB70-95C66B41122A}" destId="{75F60F22-CE5F-AD48-90DC-F8252C28B3C7}" srcOrd="2" destOrd="0" parTransId="{789F6BC7-8DDE-1C48-B869-C7D2E38D534F}" sibTransId="{D5A33542-E67A-934B-923A-1A133D6B00D6}"/>
    <dgm:cxn modelId="{0DEDA519-F831-41CE-9CDD-CACF344D41EB}" type="presOf" srcId="{238F00EE-1425-4915-87C7-965559CFF7D3}" destId="{CB8A35C6-01E7-457F-91E8-34EEC5F2A3A6}" srcOrd="0" destOrd="0" presId="urn:microsoft.com/office/officeart/2011/layout/TabList"/>
    <dgm:cxn modelId="{C9FBCF34-6CBA-49CE-AB92-F9230D832ADC}" srcId="{8F5E1487-C06B-104A-B603-AA1805EBC235}" destId="{4F840B27-CB5C-42A5-B59C-8B9BC50D20E8}" srcOrd="2" destOrd="0" parTransId="{CEEE65DE-E97C-42EF-BE36-E13B2F9C2E1A}" sibTransId="{7BCE3EB3-8236-4626-AC04-CEF4BFBB58F1}"/>
    <dgm:cxn modelId="{BCD7C25B-A5D0-42DB-A6E1-9669A9F507C2}" type="presOf" srcId="{8F5E1487-C06B-104A-B603-AA1805EBC235}" destId="{5078F6FD-0ACB-4360-9507-00EEC9D7BDBF}" srcOrd="0" destOrd="0" presId="urn:microsoft.com/office/officeart/2011/layout/TabList"/>
    <dgm:cxn modelId="{DE8D9A43-E23E-41B4-A110-D660D16D9B41}" type="presOf" srcId="{47866C2C-9F7C-294B-AD92-309844BC0ADE}" destId="{4BD84FF9-DF98-4846-BB78-F108675A5CAC}" srcOrd="0" destOrd="2" presId="urn:microsoft.com/office/officeart/2011/layout/TabList"/>
    <dgm:cxn modelId="{7F39856A-2108-46E1-8716-FFE5C092B266}" type="presOf" srcId="{75F60F22-CE5F-AD48-90DC-F8252C28B3C7}" destId="{4ED2E535-7F65-47B7-BC78-476B01B5E808}" srcOrd="0" destOrd="1" presId="urn:microsoft.com/office/officeart/2011/layout/TabList"/>
    <dgm:cxn modelId="{9B3F4F6C-71F1-4D8F-9CAF-954F268AC44E}" type="presOf" srcId="{8C5B289E-4085-4F43-9D97-726D466A8638}" destId="{4ED2E535-7F65-47B7-BC78-476B01B5E808}" srcOrd="0" destOrd="0" presId="urn:microsoft.com/office/officeart/2011/layout/TabList"/>
    <dgm:cxn modelId="{988D3B53-131D-1D42-BC45-3B1691D7F224}" srcId="{9BFDB3F9-B8E7-D14C-BECF-8FD852FB0655}" destId="{8F5E1487-C06B-104A-B603-AA1805EBC235}" srcOrd="0" destOrd="0" parTransId="{19B3C00D-A62D-3C46-947F-50801E82540F}" sibTransId="{555E3EFA-1EDD-754E-B303-75786D984A15}"/>
    <dgm:cxn modelId="{B3A6087D-F9BA-4F18-80AC-DE5AAD830780}" type="presOf" srcId="{CC89F053-32D6-427B-84AE-D7BA4B8154D1}" destId="{9F36808C-C838-4716-8292-A1F6D24D5253}" srcOrd="0" destOrd="0" presId="urn:microsoft.com/office/officeart/2011/layout/TabList"/>
    <dgm:cxn modelId="{2E398490-36D6-ED48-92D3-E2175D5B29D0}" srcId="{9BFDB3F9-B8E7-D14C-BECF-8FD852FB0655}" destId="{B4A0DFE5-3530-CE46-BB70-95C66B41122A}" srcOrd="1" destOrd="0" parTransId="{E636BE42-CA64-0B40-B57E-986D8F3758EE}" sibTransId="{EA7276DE-9C32-3342-8834-45C9CF48F36C}"/>
    <dgm:cxn modelId="{04324796-A785-9C4E-B420-5A152C060399}" srcId="{B4A0DFE5-3530-CE46-BB70-95C66B41122A}" destId="{8C5B289E-4085-4F43-9D97-726D466A8638}" srcOrd="1" destOrd="0" parTransId="{6345B253-0F23-5745-8443-71DA86024AB1}" sibTransId="{428FB5B4-E4AA-9C40-B5D2-26E1DAF361E8}"/>
    <dgm:cxn modelId="{594EAE9A-D2CD-46F2-BD00-8D3AD9E102E6}" srcId="{B4A0DFE5-3530-CE46-BB70-95C66B41122A}" destId="{CC89F053-32D6-427B-84AE-D7BA4B8154D1}" srcOrd="0" destOrd="0" parTransId="{046632B9-D066-4141-9889-33334EF08761}" sibTransId="{658CF7CD-6E1B-4C02-8925-8CB09530EAAE}"/>
    <dgm:cxn modelId="{8BCA54A2-E75F-404B-BCB7-CEE11F04EABE}" type="presOf" srcId="{9BFDB3F9-B8E7-D14C-BECF-8FD852FB0655}" destId="{AFA8F2BF-B7B2-42C5-A757-2920605150CA}" srcOrd="0" destOrd="0" presId="urn:microsoft.com/office/officeart/2011/layout/TabList"/>
    <dgm:cxn modelId="{FBF763B0-BA9E-2941-A497-D5A1038415FC}" srcId="{8F5E1487-C06B-104A-B603-AA1805EBC235}" destId="{47866C2C-9F7C-294B-AD92-309844BC0ADE}" srcOrd="3" destOrd="0" parTransId="{C52417B6-73ED-F34F-A13E-D690CBCB17D9}" sibTransId="{1E7D14CD-D8BE-294D-8E31-EC28D47E1842}"/>
    <dgm:cxn modelId="{49E382BA-99A9-4D77-AE65-7C6B285D7B41}" type="presOf" srcId="{B4A0DFE5-3530-CE46-BB70-95C66B41122A}" destId="{8DC524A9-8F2F-4CB7-AA17-6984DD74AEBD}" srcOrd="0" destOrd="0" presId="urn:microsoft.com/office/officeart/2011/layout/TabList"/>
    <dgm:cxn modelId="{12585CBC-3B75-5F49-9789-71A2D928376A}" srcId="{8F5E1487-C06B-104A-B603-AA1805EBC235}" destId="{92D3C732-EDC2-7344-8BDB-7EC486C3A7EB}" srcOrd="1" destOrd="0" parTransId="{C5A85440-39C7-A54E-8ECC-0EC1655EA90B}" sibTransId="{C69EF521-5EC0-1E49-BC09-1A1D3391D001}"/>
    <dgm:cxn modelId="{E4C29AC2-E072-4EDF-A1DE-C951B3451226}" type="presOf" srcId="{4F840B27-CB5C-42A5-B59C-8B9BC50D20E8}" destId="{4BD84FF9-DF98-4846-BB78-F108675A5CAC}" srcOrd="0" destOrd="1" presId="urn:microsoft.com/office/officeart/2011/layout/TabList"/>
    <dgm:cxn modelId="{FE2F1DDC-53FA-4B24-88FD-3E9EDA20123A}" srcId="{8F5E1487-C06B-104A-B603-AA1805EBC235}" destId="{238F00EE-1425-4915-87C7-965559CFF7D3}" srcOrd="0" destOrd="0" parTransId="{1E1502AA-C194-45D9-BE97-F95C6ABEBADE}" sibTransId="{4159FA57-031C-4668-9B7D-78EF9E2B442D}"/>
    <dgm:cxn modelId="{51DB05E1-4034-4637-88C4-AC43CA2F0D31}" type="presOf" srcId="{92D3C732-EDC2-7344-8BDB-7EC486C3A7EB}" destId="{4BD84FF9-DF98-4846-BB78-F108675A5CAC}" srcOrd="0" destOrd="0" presId="urn:microsoft.com/office/officeart/2011/layout/TabList"/>
    <dgm:cxn modelId="{0C4CF0E0-804F-40DF-B151-6F7B6973E705}" type="presParOf" srcId="{AFA8F2BF-B7B2-42C5-A757-2920605150CA}" destId="{98019405-0DE2-478B-B010-A072898CE36A}" srcOrd="0" destOrd="0" presId="urn:microsoft.com/office/officeart/2011/layout/TabList"/>
    <dgm:cxn modelId="{55FCF993-88E2-48D4-A97A-074D133B67BB}" type="presParOf" srcId="{98019405-0DE2-478B-B010-A072898CE36A}" destId="{CB8A35C6-01E7-457F-91E8-34EEC5F2A3A6}" srcOrd="0" destOrd="0" presId="urn:microsoft.com/office/officeart/2011/layout/TabList"/>
    <dgm:cxn modelId="{21273FEA-7E70-4F01-B9EE-622A6B02674B}" type="presParOf" srcId="{98019405-0DE2-478B-B010-A072898CE36A}" destId="{5078F6FD-0ACB-4360-9507-00EEC9D7BDBF}" srcOrd="1" destOrd="0" presId="urn:microsoft.com/office/officeart/2011/layout/TabList"/>
    <dgm:cxn modelId="{7866EDA1-36C7-4E89-9F0F-4BE0D2C86897}" type="presParOf" srcId="{98019405-0DE2-478B-B010-A072898CE36A}" destId="{12211141-43A6-4496-92E9-EA122160A817}" srcOrd="2" destOrd="0" presId="urn:microsoft.com/office/officeart/2011/layout/TabList"/>
    <dgm:cxn modelId="{8F376E99-37D9-4A61-A596-58DBEF67728C}" type="presParOf" srcId="{AFA8F2BF-B7B2-42C5-A757-2920605150CA}" destId="{4BD84FF9-DF98-4846-BB78-F108675A5CAC}" srcOrd="1" destOrd="0" presId="urn:microsoft.com/office/officeart/2011/layout/TabList"/>
    <dgm:cxn modelId="{835554A2-7841-4D72-AE55-D765CE17FC06}" type="presParOf" srcId="{AFA8F2BF-B7B2-42C5-A757-2920605150CA}" destId="{98D37F00-80F0-4103-B5D9-81BAE6B104A9}" srcOrd="2" destOrd="0" presId="urn:microsoft.com/office/officeart/2011/layout/TabList"/>
    <dgm:cxn modelId="{AEFC129D-8134-4BE0-BFFE-1B6BD5FEEC69}" type="presParOf" srcId="{AFA8F2BF-B7B2-42C5-A757-2920605150CA}" destId="{B4CEABC1-AE1D-4E09-9E57-7D8D295C59F8}" srcOrd="3" destOrd="0" presId="urn:microsoft.com/office/officeart/2011/layout/TabList"/>
    <dgm:cxn modelId="{599F999D-BBCE-408D-950F-01ABF0501A9E}" type="presParOf" srcId="{B4CEABC1-AE1D-4E09-9E57-7D8D295C59F8}" destId="{9F36808C-C838-4716-8292-A1F6D24D5253}" srcOrd="0" destOrd="0" presId="urn:microsoft.com/office/officeart/2011/layout/TabList"/>
    <dgm:cxn modelId="{587DA1B6-2ED7-4F13-8FD0-339BC2541041}" type="presParOf" srcId="{B4CEABC1-AE1D-4E09-9E57-7D8D295C59F8}" destId="{8DC524A9-8F2F-4CB7-AA17-6984DD74AEBD}" srcOrd="1" destOrd="0" presId="urn:microsoft.com/office/officeart/2011/layout/TabList"/>
    <dgm:cxn modelId="{3176ED56-C0A4-4C85-A15D-8E5C76042590}" type="presParOf" srcId="{B4CEABC1-AE1D-4E09-9E57-7D8D295C59F8}" destId="{AF65A871-152F-4EE7-B3BE-0A495A8FBE30}" srcOrd="2" destOrd="0" presId="urn:microsoft.com/office/officeart/2011/layout/TabList"/>
    <dgm:cxn modelId="{A59A2C67-51C9-4568-B7BF-A69B3F7CE8C4}" type="presParOf" srcId="{AFA8F2BF-B7B2-42C5-A757-2920605150CA}" destId="{4ED2E535-7F65-47B7-BC78-476B01B5E808}" srcOrd="4" destOrd="0" presId="urn:microsoft.com/office/officeart/2011/layout/Tab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EEDA900-2445-D142-87AC-8FE445E88FCA}" type="doc">
      <dgm:prSet loTypeId="urn:microsoft.com/office/officeart/2005/8/layout/vList2" loCatId="" qsTypeId="urn:microsoft.com/office/officeart/2005/8/quickstyle/simple1" qsCatId="simple" csTypeId="urn:microsoft.com/office/officeart/2005/8/colors/accent0_3" csCatId="mainScheme" phldr="1"/>
      <dgm:spPr/>
      <dgm:t>
        <a:bodyPr/>
        <a:lstStyle/>
        <a:p>
          <a:endParaRPr lang="en-US"/>
        </a:p>
      </dgm:t>
    </dgm:pt>
    <dgm:pt modelId="{3868770F-0DC1-AA4E-9F69-FFC9042586B2}">
      <dgm:prSet phldrT="[Text]" custT="1"/>
      <dgm:spPr/>
      <dgm:t>
        <a:bodyPr/>
        <a:lstStyle/>
        <a:p>
          <a:pPr algn="just">
            <a:buFont typeface="Wingdings" pitchFamily="2" charset="2"/>
            <a:buChar char=""/>
          </a:pPr>
          <a:r>
            <a:rPr lang="en-AU" sz="1800" b="1"/>
            <a:t>Structural adequacy </a:t>
          </a:r>
          <a:r>
            <a:rPr lang="en-AU" sz="1800"/>
            <a:t>refers to the ability to maintain stability and adequate loadbearing capacity (i.e. how long it would take for an element to collapse)</a:t>
          </a:r>
          <a:endParaRPr lang="en-US" sz="1800"/>
        </a:p>
      </dgm:t>
    </dgm:pt>
    <dgm:pt modelId="{611ED2A2-B63C-914E-8B33-122EFE283DF1}" type="parTrans" cxnId="{1A074644-3138-EC4F-BD99-F5153B023139}">
      <dgm:prSet/>
      <dgm:spPr/>
      <dgm:t>
        <a:bodyPr/>
        <a:lstStyle/>
        <a:p>
          <a:endParaRPr lang="en-US" sz="1800"/>
        </a:p>
      </dgm:t>
    </dgm:pt>
    <dgm:pt modelId="{010188D4-AB0B-F949-8602-3AC735ADA09C}" type="sibTrans" cxnId="{1A074644-3138-EC4F-BD99-F5153B023139}">
      <dgm:prSet/>
      <dgm:spPr/>
      <dgm:t>
        <a:bodyPr/>
        <a:lstStyle/>
        <a:p>
          <a:endParaRPr lang="en-US" sz="1800"/>
        </a:p>
      </dgm:t>
    </dgm:pt>
    <dgm:pt modelId="{5A78A188-F7D8-E54C-AEAB-87C66E31C30A}">
      <dgm:prSet phldrT="[Text]" custT="1"/>
      <dgm:spPr/>
      <dgm:t>
        <a:bodyPr/>
        <a:lstStyle/>
        <a:p>
          <a:pPr algn="just">
            <a:buFont typeface="Wingdings" pitchFamily="2" charset="2"/>
            <a:buChar char=""/>
          </a:pPr>
          <a:r>
            <a:rPr lang="en-AU" sz="1800" b="1"/>
            <a:t>Integrity</a:t>
          </a:r>
          <a:r>
            <a:rPr lang="en-AU" sz="1800"/>
            <a:t> is the resistance to the passage of flames and hot gases (i.e. how long it would take an element to crack).	</a:t>
          </a:r>
        </a:p>
      </dgm:t>
    </dgm:pt>
    <dgm:pt modelId="{E4D15D49-65D5-B24E-A29C-EEE98A718B4A}" type="parTrans" cxnId="{42D2B706-C318-B344-B8E2-2722D379CC55}">
      <dgm:prSet/>
      <dgm:spPr/>
      <dgm:t>
        <a:bodyPr/>
        <a:lstStyle/>
        <a:p>
          <a:endParaRPr lang="en-US" sz="1800"/>
        </a:p>
      </dgm:t>
    </dgm:pt>
    <dgm:pt modelId="{79C633B4-F80F-5B47-806F-EB586C97ABBA}" type="sibTrans" cxnId="{42D2B706-C318-B344-B8E2-2722D379CC55}">
      <dgm:prSet/>
      <dgm:spPr/>
      <dgm:t>
        <a:bodyPr/>
        <a:lstStyle/>
        <a:p>
          <a:endParaRPr lang="en-US" sz="1800"/>
        </a:p>
      </dgm:t>
    </dgm:pt>
    <dgm:pt modelId="{84DAFD5D-381E-864D-9848-A00FD1D650F7}">
      <dgm:prSet phldrT="[Text]" custT="1"/>
      <dgm:spPr/>
      <dgm:t>
        <a:bodyPr/>
        <a:lstStyle/>
        <a:p>
          <a:pPr algn="just">
            <a:buFont typeface="Wingdings" pitchFamily="2" charset="2"/>
            <a:buChar char=""/>
          </a:pPr>
          <a:r>
            <a:rPr lang="en-AU" sz="1800" b="1"/>
            <a:t>Insulation</a:t>
          </a:r>
          <a:r>
            <a:rPr lang="en-AU" sz="1800"/>
            <a:t> is the ability to maintain a certain temperature on the surface not exposed to the fire. The temperature must be kept below the specified limits in AS 1530.4 (i.e. how long it would take an element to heat on the other side of the fire to 220 degrees Celsius).</a:t>
          </a:r>
          <a:endParaRPr lang="en-US" sz="1800"/>
        </a:p>
      </dgm:t>
    </dgm:pt>
    <dgm:pt modelId="{1875BB7F-9FA3-9F40-BA89-AF3DF1FE461D}" type="parTrans" cxnId="{0BB20DB7-DF1D-AE4D-9EFC-183ABCFF8448}">
      <dgm:prSet/>
      <dgm:spPr/>
      <dgm:t>
        <a:bodyPr/>
        <a:lstStyle/>
        <a:p>
          <a:endParaRPr lang="en-US" sz="1800"/>
        </a:p>
      </dgm:t>
    </dgm:pt>
    <dgm:pt modelId="{4A9E0CAF-FEF4-AE48-9232-2058CEC2F7C3}" type="sibTrans" cxnId="{0BB20DB7-DF1D-AE4D-9EFC-183ABCFF8448}">
      <dgm:prSet/>
      <dgm:spPr/>
      <dgm:t>
        <a:bodyPr/>
        <a:lstStyle/>
        <a:p>
          <a:endParaRPr lang="en-US" sz="1800"/>
        </a:p>
      </dgm:t>
    </dgm:pt>
    <dgm:pt modelId="{5A66D3D2-3970-C041-B287-A3205248066D}" type="pres">
      <dgm:prSet presAssocID="{FEEDA900-2445-D142-87AC-8FE445E88FCA}" presName="linear" presStyleCnt="0">
        <dgm:presLayoutVars>
          <dgm:animLvl val="lvl"/>
          <dgm:resizeHandles val="exact"/>
        </dgm:presLayoutVars>
      </dgm:prSet>
      <dgm:spPr/>
    </dgm:pt>
    <dgm:pt modelId="{24D0AB98-4E7E-D345-99E4-0D32A7A1C69D}" type="pres">
      <dgm:prSet presAssocID="{3868770F-0DC1-AA4E-9F69-FFC9042586B2}" presName="parentText" presStyleLbl="node1" presStyleIdx="0" presStyleCnt="3">
        <dgm:presLayoutVars>
          <dgm:chMax val="0"/>
          <dgm:bulletEnabled val="1"/>
        </dgm:presLayoutVars>
      </dgm:prSet>
      <dgm:spPr/>
    </dgm:pt>
    <dgm:pt modelId="{5F97F2E8-7C0E-704C-BC34-5F6E84E2BAF7}" type="pres">
      <dgm:prSet presAssocID="{010188D4-AB0B-F949-8602-3AC735ADA09C}" presName="spacer" presStyleCnt="0"/>
      <dgm:spPr/>
    </dgm:pt>
    <dgm:pt modelId="{D645BF3A-D5EA-2B4B-84F6-17BCF4097A00}" type="pres">
      <dgm:prSet presAssocID="{5A78A188-F7D8-E54C-AEAB-87C66E31C30A}" presName="parentText" presStyleLbl="node1" presStyleIdx="1" presStyleCnt="3">
        <dgm:presLayoutVars>
          <dgm:chMax val="0"/>
          <dgm:bulletEnabled val="1"/>
        </dgm:presLayoutVars>
      </dgm:prSet>
      <dgm:spPr/>
    </dgm:pt>
    <dgm:pt modelId="{4A4DEF3C-EFA8-8443-A7BE-1B39D36BF1D3}" type="pres">
      <dgm:prSet presAssocID="{79C633B4-F80F-5B47-806F-EB586C97ABBA}" presName="spacer" presStyleCnt="0"/>
      <dgm:spPr/>
    </dgm:pt>
    <dgm:pt modelId="{EB348D47-C8F0-C349-8702-B0E40C91302A}" type="pres">
      <dgm:prSet presAssocID="{84DAFD5D-381E-864D-9848-A00FD1D650F7}" presName="parentText" presStyleLbl="node1" presStyleIdx="2" presStyleCnt="3">
        <dgm:presLayoutVars>
          <dgm:chMax val="0"/>
          <dgm:bulletEnabled val="1"/>
        </dgm:presLayoutVars>
      </dgm:prSet>
      <dgm:spPr/>
    </dgm:pt>
  </dgm:ptLst>
  <dgm:cxnLst>
    <dgm:cxn modelId="{42D2B706-C318-B344-B8E2-2722D379CC55}" srcId="{FEEDA900-2445-D142-87AC-8FE445E88FCA}" destId="{5A78A188-F7D8-E54C-AEAB-87C66E31C30A}" srcOrd="1" destOrd="0" parTransId="{E4D15D49-65D5-B24E-A29C-EEE98A718B4A}" sibTransId="{79C633B4-F80F-5B47-806F-EB586C97ABBA}"/>
    <dgm:cxn modelId="{5B068422-1346-4802-AA87-54F81F81E31A}" type="presOf" srcId="{FEEDA900-2445-D142-87AC-8FE445E88FCA}" destId="{5A66D3D2-3970-C041-B287-A3205248066D}" srcOrd="0" destOrd="0" presId="urn:microsoft.com/office/officeart/2005/8/layout/vList2"/>
    <dgm:cxn modelId="{E809EE24-4EBF-4EFC-B1A6-F0B4DDAD150E}" type="presOf" srcId="{3868770F-0DC1-AA4E-9F69-FFC9042586B2}" destId="{24D0AB98-4E7E-D345-99E4-0D32A7A1C69D}" srcOrd="0" destOrd="0" presId="urn:microsoft.com/office/officeart/2005/8/layout/vList2"/>
    <dgm:cxn modelId="{1A074644-3138-EC4F-BD99-F5153B023139}" srcId="{FEEDA900-2445-D142-87AC-8FE445E88FCA}" destId="{3868770F-0DC1-AA4E-9F69-FFC9042586B2}" srcOrd="0" destOrd="0" parTransId="{611ED2A2-B63C-914E-8B33-122EFE283DF1}" sibTransId="{010188D4-AB0B-F949-8602-3AC735ADA09C}"/>
    <dgm:cxn modelId="{4112A056-FCF4-4D17-998E-2E5223A6CF89}" type="presOf" srcId="{84DAFD5D-381E-864D-9848-A00FD1D650F7}" destId="{EB348D47-C8F0-C349-8702-B0E40C91302A}" srcOrd="0" destOrd="0" presId="urn:microsoft.com/office/officeart/2005/8/layout/vList2"/>
    <dgm:cxn modelId="{7DE077A4-D096-4351-A337-B0C02E1F2B3F}" type="presOf" srcId="{5A78A188-F7D8-E54C-AEAB-87C66E31C30A}" destId="{D645BF3A-D5EA-2B4B-84F6-17BCF4097A00}" srcOrd="0" destOrd="0" presId="urn:microsoft.com/office/officeart/2005/8/layout/vList2"/>
    <dgm:cxn modelId="{0BB20DB7-DF1D-AE4D-9EFC-183ABCFF8448}" srcId="{FEEDA900-2445-D142-87AC-8FE445E88FCA}" destId="{84DAFD5D-381E-864D-9848-A00FD1D650F7}" srcOrd="2" destOrd="0" parTransId="{1875BB7F-9FA3-9F40-BA89-AF3DF1FE461D}" sibTransId="{4A9E0CAF-FEF4-AE48-9232-2058CEC2F7C3}"/>
    <dgm:cxn modelId="{4E73AFB2-CDCF-4612-9B21-02E96A2A48EB}" type="presParOf" srcId="{5A66D3D2-3970-C041-B287-A3205248066D}" destId="{24D0AB98-4E7E-D345-99E4-0D32A7A1C69D}" srcOrd="0" destOrd="0" presId="urn:microsoft.com/office/officeart/2005/8/layout/vList2"/>
    <dgm:cxn modelId="{BEFC217B-F3BD-43FB-BD16-D5FDE2180031}" type="presParOf" srcId="{5A66D3D2-3970-C041-B287-A3205248066D}" destId="{5F97F2E8-7C0E-704C-BC34-5F6E84E2BAF7}" srcOrd="1" destOrd="0" presId="urn:microsoft.com/office/officeart/2005/8/layout/vList2"/>
    <dgm:cxn modelId="{AD752F8C-013A-4693-90B4-81DE16C6FD80}" type="presParOf" srcId="{5A66D3D2-3970-C041-B287-A3205248066D}" destId="{D645BF3A-D5EA-2B4B-84F6-17BCF4097A00}" srcOrd="2" destOrd="0" presId="urn:microsoft.com/office/officeart/2005/8/layout/vList2"/>
    <dgm:cxn modelId="{883D55FB-A72E-43E5-A520-F85AB5791D83}" type="presParOf" srcId="{5A66D3D2-3970-C041-B287-A3205248066D}" destId="{4A4DEF3C-EFA8-8443-A7BE-1B39D36BF1D3}" srcOrd="3" destOrd="0" presId="urn:microsoft.com/office/officeart/2005/8/layout/vList2"/>
    <dgm:cxn modelId="{E8BF2B9C-7D2F-411D-A58D-DD9E1272F094}" type="presParOf" srcId="{5A66D3D2-3970-C041-B287-A3205248066D}" destId="{EB348D47-C8F0-C349-8702-B0E40C91302A}"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A49064D-0C6D-544E-9778-4E80A2FFE26B}" type="doc">
      <dgm:prSet loTypeId="urn:microsoft.com/office/officeart/2005/8/layout/vList4#1" loCatId="" qsTypeId="urn:microsoft.com/office/officeart/2005/8/quickstyle/simple1" qsCatId="simple" csTypeId="urn:microsoft.com/office/officeart/2005/8/colors/accent0_3" csCatId="mainScheme" phldr="1"/>
      <dgm:spPr/>
      <dgm:t>
        <a:bodyPr/>
        <a:lstStyle/>
        <a:p>
          <a:endParaRPr lang="en-US"/>
        </a:p>
      </dgm:t>
    </dgm:pt>
    <dgm:pt modelId="{A0AE7E0B-1222-BA4A-92B6-EF4B443092D0}">
      <dgm:prSet phldrT="[Text]" custT="1"/>
      <dgm:spPr/>
      <dgm:t>
        <a:bodyPr/>
        <a:lstStyle/>
        <a:p>
          <a:pPr algn="just"/>
          <a:r>
            <a:rPr lang="en-US" sz="1800"/>
            <a:t>Install an effective fire alarm system. Test to make sure that the sensors and sirens are working. If the sound is weak or non-existent, replace the batteries. </a:t>
          </a:r>
        </a:p>
      </dgm:t>
    </dgm:pt>
    <dgm:pt modelId="{0F41DEEE-07BA-374E-812E-451CBB3405A9}" type="parTrans" cxnId="{1467C58C-FDCD-8A48-91E0-215322C97523}">
      <dgm:prSet/>
      <dgm:spPr/>
      <dgm:t>
        <a:bodyPr/>
        <a:lstStyle/>
        <a:p>
          <a:endParaRPr lang="en-US" sz="1800"/>
        </a:p>
      </dgm:t>
    </dgm:pt>
    <dgm:pt modelId="{10E28793-7266-3F45-8365-F01D651356A7}" type="sibTrans" cxnId="{1467C58C-FDCD-8A48-91E0-215322C97523}">
      <dgm:prSet/>
      <dgm:spPr/>
      <dgm:t>
        <a:bodyPr/>
        <a:lstStyle/>
        <a:p>
          <a:endParaRPr lang="en-US" sz="1800"/>
        </a:p>
      </dgm:t>
    </dgm:pt>
    <dgm:pt modelId="{9A4E954C-F62B-4980-ABA8-680B944DA3B3}">
      <dgm:prSet phldrT="[Text]" custT="1"/>
      <dgm:spPr/>
      <dgm:t>
        <a:bodyPr/>
        <a:lstStyle/>
        <a:p>
          <a:pPr algn="just"/>
          <a:r>
            <a:rPr lang="en-US" sz="1800"/>
            <a:t>Check that all fire protection equipment are positioned appropriately. Ensure that there are clear signages to point occupants to their location.</a:t>
          </a:r>
        </a:p>
      </dgm:t>
    </dgm:pt>
    <dgm:pt modelId="{0A8BC902-3DE2-47B7-9C51-1E8BBE4D6B7F}" type="parTrans" cxnId="{2AE53E29-A87E-419C-99A4-11E73FC1EF4C}">
      <dgm:prSet/>
      <dgm:spPr/>
      <dgm:t>
        <a:bodyPr/>
        <a:lstStyle/>
        <a:p>
          <a:endParaRPr lang="en-PH" sz="1800"/>
        </a:p>
      </dgm:t>
    </dgm:pt>
    <dgm:pt modelId="{A7423842-AB32-48E7-8E48-7FBFAAED1088}" type="sibTrans" cxnId="{2AE53E29-A87E-419C-99A4-11E73FC1EF4C}">
      <dgm:prSet/>
      <dgm:spPr/>
      <dgm:t>
        <a:bodyPr/>
        <a:lstStyle/>
        <a:p>
          <a:endParaRPr lang="en-PH" sz="1800"/>
        </a:p>
      </dgm:t>
    </dgm:pt>
    <dgm:pt modelId="{0786626A-0443-4BA9-B156-4C386D591BF2}">
      <dgm:prSet phldrT="[Text]" custT="1"/>
      <dgm:spPr/>
      <dgm:t>
        <a:bodyPr/>
        <a:lstStyle/>
        <a:p>
          <a:pPr algn="just"/>
          <a:r>
            <a:rPr lang="en-US" sz="1800"/>
            <a:t>Conduct checks to ensure that electrical appliances, equipment and machinery are in safe condition. Make sure that there are no exposed wirings.</a:t>
          </a:r>
        </a:p>
      </dgm:t>
    </dgm:pt>
    <dgm:pt modelId="{BFED6588-B19C-4B61-9430-30F75B9FFCD7}" type="parTrans" cxnId="{32D3C1BB-D937-4905-86D1-3BF1594CCD5F}">
      <dgm:prSet/>
      <dgm:spPr/>
      <dgm:t>
        <a:bodyPr/>
        <a:lstStyle/>
        <a:p>
          <a:endParaRPr lang="en-PH" sz="1800"/>
        </a:p>
      </dgm:t>
    </dgm:pt>
    <dgm:pt modelId="{687EF4E5-C452-4FC1-B25E-978B9C1D69D6}" type="sibTrans" cxnId="{32D3C1BB-D937-4905-86D1-3BF1594CCD5F}">
      <dgm:prSet/>
      <dgm:spPr/>
      <dgm:t>
        <a:bodyPr/>
        <a:lstStyle/>
        <a:p>
          <a:endParaRPr lang="en-PH" sz="1800"/>
        </a:p>
      </dgm:t>
    </dgm:pt>
    <dgm:pt modelId="{08922641-4434-48D2-A1A6-75BCA0DC5472}">
      <dgm:prSet custT="1"/>
      <dgm:spPr/>
      <dgm:t>
        <a:bodyPr/>
        <a:lstStyle/>
        <a:p>
          <a:pPr algn="just"/>
          <a:r>
            <a:rPr lang="en-US" sz="1800"/>
            <a:t>Keep sprinkler heads free from obstruction. The sprinklers should meet the required water flow and pressure.</a:t>
          </a:r>
        </a:p>
      </dgm:t>
    </dgm:pt>
    <dgm:pt modelId="{D1677124-FCBB-47A0-A776-CD963F8ACED9}" type="parTrans" cxnId="{003D2AD6-F1F0-439B-A2B0-8A60FF789CC7}">
      <dgm:prSet/>
      <dgm:spPr/>
      <dgm:t>
        <a:bodyPr/>
        <a:lstStyle/>
        <a:p>
          <a:endParaRPr lang="en-PH" sz="1800"/>
        </a:p>
      </dgm:t>
    </dgm:pt>
    <dgm:pt modelId="{4055B010-2103-4D48-A4E2-F43A733B97E5}" type="sibTrans" cxnId="{003D2AD6-F1F0-439B-A2B0-8A60FF789CC7}">
      <dgm:prSet/>
      <dgm:spPr/>
      <dgm:t>
        <a:bodyPr/>
        <a:lstStyle/>
        <a:p>
          <a:endParaRPr lang="en-PH" sz="1800"/>
        </a:p>
      </dgm:t>
    </dgm:pt>
    <dgm:pt modelId="{636BA689-0DC6-884C-836E-D3ECB1E58D19}" type="pres">
      <dgm:prSet presAssocID="{DA49064D-0C6D-544E-9778-4E80A2FFE26B}" presName="linear" presStyleCnt="0">
        <dgm:presLayoutVars>
          <dgm:dir/>
          <dgm:resizeHandles val="exact"/>
        </dgm:presLayoutVars>
      </dgm:prSet>
      <dgm:spPr/>
    </dgm:pt>
    <dgm:pt modelId="{0DD89BA5-3062-3644-BBBC-4AF37C11C178}" type="pres">
      <dgm:prSet presAssocID="{A0AE7E0B-1222-BA4A-92B6-EF4B443092D0}" presName="comp" presStyleCnt="0"/>
      <dgm:spPr/>
    </dgm:pt>
    <dgm:pt modelId="{2D4B2AAF-2C70-764E-96F3-29FBDE297B13}" type="pres">
      <dgm:prSet presAssocID="{A0AE7E0B-1222-BA4A-92B6-EF4B443092D0}" presName="box" presStyleLbl="node1" presStyleIdx="0" presStyleCnt="4"/>
      <dgm:spPr/>
    </dgm:pt>
    <dgm:pt modelId="{DBE6F795-1B7A-5C43-B544-F0FBE25C71C9}" type="pres">
      <dgm:prSet presAssocID="{A0AE7E0B-1222-BA4A-92B6-EF4B443092D0}" presName="img" presStyleLbl="fgImgPlace1" presStyleIdx="0" presStyleCnt="4" custScaleX="67538"/>
      <dgm:spPr>
        <a:blipFill>
          <a:blip xmlns:r="http://schemas.openxmlformats.org/officeDocument/2006/relationships" r:embed="rId1" cstate="screen">
            <a:extLst>
              <a:ext uri="{28A0092B-C50C-407E-A947-70E740481C1C}">
                <a14:useLocalDpi xmlns:a14="http://schemas.microsoft.com/office/drawing/2010/main"/>
              </a:ext>
            </a:extLst>
          </a:blip>
          <a:stretch>
            <a:fillRect/>
          </a:stretch>
        </a:blipFill>
      </dgm:spPr>
    </dgm:pt>
    <dgm:pt modelId="{514F8E08-7351-824F-86B1-F15876B8D9C5}" type="pres">
      <dgm:prSet presAssocID="{A0AE7E0B-1222-BA4A-92B6-EF4B443092D0}" presName="text" presStyleLbl="node1" presStyleIdx="0" presStyleCnt="4">
        <dgm:presLayoutVars>
          <dgm:bulletEnabled val="1"/>
        </dgm:presLayoutVars>
      </dgm:prSet>
      <dgm:spPr/>
    </dgm:pt>
    <dgm:pt modelId="{FA57361C-4B50-4820-AE04-ECD7C97BACB6}" type="pres">
      <dgm:prSet presAssocID="{10E28793-7266-3F45-8365-F01D651356A7}" presName="spacer" presStyleCnt="0"/>
      <dgm:spPr/>
    </dgm:pt>
    <dgm:pt modelId="{DA876744-7233-43C6-A43E-A7BD8CAD64C2}" type="pres">
      <dgm:prSet presAssocID="{9A4E954C-F62B-4980-ABA8-680B944DA3B3}" presName="comp" presStyleCnt="0"/>
      <dgm:spPr/>
    </dgm:pt>
    <dgm:pt modelId="{CE151BC0-4DAE-446E-8C3E-F8EEC12F1ABC}" type="pres">
      <dgm:prSet presAssocID="{9A4E954C-F62B-4980-ABA8-680B944DA3B3}" presName="box" presStyleLbl="node1" presStyleIdx="1" presStyleCnt="4"/>
      <dgm:spPr/>
    </dgm:pt>
    <dgm:pt modelId="{BDB76BF9-66E9-4903-A3C2-798CFCDB74E6}" type="pres">
      <dgm:prSet presAssocID="{9A4E954C-F62B-4980-ABA8-680B944DA3B3}" presName="img" presStyleLbl="fgImgPlace1" presStyleIdx="1" presStyleCnt="4" custScaleX="67538"/>
      <dgm:spPr>
        <a:blipFill rotWithShape="1">
          <a:blip xmlns:r="http://schemas.openxmlformats.org/officeDocument/2006/relationships" r:embed="rId2" cstate="screen">
            <a:extLst>
              <a:ext uri="{28A0092B-C50C-407E-A947-70E740481C1C}">
                <a14:useLocalDpi xmlns:a14="http://schemas.microsoft.com/office/drawing/2010/main"/>
              </a:ext>
            </a:extLst>
          </a:blip>
          <a:srcRect/>
          <a:stretch>
            <a:fillRect/>
          </a:stretch>
        </a:blipFill>
      </dgm:spPr>
    </dgm:pt>
    <dgm:pt modelId="{41A28CA6-2A0D-41B9-A58A-4668C9C7858F}" type="pres">
      <dgm:prSet presAssocID="{9A4E954C-F62B-4980-ABA8-680B944DA3B3}" presName="text" presStyleLbl="node1" presStyleIdx="1" presStyleCnt="4">
        <dgm:presLayoutVars>
          <dgm:bulletEnabled val="1"/>
        </dgm:presLayoutVars>
      </dgm:prSet>
      <dgm:spPr/>
    </dgm:pt>
    <dgm:pt modelId="{8FDFCF36-0F0F-4B6B-9CDA-FF1B9D285260}" type="pres">
      <dgm:prSet presAssocID="{A7423842-AB32-48E7-8E48-7FBFAAED1088}" presName="spacer" presStyleCnt="0"/>
      <dgm:spPr/>
    </dgm:pt>
    <dgm:pt modelId="{34C54767-9F24-4623-A1B1-645388DBB94A}" type="pres">
      <dgm:prSet presAssocID="{0786626A-0443-4BA9-B156-4C386D591BF2}" presName="comp" presStyleCnt="0"/>
      <dgm:spPr/>
    </dgm:pt>
    <dgm:pt modelId="{AAF3A29D-013C-431C-9B50-0A1F29BFBD12}" type="pres">
      <dgm:prSet presAssocID="{0786626A-0443-4BA9-B156-4C386D591BF2}" presName="box" presStyleLbl="node1" presStyleIdx="2" presStyleCnt="4"/>
      <dgm:spPr/>
    </dgm:pt>
    <dgm:pt modelId="{3F338401-C6DB-4365-B518-121F65F7F24E}" type="pres">
      <dgm:prSet presAssocID="{0786626A-0443-4BA9-B156-4C386D591BF2}" presName="img" presStyleLbl="fgImgPlace1" presStyleIdx="2" presStyleCnt="4" custScaleX="67538"/>
      <dgm:spPr>
        <a:blipFill>
          <a:blip xmlns:r="http://schemas.openxmlformats.org/officeDocument/2006/relationships" r:embed="rId3" cstate="screen">
            <a:extLst>
              <a:ext uri="{28A0092B-C50C-407E-A947-70E740481C1C}">
                <a14:useLocalDpi xmlns:a14="http://schemas.microsoft.com/office/drawing/2010/main"/>
              </a:ext>
            </a:extLst>
          </a:blip>
          <a:stretch>
            <a:fillRect/>
          </a:stretch>
        </a:blipFill>
      </dgm:spPr>
    </dgm:pt>
    <dgm:pt modelId="{7F8E1BF7-D39B-4DEC-82D9-29F5AC9C2E52}" type="pres">
      <dgm:prSet presAssocID="{0786626A-0443-4BA9-B156-4C386D591BF2}" presName="text" presStyleLbl="node1" presStyleIdx="2" presStyleCnt="4">
        <dgm:presLayoutVars>
          <dgm:bulletEnabled val="1"/>
        </dgm:presLayoutVars>
      </dgm:prSet>
      <dgm:spPr/>
    </dgm:pt>
    <dgm:pt modelId="{282BDA15-EA12-4927-B0C4-A95AB4E6B386}" type="pres">
      <dgm:prSet presAssocID="{687EF4E5-C452-4FC1-B25E-978B9C1D69D6}" presName="spacer" presStyleCnt="0"/>
      <dgm:spPr/>
    </dgm:pt>
    <dgm:pt modelId="{89C4407E-E37D-484A-B65C-081428D33597}" type="pres">
      <dgm:prSet presAssocID="{08922641-4434-48D2-A1A6-75BCA0DC5472}" presName="comp" presStyleCnt="0"/>
      <dgm:spPr/>
    </dgm:pt>
    <dgm:pt modelId="{4C65669B-B702-4954-B67B-073CBA406909}" type="pres">
      <dgm:prSet presAssocID="{08922641-4434-48D2-A1A6-75BCA0DC5472}" presName="box" presStyleLbl="node1" presStyleIdx="3" presStyleCnt="4"/>
      <dgm:spPr/>
    </dgm:pt>
    <dgm:pt modelId="{42234A61-19C8-4C69-9ABF-18DC02872264}" type="pres">
      <dgm:prSet presAssocID="{08922641-4434-48D2-A1A6-75BCA0DC5472}" presName="img" presStyleLbl="fgImgPlace1" presStyleIdx="3" presStyleCnt="4" custScaleX="67538"/>
      <dgm:spPr>
        <a:blipFill>
          <a:blip xmlns:r="http://schemas.openxmlformats.org/officeDocument/2006/relationships" r:embed="rId4" cstate="screen">
            <a:extLst>
              <a:ext uri="{28A0092B-C50C-407E-A947-70E740481C1C}">
                <a14:useLocalDpi xmlns:a14="http://schemas.microsoft.com/office/drawing/2010/main"/>
              </a:ext>
            </a:extLst>
          </a:blip>
          <a:srcRect/>
          <a:stretch>
            <a:fillRect/>
          </a:stretch>
        </a:blipFill>
      </dgm:spPr>
    </dgm:pt>
    <dgm:pt modelId="{2A52D3A3-2D34-46B1-8071-B08BE63D0A8C}" type="pres">
      <dgm:prSet presAssocID="{08922641-4434-48D2-A1A6-75BCA0DC5472}" presName="text" presStyleLbl="node1" presStyleIdx="3" presStyleCnt="4">
        <dgm:presLayoutVars>
          <dgm:bulletEnabled val="1"/>
        </dgm:presLayoutVars>
      </dgm:prSet>
      <dgm:spPr/>
    </dgm:pt>
  </dgm:ptLst>
  <dgm:cxnLst>
    <dgm:cxn modelId="{0250510F-8108-40CD-82AC-9018E5A452B7}" type="presOf" srcId="{0786626A-0443-4BA9-B156-4C386D591BF2}" destId="{7F8E1BF7-D39B-4DEC-82D9-29F5AC9C2E52}" srcOrd="1" destOrd="0" presId="urn:microsoft.com/office/officeart/2005/8/layout/vList4#1"/>
    <dgm:cxn modelId="{2AE53E29-A87E-419C-99A4-11E73FC1EF4C}" srcId="{DA49064D-0C6D-544E-9778-4E80A2FFE26B}" destId="{9A4E954C-F62B-4980-ABA8-680B944DA3B3}" srcOrd="1" destOrd="0" parTransId="{0A8BC902-3DE2-47B7-9C51-1E8BBE4D6B7F}" sibTransId="{A7423842-AB32-48E7-8E48-7FBFAAED1088}"/>
    <dgm:cxn modelId="{DA1E7446-7B41-4284-8305-ACF277DAFF2B}" type="presOf" srcId="{08922641-4434-48D2-A1A6-75BCA0DC5472}" destId="{4C65669B-B702-4954-B67B-073CBA406909}" srcOrd="0" destOrd="0" presId="urn:microsoft.com/office/officeart/2005/8/layout/vList4#1"/>
    <dgm:cxn modelId="{783C9A7E-01C2-4079-8917-1FDA89F246A8}" type="presOf" srcId="{A0AE7E0B-1222-BA4A-92B6-EF4B443092D0}" destId="{2D4B2AAF-2C70-764E-96F3-29FBDE297B13}" srcOrd="0" destOrd="0" presId="urn:microsoft.com/office/officeart/2005/8/layout/vList4#1"/>
    <dgm:cxn modelId="{1467C58C-FDCD-8A48-91E0-215322C97523}" srcId="{DA49064D-0C6D-544E-9778-4E80A2FFE26B}" destId="{A0AE7E0B-1222-BA4A-92B6-EF4B443092D0}" srcOrd="0" destOrd="0" parTransId="{0F41DEEE-07BA-374E-812E-451CBB3405A9}" sibTransId="{10E28793-7266-3F45-8365-F01D651356A7}"/>
    <dgm:cxn modelId="{202F0E8F-1763-4FCF-93F9-B195E54CDD52}" type="presOf" srcId="{9A4E954C-F62B-4980-ABA8-680B944DA3B3}" destId="{41A28CA6-2A0D-41B9-A58A-4668C9C7858F}" srcOrd="1" destOrd="0" presId="urn:microsoft.com/office/officeart/2005/8/layout/vList4#1"/>
    <dgm:cxn modelId="{E92677B6-0DA7-4517-AD9F-91059505182D}" type="presOf" srcId="{A0AE7E0B-1222-BA4A-92B6-EF4B443092D0}" destId="{514F8E08-7351-824F-86B1-F15876B8D9C5}" srcOrd="1" destOrd="0" presId="urn:microsoft.com/office/officeart/2005/8/layout/vList4#1"/>
    <dgm:cxn modelId="{32D3C1BB-D937-4905-86D1-3BF1594CCD5F}" srcId="{DA49064D-0C6D-544E-9778-4E80A2FFE26B}" destId="{0786626A-0443-4BA9-B156-4C386D591BF2}" srcOrd="2" destOrd="0" parTransId="{BFED6588-B19C-4B61-9430-30F75B9FFCD7}" sibTransId="{687EF4E5-C452-4FC1-B25E-978B9C1D69D6}"/>
    <dgm:cxn modelId="{876D8CBD-BCFF-460F-BF13-A3888BA9511D}" type="presOf" srcId="{08922641-4434-48D2-A1A6-75BCA0DC5472}" destId="{2A52D3A3-2D34-46B1-8071-B08BE63D0A8C}" srcOrd="1" destOrd="0" presId="urn:microsoft.com/office/officeart/2005/8/layout/vList4#1"/>
    <dgm:cxn modelId="{098229CB-D330-4647-BAFE-9DF3F17DC2D0}" type="presOf" srcId="{DA49064D-0C6D-544E-9778-4E80A2FFE26B}" destId="{636BA689-0DC6-884C-836E-D3ECB1E58D19}" srcOrd="0" destOrd="0" presId="urn:microsoft.com/office/officeart/2005/8/layout/vList4#1"/>
    <dgm:cxn modelId="{003D2AD6-F1F0-439B-A2B0-8A60FF789CC7}" srcId="{DA49064D-0C6D-544E-9778-4E80A2FFE26B}" destId="{08922641-4434-48D2-A1A6-75BCA0DC5472}" srcOrd="3" destOrd="0" parTransId="{D1677124-FCBB-47A0-A776-CD963F8ACED9}" sibTransId="{4055B010-2103-4D48-A4E2-F43A733B97E5}"/>
    <dgm:cxn modelId="{D949EFF0-E1C1-43F7-842E-140C301E961D}" type="presOf" srcId="{9A4E954C-F62B-4980-ABA8-680B944DA3B3}" destId="{CE151BC0-4DAE-446E-8C3E-F8EEC12F1ABC}" srcOrd="0" destOrd="0" presId="urn:microsoft.com/office/officeart/2005/8/layout/vList4#1"/>
    <dgm:cxn modelId="{D31D4FF8-4F04-4F67-AE8E-150FADEBF91E}" type="presOf" srcId="{0786626A-0443-4BA9-B156-4C386D591BF2}" destId="{AAF3A29D-013C-431C-9B50-0A1F29BFBD12}" srcOrd="0" destOrd="0" presId="urn:microsoft.com/office/officeart/2005/8/layout/vList4#1"/>
    <dgm:cxn modelId="{C2BD4F7F-C979-4E3F-9B78-0FC56A490D5B}" type="presParOf" srcId="{636BA689-0DC6-884C-836E-D3ECB1E58D19}" destId="{0DD89BA5-3062-3644-BBBC-4AF37C11C178}" srcOrd="0" destOrd="0" presId="urn:microsoft.com/office/officeart/2005/8/layout/vList4#1"/>
    <dgm:cxn modelId="{5F4452C9-29A4-4C26-8157-17A02B45DBAC}" type="presParOf" srcId="{0DD89BA5-3062-3644-BBBC-4AF37C11C178}" destId="{2D4B2AAF-2C70-764E-96F3-29FBDE297B13}" srcOrd="0" destOrd="0" presId="urn:microsoft.com/office/officeart/2005/8/layout/vList4#1"/>
    <dgm:cxn modelId="{84156010-5281-4A07-9087-FC6AA9E73AFA}" type="presParOf" srcId="{0DD89BA5-3062-3644-BBBC-4AF37C11C178}" destId="{DBE6F795-1B7A-5C43-B544-F0FBE25C71C9}" srcOrd="1" destOrd="0" presId="urn:microsoft.com/office/officeart/2005/8/layout/vList4#1"/>
    <dgm:cxn modelId="{0A2772D7-D8D0-4FC8-B76E-B671F17AAEBC}" type="presParOf" srcId="{0DD89BA5-3062-3644-BBBC-4AF37C11C178}" destId="{514F8E08-7351-824F-86B1-F15876B8D9C5}" srcOrd="2" destOrd="0" presId="urn:microsoft.com/office/officeart/2005/8/layout/vList4#1"/>
    <dgm:cxn modelId="{59554184-045D-45DB-8C7B-86FEE94E47F1}" type="presParOf" srcId="{636BA689-0DC6-884C-836E-D3ECB1E58D19}" destId="{FA57361C-4B50-4820-AE04-ECD7C97BACB6}" srcOrd="1" destOrd="0" presId="urn:microsoft.com/office/officeart/2005/8/layout/vList4#1"/>
    <dgm:cxn modelId="{07D68211-3FBB-4431-AEA9-A9D8BBD52344}" type="presParOf" srcId="{636BA689-0DC6-884C-836E-D3ECB1E58D19}" destId="{DA876744-7233-43C6-A43E-A7BD8CAD64C2}" srcOrd="2" destOrd="0" presId="urn:microsoft.com/office/officeart/2005/8/layout/vList4#1"/>
    <dgm:cxn modelId="{C6B45C8B-ABFA-4FD6-9A8D-FE0E82EB0A18}" type="presParOf" srcId="{DA876744-7233-43C6-A43E-A7BD8CAD64C2}" destId="{CE151BC0-4DAE-446E-8C3E-F8EEC12F1ABC}" srcOrd="0" destOrd="0" presId="urn:microsoft.com/office/officeart/2005/8/layout/vList4#1"/>
    <dgm:cxn modelId="{08E60EF8-116D-476D-8197-4C0CE34C0E70}" type="presParOf" srcId="{DA876744-7233-43C6-A43E-A7BD8CAD64C2}" destId="{BDB76BF9-66E9-4903-A3C2-798CFCDB74E6}" srcOrd="1" destOrd="0" presId="urn:microsoft.com/office/officeart/2005/8/layout/vList4#1"/>
    <dgm:cxn modelId="{D67D9E07-B8C6-4E1E-AFFD-B94C1CD150E7}" type="presParOf" srcId="{DA876744-7233-43C6-A43E-A7BD8CAD64C2}" destId="{41A28CA6-2A0D-41B9-A58A-4668C9C7858F}" srcOrd="2" destOrd="0" presId="urn:microsoft.com/office/officeart/2005/8/layout/vList4#1"/>
    <dgm:cxn modelId="{B470A215-CF03-40BF-80C2-128137D23503}" type="presParOf" srcId="{636BA689-0DC6-884C-836E-D3ECB1E58D19}" destId="{8FDFCF36-0F0F-4B6B-9CDA-FF1B9D285260}" srcOrd="3" destOrd="0" presId="urn:microsoft.com/office/officeart/2005/8/layout/vList4#1"/>
    <dgm:cxn modelId="{B91ECD67-DC92-4733-84BA-FF364E416EA2}" type="presParOf" srcId="{636BA689-0DC6-884C-836E-D3ECB1E58D19}" destId="{34C54767-9F24-4623-A1B1-645388DBB94A}" srcOrd="4" destOrd="0" presId="urn:microsoft.com/office/officeart/2005/8/layout/vList4#1"/>
    <dgm:cxn modelId="{E2AC249F-5C80-4D6A-826C-3FCFFAD962EA}" type="presParOf" srcId="{34C54767-9F24-4623-A1B1-645388DBB94A}" destId="{AAF3A29D-013C-431C-9B50-0A1F29BFBD12}" srcOrd="0" destOrd="0" presId="urn:microsoft.com/office/officeart/2005/8/layout/vList4#1"/>
    <dgm:cxn modelId="{51FDED51-8C13-4141-8FC4-6CC77C4CAACF}" type="presParOf" srcId="{34C54767-9F24-4623-A1B1-645388DBB94A}" destId="{3F338401-C6DB-4365-B518-121F65F7F24E}" srcOrd="1" destOrd="0" presId="urn:microsoft.com/office/officeart/2005/8/layout/vList4#1"/>
    <dgm:cxn modelId="{A228141D-7DF3-4B99-B9CB-05EAE6F06D09}" type="presParOf" srcId="{34C54767-9F24-4623-A1B1-645388DBB94A}" destId="{7F8E1BF7-D39B-4DEC-82D9-29F5AC9C2E52}" srcOrd="2" destOrd="0" presId="urn:microsoft.com/office/officeart/2005/8/layout/vList4#1"/>
    <dgm:cxn modelId="{4EFEE3F4-472D-4032-9CA7-6BD0F727305B}" type="presParOf" srcId="{636BA689-0DC6-884C-836E-D3ECB1E58D19}" destId="{282BDA15-EA12-4927-B0C4-A95AB4E6B386}" srcOrd="5" destOrd="0" presId="urn:microsoft.com/office/officeart/2005/8/layout/vList4#1"/>
    <dgm:cxn modelId="{0A92E06C-50EA-4D96-ACC8-4FD81A5A270B}" type="presParOf" srcId="{636BA689-0DC6-884C-836E-D3ECB1E58D19}" destId="{89C4407E-E37D-484A-B65C-081428D33597}" srcOrd="6" destOrd="0" presId="urn:microsoft.com/office/officeart/2005/8/layout/vList4#1"/>
    <dgm:cxn modelId="{22D139B3-853A-455A-A2A7-541629E978EF}" type="presParOf" srcId="{89C4407E-E37D-484A-B65C-081428D33597}" destId="{4C65669B-B702-4954-B67B-073CBA406909}" srcOrd="0" destOrd="0" presId="urn:microsoft.com/office/officeart/2005/8/layout/vList4#1"/>
    <dgm:cxn modelId="{C88BCD79-CAD6-48F5-8FC8-CE613321A59E}" type="presParOf" srcId="{89C4407E-E37D-484A-B65C-081428D33597}" destId="{42234A61-19C8-4C69-9ABF-18DC02872264}" srcOrd="1" destOrd="0" presId="urn:microsoft.com/office/officeart/2005/8/layout/vList4#1"/>
    <dgm:cxn modelId="{F300EF45-6432-4685-B584-A2A57CFBC9FE}" type="presParOf" srcId="{89C4407E-E37D-484A-B65C-081428D33597}" destId="{2A52D3A3-2D34-46B1-8071-B08BE63D0A8C}" srcOrd="2" destOrd="0" presId="urn:microsoft.com/office/officeart/2005/8/layout/vList4#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782BD68-63D7-0343-9A91-73D2B7C87872}" type="doc">
      <dgm:prSet loTypeId="urn:microsoft.com/office/officeart/2005/8/layout/vList4#2" loCatId="" qsTypeId="urn:microsoft.com/office/officeart/2005/8/quickstyle/simple1" qsCatId="simple" csTypeId="urn:microsoft.com/office/officeart/2005/8/colors/accent0_3" csCatId="mainScheme" phldr="1"/>
      <dgm:spPr/>
      <dgm:t>
        <a:bodyPr/>
        <a:lstStyle/>
        <a:p>
          <a:endParaRPr lang="en-US"/>
        </a:p>
      </dgm:t>
    </dgm:pt>
    <dgm:pt modelId="{1435752F-5D5A-3447-B8AE-B43B7A47EA20}">
      <dgm:prSet phldrT="[Text]" custT="1"/>
      <dgm:spPr/>
      <dgm:t>
        <a:bodyPr/>
        <a:lstStyle/>
        <a:p>
          <a:pPr algn="just"/>
          <a:r>
            <a:rPr lang="en-US" sz="1800"/>
            <a:t>Electrical circuits and extension cords should not be overloaded. Turn off machinery and equipment when not in use to prevent electrical fire.</a:t>
          </a:r>
        </a:p>
      </dgm:t>
    </dgm:pt>
    <dgm:pt modelId="{6A417062-07EB-7043-8805-3A783EF57F35}" type="parTrans" cxnId="{5F169BBF-1A58-6549-8BB5-3E430F68BDBB}">
      <dgm:prSet/>
      <dgm:spPr/>
      <dgm:t>
        <a:bodyPr/>
        <a:lstStyle/>
        <a:p>
          <a:endParaRPr lang="en-US" sz="1800"/>
        </a:p>
      </dgm:t>
    </dgm:pt>
    <dgm:pt modelId="{F2D7A3FA-35EF-9D47-BF59-D077C119A202}" type="sibTrans" cxnId="{5F169BBF-1A58-6549-8BB5-3E430F68BDBB}">
      <dgm:prSet/>
      <dgm:spPr/>
      <dgm:t>
        <a:bodyPr/>
        <a:lstStyle/>
        <a:p>
          <a:endParaRPr lang="en-US" sz="1800"/>
        </a:p>
      </dgm:t>
    </dgm:pt>
    <dgm:pt modelId="{9C2062A6-7407-BD45-BAEB-9F3CA88539A8}">
      <dgm:prSet phldrT="[Text]" custT="1"/>
      <dgm:spPr/>
      <dgm:t>
        <a:bodyPr/>
        <a:lstStyle/>
        <a:p>
          <a:pPr algn="just"/>
          <a:r>
            <a:rPr lang="en-US" sz="1800"/>
            <a:t>Keep evacuation routes free from obstruction (e.g. debris and construction materials).</a:t>
          </a:r>
        </a:p>
      </dgm:t>
    </dgm:pt>
    <dgm:pt modelId="{4D78E2F5-1CDD-E64B-905C-C1A985BD6F5B}" type="parTrans" cxnId="{26856D12-8C39-A845-8C26-51902568F0A5}">
      <dgm:prSet/>
      <dgm:spPr/>
      <dgm:t>
        <a:bodyPr/>
        <a:lstStyle/>
        <a:p>
          <a:endParaRPr lang="en-US" sz="1800"/>
        </a:p>
      </dgm:t>
    </dgm:pt>
    <dgm:pt modelId="{DE42FC73-3B11-754D-9893-4B196B491815}" type="sibTrans" cxnId="{26856D12-8C39-A845-8C26-51902568F0A5}">
      <dgm:prSet/>
      <dgm:spPr/>
      <dgm:t>
        <a:bodyPr/>
        <a:lstStyle/>
        <a:p>
          <a:endParaRPr lang="en-US" sz="1800"/>
        </a:p>
      </dgm:t>
    </dgm:pt>
    <dgm:pt modelId="{BDF9EF15-9A8E-8B41-A31A-D30E14531FD9}">
      <dgm:prSet phldrT="[Text]" custT="1"/>
      <dgm:spPr/>
      <dgm:t>
        <a:bodyPr/>
        <a:lstStyle/>
        <a:p>
          <a:pPr algn="just"/>
          <a:r>
            <a:rPr lang="en-US" sz="1800"/>
            <a:t>During construction, there must be at least one fire extinguisher for Class A, B and C fires and electrical fires on each storey adjacent to each required exit or temporary stairway or exit. (See: E1.9 of the NCC)</a:t>
          </a:r>
        </a:p>
      </dgm:t>
    </dgm:pt>
    <dgm:pt modelId="{C1F8E46E-743F-5945-9ED0-4F530DE36E9A}" type="parTrans" cxnId="{897E84DF-5505-7B49-BBE7-9E36C23A3369}">
      <dgm:prSet/>
      <dgm:spPr/>
      <dgm:t>
        <a:bodyPr/>
        <a:lstStyle/>
        <a:p>
          <a:endParaRPr lang="en-US" sz="1800"/>
        </a:p>
      </dgm:t>
    </dgm:pt>
    <dgm:pt modelId="{DA73BFEF-28CB-F643-8B12-FE0684BAC887}" type="sibTrans" cxnId="{897E84DF-5505-7B49-BBE7-9E36C23A3369}">
      <dgm:prSet/>
      <dgm:spPr/>
      <dgm:t>
        <a:bodyPr/>
        <a:lstStyle/>
        <a:p>
          <a:endParaRPr lang="en-US" sz="1800"/>
        </a:p>
      </dgm:t>
    </dgm:pt>
    <dgm:pt modelId="{B76ACEF1-9E56-D947-928E-CB5AEFCD1631}">
      <dgm:prSet phldrT="[Text]" custT="1"/>
      <dgm:spPr/>
      <dgm:t>
        <a:bodyPr/>
        <a:lstStyle/>
        <a:p>
          <a:pPr algn="just"/>
          <a:r>
            <a:rPr lang="en-US" sz="1600" dirty="0"/>
            <a:t>During construction, a building that reached a height of 12m must have operational fire hydrants and fire hose reels in at least every storey (except the two uppermost </a:t>
          </a:r>
          <a:r>
            <a:rPr lang="en-US" sz="1600" dirty="0" err="1"/>
            <a:t>storeys</a:t>
          </a:r>
          <a:r>
            <a:rPr lang="en-US" sz="1600" dirty="0"/>
            <a:t>). Any required booster connections must be installed. (See: E1.9 of the NCC)</a:t>
          </a:r>
        </a:p>
      </dgm:t>
    </dgm:pt>
    <dgm:pt modelId="{11A1E147-D52A-A841-8D1D-C4E770A874E9}" type="parTrans" cxnId="{3B163E53-8233-4142-B4B9-319F9D1D3D3E}">
      <dgm:prSet/>
      <dgm:spPr/>
      <dgm:t>
        <a:bodyPr/>
        <a:lstStyle/>
        <a:p>
          <a:endParaRPr lang="en-US" sz="1800"/>
        </a:p>
      </dgm:t>
    </dgm:pt>
    <dgm:pt modelId="{BEB223AA-2A8E-7C4C-A22A-1D63AE3CD58D}" type="sibTrans" cxnId="{3B163E53-8233-4142-B4B9-319F9D1D3D3E}">
      <dgm:prSet/>
      <dgm:spPr/>
      <dgm:t>
        <a:bodyPr/>
        <a:lstStyle/>
        <a:p>
          <a:endParaRPr lang="en-US" sz="1800"/>
        </a:p>
      </dgm:t>
    </dgm:pt>
    <dgm:pt modelId="{B7785BA7-3B35-B94B-9D38-CE26E83EE67D}" type="pres">
      <dgm:prSet presAssocID="{D782BD68-63D7-0343-9A91-73D2B7C87872}" presName="linear" presStyleCnt="0">
        <dgm:presLayoutVars>
          <dgm:dir/>
          <dgm:resizeHandles val="exact"/>
        </dgm:presLayoutVars>
      </dgm:prSet>
      <dgm:spPr/>
    </dgm:pt>
    <dgm:pt modelId="{6010BDA8-E883-0943-97F6-D3F29E286B64}" type="pres">
      <dgm:prSet presAssocID="{1435752F-5D5A-3447-B8AE-B43B7A47EA20}" presName="comp" presStyleCnt="0"/>
      <dgm:spPr/>
    </dgm:pt>
    <dgm:pt modelId="{6D96FB41-992A-B741-8159-919BA34D0D28}" type="pres">
      <dgm:prSet presAssocID="{1435752F-5D5A-3447-B8AE-B43B7A47EA20}" presName="box" presStyleLbl="node1" presStyleIdx="0" presStyleCnt="4"/>
      <dgm:spPr/>
    </dgm:pt>
    <dgm:pt modelId="{80F137F7-1016-E548-84D4-BE1ED07597C2}" type="pres">
      <dgm:prSet presAssocID="{1435752F-5D5A-3447-B8AE-B43B7A47EA20}" presName="img" presStyleLbl="fgImgPlace1" presStyleIdx="0" presStyleCnt="4" custScaleX="78175"/>
      <dgm:spPr>
        <a:blipFill>
          <a:blip xmlns:r="http://schemas.openxmlformats.org/officeDocument/2006/relationships" r:embed="rId1" cstate="screen">
            <a:extLst>
              <a:ext uri="{28A0092B-C50C-407E-A947-70E740481C1C}">
                <a14:useLocalDpi xmlns:a14="http://schemas.microsoft.com/office/drawing/2010/main"/>
              </a:ext>
            </a:extLst>
          </a:blip>
          <a:stretch>
            <a:fillRect/>
          </a:stretch>
        </a:blipFill>
      </dgm:spPr>
    </dgm:pt>
    <dgm:pt modelId="{5BADB956-182B-0F47-AF9C-D95CDAFF5D97}" type="pres">
      <dgm:prSet presAssocID="{1435752F-5D5A-3447-B8AE-B43B7A47EA20}" presName="text" presStyleLbl="node1" presStyleIdx="0" presStyleCnt="4">
        <dgm:presLayoutVars>
          <dgm:bulletEnabled val="1"/>
        </dgm:presLayoutVars>
      </dgm:prSet>
      <dgm:spPr/>
    </dgm:pt>
    <dgm:pt modelId="{9E970D1F-FA4B-F149-984A-853F08BEEFBB}" type="pres">
      <dgm:prSet presAssocID="{F2D7A3FA-35EF-9D47-BF59-D077C119A202}" presName="spacer" presStyleCnt="0"/>
      <dgm:spPr/>
    </dgm:pt>
    <dgm:pt modelId="{09D56F3E-DA98-AB45-A5A4-3B8625068770}" type="pres">
      <dgm:prSet presAssocID="{9C2062A6-7407-BD45-BAEB-9F3CA88539A8}" presName="comp" presStyleCnt="0"/>
      <dgm:spPr/>
    </dgm:pt>
    <dgm:pt modelId="{9AF87AA4-0033-8849-9216-FB7BB4B8368A}" type="pres">
      <dgm:prSet presAssocID="{9C2062A6-7407-BD45-BAEB-9F3CA88539A8}" presName="box" presStyleLbl="node1" presStyleIdx="1" presStyleCnt="4"/>
      <dgm:spPr/>
    </dgm:pt>
    <dgm:pt modelId="{E74BE6A6-5106-9F4B-91CE-0DF9D6449897}" type="pres">
      <dgm:prSet presAssocID="{9C2062A6-7407-BD45-BAEB-9F3CA88539A8}" presName="img" presStyleLbl="fgImgPlace1" presStyleIdx="1" presStyleCnt="4" custScaleX="78175"/>
      <dgm:spPr>
        <a:blipFill>
          <a:blip xmlns:r="http://schemas.openxmlformats.org/officeDocument/2006/relationships" r:embed="rId2" cstate="screen">
            <a:extLst>
              <a:ext uri="{28A0092B-C50C-407E-A947-70E740481C1C}">
                <a14:useLocalDpi xmlns:a14="http://schemas.microsoft.com/office/drawing/2010/main"/>
              </a:ext>
            </a:extLst>
          </a:blip>
          <a:stretch>
            <a:fillRect/>
          </a:stretch>
        </a:blipFill>
      </dgm:spPr>
    </dgm:pt>
    <dgm:pt modelId="{C2B8551B-D024-0044-94B4-4933000A6B38}" type="pres">
      <dgm:prSet presAssocID="{9C2062A6-7407-BD45-BAEB-9F3CA88539A8}" presName="text" presStyleLbl="node1" presStyleIdx="1" presStyleCnt="4">
        <dgm:presLayoutVars>
          <dgm:bulletEnabled val="1"/>
        </dgm:presLayoutVars>
      </dgm:prSet>
      <dgm:spPr/>
    </dgm:pt>
    <dgm:pt modelId="{859CE46C-5C89-2345-8DBF-2FD1D15CFE1E}" type="pres">
      <dgm:prSet presAssocID="{DE42FC73-3B11-754D-9893-4B196B491815}" presName="spacer" presStyleCnt="0"/>
      <dgm:spPr/>
    </dgm:pt>
    <dgm:pt modelId="{7DCACA9C-D6EF-6A4D-A636-3F0CFA6EAF17}" type="pres">
      <dgm:prSet presAssocID="{BDF9EF15-9A8E-8B41-A31A-D30E14531FD9}" presName="comp" presStyleCnt="0"/>
      <dgm:spPr/>
    </dgm:pt>
    <dgm:pt modelId="{747C8864-4183-0341-8D87-CFF8761B4C3B}" type="pres">
      <dgm:prSet presAssocID="{BDF9EF15-9A8E-8B41-A31A-D30E14531FD9}" presName="box" presStyleLbl="node1" presStyleIdx="2" presStyleCnt="4"/>
      <dgm:spPr/>
    </dgm:pt>
    <dgm:pt modelId="{3149BFB5-4309-2C43-8CB3-AEE5145B9B88}" type="pres">
      <dgm:prSet presAssocID="{BDF9EF15-9A8E-8B41-A31A-D30E14531FD9}" presName="img" presStyleLbl="fgImgPlace1" presStyleIdx="2" presStyleCnt="4" custScaleX="78175"/>
      <dgm:spPr>
        <a:blipFill>
          <a:blip xmlns:r="http://schemas.openxmlformats.org/officeDocument/2006/relationships" r:embed="rId3" cstate="screen">
            <a:extLst>
              <a:ext uri="{28A0092B-C50C-407E-A947-70E740481C1C}">
                <a14:useLocalDpi xmlns:a14="http://schemas.microsoft.com/office/drawing/2010/main"/>
              </a:ext>
            </a:extLst>
          </a:blip>
          <a:stretch>
            <a:fillRect/>
          </a:stretch>
        </a:blipFill>
      </dgm:spPr>
    </dgm:pt>
    <dgm:pt modelId="{64401534-3EF4-9E44-BBB2-BA513BD891CD}" type="pres">
      <dgm:prSet presAssocID="{BDF9EF15-9A8E-8B41-A31A-D30E14531FD9}" presName="text" presStyleLbl="node1" presStyleIdx="2" presStyleCnt="4">
        <dgm:presLayoutVars>
          <dgm:bulletEnabled val="1"/>
        </dgm:presLayoutVars>
      </dgm:prSet>
      <dgm:spPr/>
    </dgm:pt>
    <dgm:pt modelId="{9A5DA6B1-8D95-4D48-A59B-595252161FC5}" type="pres">
      <dgm:prSet presAssocID="{DA73BFEF-28CB-F643-8B12-FE0684BAC887}" presName="spacer" presStyleCnt="0"/>
      <dgm:spPr/>
    </dgm:pt>
    <dgm:pt modelId="{276E2492-1699-6245-9834-7A2967F3E9CC}" type="pres">
      <dgm:prSet presAssocID="{B76ACEF1-9E56-D947-928E-CB5AEFCD1631}" presName="comp" presStyleCnt="0"/>
      <dgm:spPr/>
    </dgm:pt>
    <dgm:pt modelId="{1943EA03-6A7A-2F4A-85C9-B39F3DA585F4}" type="pres">
      <dgm:prSet presAssocID="{B76ACEF1-9E56-D947-928E-CB5AEFCD1631}" presName="box" presStyleLbl="node1" presStyleIdx="3" presStyleCnt="4"/>
      <dgm:spPr/>
    </dgm:pt>
    <dgm:pt modelId="{586289F4-7CD1-CB42-841D-A711231F31E0}" type="pres">
      <dgm:prSet presAssocID="{B76ACEF1-9E56-D947-928E-CB5AEFCD1631}" presName="img" presStyleLbl="fgImgPlace1" presStyleIdx="3" presStyleCnt="4" custScaleX="78175"/>
      <dgm:spPr>
        <a:blipFill>
          <a:blip xmlns:r="http://schemas.openxmlformats.org/officeDocument/2006/relationships" r:embed="rId4" cstate="screen">
            <a:extLst>
              <a:ext uri="{28A0092B-C50C-407E-A947-70E740481C1C}">
                <a14:useLocalDpi xmlns:a14="http://schemas.microsoft.com/office/drawing/2010/main"/>
              </a:ext>
            </a:extLst>
          </a:blip>
          <a:stretch>
            <a:fillRect/>
          </a:stretch>
        </a:blipFill>
      </dgm:spPr>
    </dgm:pt>
    <dgm:pt modelId="{EBBD7322-4E0A-CF4E-BC4B-2FD37E452A18}" type="pres">
      <dgm:prSet presAssocID="{B76ACEF1-9E56-D947-928E-CB5AEFCD1631}" presName="text" presStyleLbl="node1" presStyleIdx="3" presStyleCnt="4">
        <dgm:presLayoutVars>
          <dgm:bulletEnabled val="1"/>
        </dgm:presLayoutVars>
      </dgm:prSet>
      <dgm:spPr/>
    </dgm:pt>
  </dgm:ptLst>
  <dgm:cxnLst>
    <dgm:cxn modelId="{26856D12-8C39-A845-8C26-51902568F0A5}" srcId="{D782BD68-63D7-0343-9A91-73D2B7C87872}" destId="{9C2062A6-7407-BD45-BAEB-9F3CA88539A8}" srcOrd="1" destOrd="0" parTransId="{4D78E2F5-1CDD-E64B-905C-C1A985BD6F5B}" sibTransId="{DE42FC73-3B11-754D-9893-4B196B491815}"/>
    <dgm:cxn modelId="{7823A516-171E-4D67-B260-055D60404432}" type="presOf" srcId="{BDF9EF15-9A8E-8B41-A31A-D30E14531FD9}" destId="{747C8864-4183-0341-8D87-CFF8761B4C3B}" srcOrd="0" destOrd="0" presId="urn:microsoft.com/office/officeart/2005/8/layout/vList4#2"/>
    <dgm:cxn modelId="{6D947526-82E7-44B7-98E9-1FF853C00DC3}" type="presOf" srcId="{1435752F-5D5A-3447-B8AE-B43B7A47EA20}" destId="{5BADB956-182B-0F47-AF9C-D95CDAFF5D97}" srcOrd="1" destOrd="0" presId="urn:microsoft.com/office/officeart/2005/8/layout/vList4#2"/>
    <dgm:cxn modelId="{4AC9E63B-65F8-452A-8E82-848C70DC44AF}" type="presOf" srcId="{B76ACEF1-9E56-D947-928E-CB5AEFCD1631}" destId="{1943EA03-6A7A-2F4A-85C9-B39F3DA585F4}" srcOrd="0" destOrd="0" presId="urn:microsoft.com/office/officeart/2005/8/layout/vList4#2"/>
    <dgm:cxn modelId="{F038606F-329B-41E7-898B-4A1FD0934588}" type="presOf" srcId="{9C2062A6-7407-BD45-BAEB-9F3CA88539A8}" destId="{C2B8551B-D024-0044-94B4-4933000A6B38}" srcOrd="1" destOrd="0" presId="urn:microsoft.com/office/officeart/2005/8/layout/vList4#2"/>
    <dgm:cxn modelId="{3B163E53-8233-4142-B4B9-319F9D1D3D3E}" srcId="{D782BD68-63D7-0343-9A91-73D2B7C87872}" destId="{B76ACEF1-9E56-D947-928E-CB5AEFCD1631}" srcOrd="3" destOrd="0" parTransId="{11A1E147-D52A-A841-8D1D-C4E770A874E9}" sibTransId="{BEB223AA-2A8E-7C4C-A22A-1D63AE3CD58D}"/>
    <dgm:cxn modelId="{337F6179-3BEE-4215-84C9-6D0D8BF118C4}" type="presOf" srcId="{9C2062A6-7407-BD45-BAEB-9F3CA88539A8}" destId="{9AF87AA4-0033-8849-9216-FB7BB4B8368A}" srcOrd="0" destOrd="0" presId="urn:microsoft.com/office/officeart/2005/8/layout/vList4#2"/>
    <dgm:cxn modelId="{44B9517C-A55E-45B9-9F36-C2A46EC85447}" type="presOf" srcId="{B76ACEF1-9E56-D947-928E-CB5AEFCD1631}" destId="{EBBD7322-4E0A-CF4E-BC4B-2FD37E452A18}" srcOrd="1" destOrd="0" presId="urn:microsoft.com/office/officeart/2005/8/layout/vList4#2"/>
    <dgm:cxn modelId="{86BD9090-2E2A-40C9-B91A-27FD008312AF}" type="presOf" srcId="{BDF9EF15-9A8E-8B41-A31A-D30E14531FD9}" destId="{64401534-3EF4-9E44-BBB2-BA513BD891CD}" srcOrd="1" destOrd="0" presId="urn:microsoft.com/office/officeart/2005/8/layout/vList4#2"/>
    <dgm:cxn modelId="{9804129A-B726-4F42-BD8D-D1AA7A9EF70A}" type="presOf" srcId="{D782BD68-63D7-0343-9A91-73D2B7C87872}" destId="{B7785BA7-3B35-B94B-9D38-CE26E83EE67D}" srcOrd="0" destOrd="0" presId="urn:microsoft.com/office/officeart/2005/8/layout/vList4#2"/>
    <dgm:cxn modelId="{2ED0D1BC-D87E-4CC4-93D2-2E457E50A76D}" type="presOf" srcId="{1435752F-5D5A-3447-B8AE-B43B7A47EA20}" destId="{6D96FB41-992A-B741-8159-919BA34D0D28}" srcOrd="0" destOrd="0" presId="urn:microsoft.com/office/officeart/2005/8/layout/vList4#2"/>
    <dgm:cxn modelId="{5F169BBF-1A58-6549-8BB5-3E430F68BDBB}" srcId="{D782BD68-63D7-0343-9A91-73D2B7C87872}" destId="{1435752F-5D5A-3447-B8AE-B43B7A47EA20}" srcOrd="0" destOrd="0" parTransId="{6A417062-07EB-7043-8805-3A783EF57F35}" sibTransId="{F2D7A3FA-35EF-9D47-BF59-D077C119A202}"/>
    <dgm:cxn modelId="{897E84DF-5505-7B49-BBE7-9E36C23A3369}" srcId="{D782BD68-63D7-0343-9A91-73D2B7C87872}" destId="{BDF9EF15-9A8E-8B41-A31A-D30E14531FD9}" srcOrd="2" destOrd="0" parTransId="{C1F8E46E-743F-5945-9ED0-4F530DE36E9A}" sibTransId="{DA73BFEF-28CB-F643-8B12-FE0684BAC887}"/>
    <dgm:cxn modelId="{9E16C38D-D07F-4ED0-AB84-245807EC42E5}" type="presParOf" srcId="{B7785BA7-3B35-B94B-9D38-CE26E83EE67D}" destId="{6010BDA8-E883-0943-97F6-D3F29E286B64}" srcOrd="0" destOrd="0" presId="urn:microsoft.com/office/officeart/2005/8/layout/vList4#2"/>
    <dgm:cxn modelId="{63652701-9CC2-40C3-B05A-66AB215298A5}" type="presParOf" srcId="{6010BDA8-E883-0943-97F6-D3F29E286B64}" destId="{6D96FB41-992A-B741-8159-919BA34D0D28}" srcOrd="0" destOrd="0" presId="urn:microsoft.com/office/officeart/2005/8/layout/vList4#2"/>
    <dgm:cxn modelId="{24FFB807-B821-4256-B296-4BD85862919C}" type="presParOf" srcId="{6010BDA8-E883-0943-97F6-D3F29E286B64}" destId="{80F137F7-1016-E548-84D4-BE1ED07597C2}" srcOrd="1" destOrd="0" presId="urn:microsoft.com/office/officeart/2005/8/layout/vList4#2"/>
    <dgm:cxn modelId="{AF2C6275-174D-454D-87B9-EBA792CACD43}" type="presParOf" srcId="{6010BDA8-E883-0943-97F6-D3F29E286B64}" destId="{5BADB956-182B-0F47-AF9C-D95CDAFF5D97}" srcOrd="2" destOrd="0" presId="urn:microsoft.com/office/officeart/2005/8/layout/vList4#2"/>
    <dgm:cxn modelId="{6F96EB8B-0A1F-4056-9CBF-6D03F5754E56}" type="presParOf" srcId="{B7785BA7-3B35-B94B-9D38-CE26E83EE67D}" destId="{9E970D1F-FA4B-F149-984A-853F08BEEFBB}" srcOrd="1" destOrd="0" presId="urn:microsoft.com/office/officeart/2005/8/layout/vList4#2"/>
    <dgm:cxn modelId="{4230D78D-F9C6-4AFE-8243-29011B23B35D}" type="presParOf" srcId="{B7785BA7-3B35-B94B-9D38-CE26E83EE67D}" destId="{09D56F3E-DA98-AB45-A5A4-3B8625068770}" srcOrd="2" destOrd="0" presId="urn:microsoft.com/office/officeart/2005/8/layout/vList4#2"/>
    <dgm:cxn modelId="{B4721A94-970B-42B5-8DCE-49E2638F67A0}" type="presParOf" srcId="{09D56F3E-DA98-AB45-A5A4-3B8625068770}" destId="{9AF87AA4-0033-8849-9216-FB7BB4B8368A}" srcOrd="0" destOrd="0" presId="urn:microsoft.com/office/officeart/2005/8/layout/vList4#2"/>
    <dgm:cxn modelId="{F8F7EBAF-3ACA-48FA-A3E9-1A303384396D}" type="presParOf" srcId="{09D56F3E-DA98-AB45-A5A4-3B8625068770}" destId="{E74BE6A6-5106-9F4B-91CE-0DF9D6449897}" srcOrd="1" destOrd="0" presId="urn:microsoft.com/office/officeart/2005/8/layout/vList4#2"/>
    <dgm:cxn modelId="{C2C9BD20-43DF-45B0-B0B1-D2543456CFF0}" type="presParOf" srcId="{09D56F3E-DA98-AB45-A5A4-3B8625068770}" destId="{C2B8551B-D024-0044-94B4-4933000A6B38}" srcOrd="2" destOrd="0" presId="urn:microsoft.com/office/officeart/2005/8/layout/vList4#2"/>
    <dgm:cxn modelId="{345D4CF5-0972-4C53-9716-87B582F0F578}" type="presParOf" srcId="{B7785BA7-3B35-B94B-9D38-CE26E83EE67D}" destId="{859CE46C-5C89-2345-8DBF-2FD1D15CFE1E}" srcOrd="3" destOrd="0" presId="urn:microsoft.com/office/officeart/2005/8/layout/vList4#2"/>
    <dgm:cxn modelId="{33EF4092-ECF7-4A50-8C19-EE3A4A229A29}" type="presParOf" srcId="{B7785BA7-3B35-B94B-9D38-CE26E83EE67D}" destId="{7DCACA9C-D6EF-6A4D-A636-3F0CFA6EAF17}" srcOrd="4" destOrd="0" presId="urn:microsoft.com/office/officeart/2005/8/layout/vList4#2"/>
    <dgm:cxn modelId="{3073C6BB-B335-4FD9-96DA-4A643428BD49}" type="presParOf" srcId="{7DCACA9C-D6EF-6A4D-A636-3F0CFA6EAF17}" destId="{747C8864-4183-0341-8D87-CFF8761B4C3B}" srcOrd="0" destOrd="0" presId="urn:microsoft.com/office/officeart/2005/8/layout/vList4#2"/>
    <dgm:cxn modelId="{B9059A96-78B0-4213-A5AB-9F5EE012D3C5}" type="presParOf" srcId="{7DCACA9C-D6EF-6A4D-A636-3F0CFA6EAF17}" destId="{3149BFB5-4309-2C43-8CB3-AEE5145B9B88}" srcOrd="1" destOrd="0" presId="urn:microsoft.com/office/officeart/2005/8/layout/vList4#2"/>
    <dgm:cxn modelId="{A0616F75-C4E0-40FF-A382-88C9B456A0EB}" type="presParOf" srcId="{7DCACA9C-D6EF-6A4D-A636-3F0CFA6EAF17}" destId="{64401534-3EF4-9E44-BBB2-BA513BD891CD}" srcOrd="2" destOrd="0" presId="urn:microsoft.com/office/officeart/2005/8/layout/vList4#2"/>
    <dgm:cxn modelId="{BE0B671B-C19E-4A09-A36C-579CFB808FAC}" type="presParOf" srcId="{B7785BA7-3B35-B94B-9D38-CE26E83EE67D}" destId="{9A5DA6B1-8D95-4D48-A59B-595252161FC5}" srcOrd="5" destOrd="0" presId="urn:microsoft.com/office/officeart/2005/8/layout/vList4#2"/>
    <dgm:cxn modelId="{CC3C2B83-DBA7-4B24-A47F-04B76CE55FB3}" type="presParOf" srcId="{B7785BA7-3B35-B94B-9D38-CE26E83EE67D}" destId="{276E2492-1699-6245-9834-7A2967F3E9CC}" srcOrd="6" destOrd="0" presId="urn:microsoft.com/office/officeart/2005/8/layout/vList4#2"/>
    <dgm:cxn modelId="{D828A78E-ECF8-4CD1-A7F9-EFBE76489975}" type="presParOf" srcId="{276E2492-1699-6245-9834-7A2967F3E9CC}" destId="{1943EA03-6A7A-2F4A-85C9-B39F3DA585F4}" srcOrd="0" destOrd="0" presId="urn:microsoft.com/office/officeart/2005/8/layout/vList4#2"/>
    <dgm:cxn modelId="{4342167D-1536-45F4-AAC4-B3A8FF283608}" type="presParOf" srcId="{276E2492-1699-6245-9834-7A2967F3E9CC}" destId="{586289F4-7CD1-CB42-841D-A711231F31E0}" srcOrd="1" destOrd="0" presId="urn:microsoft.com/office/officeart/2005/8/layout/vList4#2"/>
    <dgm:cxn modelId="{B472EADE-A247-4FF0-BCEF-C8A650FE523E}" type="presParOf" srcId="{276E2492-1699-6245-9834-7A2967F3E9CC}" destId="{EBBD7322-4E0A-CF4E-BC4B-2FD37E452A18}" srcOrd="2" destOrd="0" presId="urn:microsoft.com/office/officeart/2005/8/layout/vList4#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08B6DE-AF0B-46A5-8929-51976FA65915}">
      <dsp:nvSpPr>
        <dsp:cNvPr id="0" name=""/>
        <dsp:cNvSpPr/>
      </dsp:nvSpPr>
      <dsp:spPr>
        <a:xfrm>
          <a:off x="0" y="3200264"/>
          <a:ext cx="10663083" cy="0"/>
        </a:xfrm>
        <a:prstGeom prst="line">
          <a:avLst/>
        </a:prstGeom>
        <a:noFill/>
        <a:ln w="12700" cap="flat" cmpd="sng" algn="ctr">
          <a:solidFill>
            <a:schemeClr val="dk2">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A138AED-9A95-48CB-883F-479D91535173}">
      <dsp:nvSpPr>
        <dsp:cNvPr id="0" name=""/>
        <dsp:cNvSpPr/>
      </dsp:nvSpPr>
      <dsp:spPr>
        <a:xfrm>
          <a:off x="0" y="2361612"/>
          <a:ext cx="10663083" cy="0"/>
        </a:xfrm>
        <a:prstGeom prst="line">
          <a:avLst/>
        </a:prstGeom>
        <a:noFill/>
        <a:ln w="12700" cap="flat" cmpd="sng" algn="ctr">
          <a:solidFill>
            <a:schemeClr val="dk2">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008449E-1F03-4E61-8BF5-D91CD24206B2}">
      <dsp:nvSpPr>
        <dsp:cNvPr id="0" name=""/>
        <dsp:cNvSpPr/>
      </dsp:nvSpPr>
      <dsp:spPr>
        <a:xfrm>
          <a:off x="0" y="1440594"/>
          <a:ext cx="10663083" cy="0"/>
        </a:xfrm>
        <a:prstGeom prst="line">
          <a:avLst/>
        </a:prstGeom>
        <a:noFill/>
        <a:ln w="12700" cap="flat" cmpd="sng" algn="ctr">
          <a:solidFill>
            <a:schemeClr val="dk2">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F57FDDA-87EF-4CF3-97B3-BD92E7577674}">
      <dsp:nvSpPr>
        <dsp:cNvPr id="0" name=""/>
        <dsp:cNvSpPr/>
      </dsp:nvSpPr>
      <dsp:spPr>
        <a:xfrm>
          <a:off x="0" y="458817"/>
          <a:ext cx="10663083" cy="0"/>
        </a:xfrm>
        <a:prstGeom prst="line">
          <a:avLst/>
        </a:prstGeom>
        <a:noFill/>
        <a:ln w="12700" cap="flat" cmpd="sng" algn="ctr">
          <a:solidFill>
            <a:schemeClr val="dk2">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8E2E29D-040B-470A-9806-C4798A695267}">
      <dsp:nvSpPr>
        <dsp:cNvPr id="0" name=""/>
        <dsp:cNvSpPr/>
      </dsp:nvSpPr>
      <dsp:spPr>
        <a:xfrm>
          <a:off x="2772401" y="2258"/>
          <a:ext cx="7890681" cy="4565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b" anchorCtr="0">
          <a:noAutofit/>
        </a:bodyPr>
        <a:lstStyle/>
        <a:p>
          <a:pPr marL="0" lvl="0" indent="0" algn="just" defTabSz="800100">
            <a:lnSpc>
              <a:spcPct val="90000"/>
            </a:lnSpc>
            <a:spcBef>
              <a:spcPct val="0"/>
            </a:spcBef>
            <a:spcAft>
              <a:spcPct val="35000"/>
            </a:spcAft>
            <a:buNone/>
          </a:pPr>
          <a:endParaRPr lang="en-US" sz="1800" kern="1200"/>
        </a:p>
      </dsp:txBody>
      <dsp:txXfrm>
        <a:off x="2772401" y="2258"/>
        <a:ext cx="7890681" cy="456558"/>
      </dsp:txXfrm>
    </dsp:sp>
    <dsp:sp modelId="{17395639-1786-4D36-BCB6-2FCA1FBAF3CE}">
      <dsp:nvSpPr>
        <dsp:cNvPr id="0" name=""/>
        <dsp:cNvSpPr/>
      </dsp:nvSpPr>
      <dsp:spPr>
        <a:xfrm>
          <a:off x="0" y="2258"/>
          <a:ext cx="2772401" cy="456558"/>
        </a:xfrm>
        <a:prstGeom prst="round2SameRect">
          <a:avLst>
            <a:gd name="adj1" fmla="val 16670"/>
            <a:gd name="adj2" fmla="val 0"/>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800100">
            <a:lnSpc>
              <a:spcPct val="90000"/>
            </a:lnSpc>
            <a:spcBef>
              <a:spcPct val="0"/>
            </a:spcBef>
            <a:spcAft>
              <a:spcPct val="35000"/>
            </a:spcAft>
            <a:buNone/>
          </a:pPr>
          <a:r>
            <a:rPr lang="en-US" sz="1800" kern="1200"/>
            <a:t>Class A Fire</a:t>
          </a:r>
        </a:p>
      </dsp:txBody>
      <dsp:txXfrm>
        <a:off x="22291" y="24549"/>
        <a:ext cx="2727819" cy="434267"/>
      </dsp:txXfrm>
    </dsp:sp>
    <dsp:sp modelId="{7777A0F5-A958-47B4-9869-6B8ABB4CF570}">
      <dsp:nvSpPr>
        <dsp:cNvPr id="0" name=""/>
        <dsp:cNvSpPr/>
      </dsp:nvSpPr>
      <dsp:spPr>
        <a:xfrm>
          <a:off x="0" y="458817"/>
          <a:ext cx="10663083" cy="5023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171450" lvl="1" indent="-171450" algn="just" defTabSz="800100">
            <a:lnSpc>
              <a:spcPct val="90000"/>
            </a:lnSpc>
            <a:spcBef>
              <a:spcPct val="0"/>
            </a:spcBef>
            <a:spcAft>
              <a:spcPct val="15000"/>
            </a:spcAft>
            <a:buChar char="•"/>
          </a:pPr>
          <a:r>
            <a:rPr lang="en-AU" sz="1800" kern="1200"/>
            <a:t>Involves carbonaceous solids (contains the chemical element carbon as the basic fuel) such as wood, paper, cloth, plastic, grass, coal or rubber</a:t>
          </a:r>
          <a:endParaRPr lang="en-US" sz="1800" kern="1200"/>
        </a:p>
      </dsp:txBody>
      <dsp:txXfrm>
        <a:off x="0" y="458817"/>
        <a:ext cx="10663083" cy="502390"/>
      </dsp:txXfrm>
    </dsp:sp>
    <dsp:sp modelId="{976B5EC8-6DD0-4C27-8996-C7309F75C37B}">
      <dsp:nvSpPr>
        <dsp:cNvPr id="0" name=""/>
        <dsp:cNvSpPr/>
      </dsp:nvSpPr>
      <dsp:spPr>
        <a:xfrm>
          <a:off x="2772401" y="984035"/>
          <a:ext cx="7890681" cy="4565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b" anchorCtr="0">
          <a:noAutofit/>
        </a:bodyPr>
        <a:lstStyle/>
        <a:p>
          <a:pPr marL="0" lvl="0" indent="0" algn="just" defTabSz="800100">
            <a:lnSpc>
              <a:spcPct val="90000"/>
            </a:lnSpc>
            <a:spcBef>
              <a:spcPct val="0"/>
            </a:spcBef>
            <a:spcAft>
              <a:spcPct val="35000"/>
            </a:spcAft>
            <a:buNone/>
          </a:pPr>
          <a:endParaRPr lang="en-US" sz="1800" kern="1200"/>
        </a:p>
      </dsp:txBody>
      <dsp:txXfrm>
        <a:off x="2772401" y="984035"/>
        <a:ext cx="7890681" cy="456558"/>
      </dsp:txXfrm>
    </dsp:sp>
    <dsp:sp modelId="{77268697-1249-4E10-B427-01105B70A02D}">
      <dsp:nvSpPr>
        <dsp:cNvPr id="0" name=""/>
        <dsp:cNvSpPr/>
      </dsp:nvSpPr>
      <dsp:spPr>
        <a:xfrm>
          <a:off x="0" y="984035"/>
          <a:ext cx="2772401" cy="456558"/>
        </a:xfrm>
        <a:prstGeom prst="round2SameRect">
          <a:avLst>
            <a:gd name="adj1" fmla="val 16670"/>
            <a:gd name="adj2" fmla="val 0"/>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800100">
            <a:lnSpc>
              <a:spcPct val="90000"/>
            </a:lnSpc>
            <a:spcBef>
              <a:spcPct val="0"/>
            </a:spcBef>
            <a:spcAft>
              <a:spcPct val="35000"/>
            </a:spcAft>
            <a:buNone/>
          </a:pPr>
          <a:r>
            <a:rPr lang="en-US" sz="1800" kern="1200"/>
            <a:t>Class B Fire</a:t>
          </a:r>
        </a:p>
      </dsp:txBody>
      <dsp:txXfrm>
        <a:off x="22291" y="1006326"/>
        <a:ext cx="2727819" cy="434267"/>
      </dsp:txXfrm>
    </dsp:sp>
    <dsp:sp modelId="{F6297E5C-BA87-4526-9B63-1A94A2934BC8}">
      <dsp:nvSpPr>
        <dsp:cNvPr id="0" name=""/>
        <dsp:cNvSpPr/>
      </dsp:nvSpPr>
      <dsp:spPr>
        <a:xfrm>
          <a:off x="0" y="1440594"/>
          <a:ext cx="10663083" cy="4416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171450" lvl="1" indent="-171450" algn="just" defTabSz="800100">
            <a:lnSpc>
              <a:spcPct val="90000"/>
            </a:lnSpc>
            <a:spcBef>
              <a:spcPct val="0"/>
            </a:spcBef>
            <a:spcAft>
              <a:spcPct val="15000"/>
            </a:spcAft>
            <a:buChar char="•"/>
          </a:pPr>
          <a:r>
            <a:rPr lang="en-AU" sz="1800" kern="1200"/>
            <a:t>Involves flammable liquids such as petrol, turpentine, kerosene, tar, paint or wax</a:t>
          </a:r>
          <a:endParaRPr lang="en-US" sz="1800" kern="1200"/>
        </a:p>
      </dsp:txBody>
      <dsp:txXfrm>
        <a:off x="0" y="1440594"/>
        <a:ext cx="10663083" cy="441631"/>
      </dsp:txXfrm>
    </dsp:sp>
    <dsp:sp modelId="{7886C13D-0EB6-410B-87AA-6418A7FF2D3A}">
      <dsp:nvSpPr>
        <dsp:cNvPr id="0" name=""/>
        <dsp:cNvSpPr/>
      </dsp:nvSpPr>
      <dsp:spPr>
        <a:xfrm>
          <a:off x="2772401" y="1905054"/>
          <a:ext cx="7890681" cy="4565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b" anchorCtr="0">
          <a:noAutofit/>
        </a:bodyPr>
        <a:lstStyle/>
        <a:p>
          <a:pPr marL="0" lvl="0" indent="0" algn="just" defTabSz="800100">
            <a:lnSpc>
              <a:spcPct val="90000"/>
            </a:lnSpc>
            <a:spcBef>
              <a:spcPct val="0"/>
            </a:spcBef>
            <a:spcAft>
              <a:spcPct val="35000"/>
            </a:spcAft>
            <a:buNone/>
          </a:pPr>
          <a:endParaRPr lang="en-US" sz="1800" kern="1200"/>
        </a:p>
      </dsp:txBody>
      <dsp:txXfrm>
        <a:off x="2772401" y="1905054"/>
        <a:ext cx="7890681" cy="456558"/>
      </dsp:txXfrm>
    </dsp:sp>
    <dsp:sp modelId="{664F568D-828E-47C2-B9CA-1ADF4ED73DDE}">
      <dsp:nvSpPr>
        <dsp:cNvPr id="0" name=""/>
        <dsp:cNvSpPr/>
      </dsp:nvSpPr>
      <dsp:spPr>
        <a:xfrm>
          <a:off x="0" y="1905054"/>
          <a:ext cx="2772401" cy="456558"/>
        </a:xfrm>
        <a:prstGeom prst="round2SameRect">
          <a:avLst>
            <a:gd name="adj1" fmla="val 16670"/>
            <a:gd name="adj2" fmla="val 0"/>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800100">
            <a:lnSpc>
              <a:spcPct val="90000"/>
            </a:lnSpc>
            <a:spcBef>
              <a:spcPct val="0"/>
            </a:spcBef>
            <a:spcAft>
              <a:spcPct val="35000"/>
            </a:spcAft>
            <a:buNone/>
          </a:pPr>
          <a:r>
            <a:rPr lang="en-US" sz="1800" kern="1200"/>
            <a:t>Class C Fire</a:t>
          </a:r>
        </a:p>
      </dsp:txBody>
      <dsp:txXfrm>
        <a:off x="22291" y="1927345"/>
        <a:ext cx="2727819" cy="434267"/>
      </dsp:txXfrm>
    </dsp:sp>
    <dsp:sp modelId="{BACF63CE-1A5C-4792-8C2D-ACFB239D7E72}">
      <dsp:nvSpPr>
        <dsp:cNvPr id="0" name=""/>
        <dsp:cNvSpPr/>
      </dsp:nvSpPr>
      <dsp:spPr>
        <a:xfrm>
          <a:off x="0" y="2361612"/>
          <a:ext cx="10663083" cy="3592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171450" lvl="1" indent="-171450" algn="just" defTabSz="800100">
            <a:lnSpc>
              <a:spcPct val="90000"/>
            </a:lnSpc>
            <a:spcBef>
              <a:spcPct val="0"/>
            </a:spcBef>
            <a:spcAft>
              <a:spcPct val="15000"/>
            </a:spcAft>
            <a:buChar char="•"/>
          </a:pPr>
          <a:r>
            <a:rPr lang="en-AU" sz="1800" kern="1200"/>
            <a:t>Involves flammable gases such as hydrogen, butane or methane</a:t>
          </a:r>
          <a:endParaRPr lang="en-US" sz="1800" kern="1200"/>
        </a:p>
      </dsp:txBody>
      <dsp:txXfrm>
        <a:off x="0" y="2361612"/>
        <a:ext cx="10663083" cy="359265"/>
      </dsp:txXfrm>
    </dsp:sp>
    <dsp:sp modelId="{3A3D7073-6501-4854-8871-26175E968541}">
      <dsp:nvSpPr>
        <dsp:cNvPr id="0" name=""/>
        <dsp:cNvSpPr/>
      </dsp:nvSpPr>
      <dsp:spPr>
        <a:xfrm>
          <a:off x="2772401" y="2743705"/>
          <a:ext cx="7890681" cy="4565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b" anchorCtr="0">
          <a:noAutofit/>
        </a:bodyPr>
        <a:lstStyle/>
        <a:p>
          <a:pPr marL="0" lvl="0" indent="0" algn="just" defTabSz="800100">
            <a:lnSpc>
              <a:spcPct val="90000"/>
            </a:lnSpc>
            <a:spcBef>
              <a:spcPct val="0"/>
            </a:spcBef>
            <a:spcAft>
              <a:spcPct val="35000"/>
            </a:spcAft>
            <a:buNone/>
          </a:pPr>
          <a:endParaRPr lang="en-US" sz="1800" kern="1200"/>
        </a:p>
      </dsp:txBody>
      <dsp:txXfrm>
        <a:off x="2772401" y="2743705"/>
        <a:ext cx="7890681" cy="456558"/>
      </dsp:txXfrm>
    </dsp:sp>
    <dsp:sp modelId="{A58318C0-EE4E-4ECA-9FE5-5143D5A98CC5}">
      <dsp:nvSpPr>
        <dsp:cNvPr id="0" name=""/>
        <dsp:cNvSpPr/>
      </dsp:nvSpPr>
      <dsp:spPr>
        <a:xfrm>
          <a:off x="0" y="2743705"/>
          <a:ext cx="2772401" cy="456558"/>
        </a:xfrm>
        <a:prstGeom prst="round2SameRect">
          <a:avLst>
            <a:gd name="adj1" fmla="val 16670"/>
            <a:gd name="adj2" fmla="val 0"/>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800100">
            <a:lnSpc>
              <a:spcPct val="90000"/>
            </a:lnSpc>
            <a:spcBef>
              <a:spcPct val="0"/>
            </a:spcBef>
            <a:spcAft>
              <a:spcPct val="35000"/>
            </a:spcAft>
            <a:buNone/>
          </a:pPr>
          <a:r>
            <a:rPr lang="en-US" sz="1800" kern="1200"/>
            <a:t>Class D Fire</a:t>
          </a:r>
        </a:p>
      </dsp:txBody>
      <dsp:txXfrm>
        <a:off x="22291" y="2765996"/>
        <a:ext cx="2727819" cy="434267"/>
      </dsp:txXfrm>
    </dsp:sp>
    <dsp:sp modelId="{15AE23CC-E2F3-4C43-9E70-2AF2FEC115AB}">
      <dsp:nvSpPr>
        <dsp:cNvPr id="0" name=""/>
        <dsp:cNvSpPr/>
      </dsp:nvSpPr>
      <dsp:spPr>
        <a:xfrm>
          <a:off x="0" y="3200264"/>
          <a:ext cx="10663083" cy="4550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171450" lvl="1" indent="-171450" algn="just" defTabSz="800100">
            <a:lnSpc>
              <a:spcPct val="90000"/>
            </a:lnSpc>
            <a:spcBef>
              <a:spcPct val="0"/>
            </a:spcBef>
            <a:spcAft>
              <a:spcPct val="15000"/>
            </a:spcAft>
            <a:buChar char="•"/>
          </a:pPr>
          <a:r>
            <a:rPr lang="en-US" sz="1800" kern="1200"/>
            <a:t>Involves combustible metals such as sodium, magnesium, potassium or aluminum shavings</a:t>
          </a:r>
        </a:p>
      </dsp:txBody>
      <dsp:txXfrm>
        <a:off x="0" y="3200264"/>
        <a:ext cx="10663083" cy="45507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F65A871-152F-4EE7-B3BE-0A495A8FBE30}">
      <dsp:nvSpPr>
        <dsp:cNvPr id="0" name=""/>
        <dsp:cNvSpPr/>
      </dsp:nvSpPr>
      <dsp:spPr>
        <a:xfrm>
          <a:off x="0" y="2887103"/>
          <a:ext cx="10663083" cy="0"/>
        </a:xfrm>
        <a:prstGeom prst="line">
          <a:avLst/>
        </a:prstGeom>
        <a:noFill/>
        <a:ln w="12700" cap="flat" cmpd="sng" algn="ctr">
          <a:solidFill>
            <a:schemeClr val="dk2">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2211141-43A6-4496-92E9-EA122160A817}">
      <dsp:nvSpPr>
        <dsp:cNvPr id="0" name=""/>
        <dsp:cNvSpPr/>
      </dsp:nvSpPr>
      <dsp:spPr>
        <a:xfrm>
          <a:off x="0" y="714852"/>
          <a:ext cx="10663083" cy="0"/>
        </a:xfrm>
        <a:prstGeom prst="line">
          <a:avLst/>
        </a:prstGeom>
        <a:noFill/>
        <a:ln w="12700" cap="flat" cmpd="sng" algn="ctr">
          <a:solidFill>
            <a:schemeClr val="dk2">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B8A35C6-01E7-457F-91E8-34EEC5F2A3A6}">
      <dsp:nvSpPr>
        <dsp:cNvPr id="0" name=""/>
        <dsp:cNvSpPr/>
      </dsp:nvSpPr>
      <dsp:spPr>
        <a:xfrm>
          <a:off x="2772401" y="2709"/>
          <a:ext cx="7890681" cy="7121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b" anchorCtr="0">
          <a:noAutofit/>
        </a:bodyPr>
        <a:lstStyle/>
        <a:p>
          <a:pPr marL="0" lvl="0" indent="0" algn="just" defTabSz="800100">
            <a:lnSpc>
              <a:spcPct val="90000"/>
            </a:lnSpc>
            <a:spcBef>
              <a:spcPct val="0"/>
            </a:spcBef>
            <a:spcAft>
              <a:spcPct val="35000"/>
            </a:spcAft>
            <a:buNone/>
          </a:pPr>
          <a:endParaRPr lang="en-US" sz="1800" kern="1200" dirty="0"/>
        </a:p>
      </dsp:txBody>
      <dsp:txXfrm>
        <a:off x="2772401" y="2709"/>
        <a:ext cx="7890681" cy="712143"/>
      </dsp:txXfrm>
    </dsp:sp>
    <dsp:sp modelId="{5078F6FD-0ACB-4360-9507-00EEC9D7BDBF}">
      <dsp:nvSpPr>
        <dsp:cNvPr id="0" name=""/>
        <dsp:cNvSpPr/>
      </dsp:nvSpPr>
      <dsp:spPr>
        <a:xfrm>
          <a:off x="0" y="2709"/>
          <a:ext cx="2772401" cy="712143"/>
        </a:xfrm>
        <a:prstGeom prst="round2SameRect">
          <a:avLst>
            <a:gd name="adj1" fmla="val 16670"/>
            <a:gd name="adj2" fmla="val 0"/>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800100">
            <a:lnSpc>
              <a:spcPct val="90000"/>
            </a:lnSpc>
            <a:spcBef>
              <a:spcPct val="0"/>
            </a:spcBef>
            <a:spcAft>
              <a:spcPct val="35000"/>
            </a:spcAft>
            <a:buNone/>
          </a:pPr>
          <a:r>
            <a:rPr lang="en-US" sz="1800" kern="1200" dirty="0"/>
            <a:t>Electrical Fire</a:t>
          </a:r>
        </a:p>
      </dsp:txBody>
      <dsp:txXfrm>
        <a:off x="34770" y="37479"/>
        <a:ext cx="2702861" cy="677373"/>
      </dsp:txXfrm>
    </dsp:sp>
    <dsp:sp modelId="{4BD84FF9-DF98-4846-BB78-F108675A5CAC}">
      <dsp:nvSpPr>
        <dsp:cNvPr id="0" name=""/>
        <dsp:cNvSpPr/>
      </dsp:nvSpPr>
      <dsp:spPr>
        <a:xfrm>
          <a:off x="0" y="714852"/>
          <a:ext cx="10663083" cy="1424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171450" lvl="1" indent="-171450" algn="just" defTabSz="800100">
            <a:lnSpc>
              <a:spcPct val="90000"/>
            </a:lnSpc>
            <a:spcBef>
              <a:spcPct val="0"/>
            </a:spcBef>
            <a:spcAft>
              <a:spcPct val="15000"/>
            </a:spcAft>
            <a:buNone/>
          </a:pPr>
          <a:r>
            <a:rPr lang="en-US" sz="1800" kern="1200" dirty="0"/>
            <a:t>Involves any of the materials found in Class A and B fires but with the introduction of </a:t>
          </a:r>
          <a:r>
            <a:rPr lang="en-AU" sz="1800" kern="1200" dirty="0"/>
            <a:t>electrical equipment such as wiring, electrical appliances and other electrically energised objects in the vicinity of the fire.</a:t>
          </a:r>
          <a:endParaRPr lang="en-US" sz="1800" kern="1200" dirty="0"/>
        </a:p>
        <a:p>
          <a:pPr marL="171450" lvl="1" indent="-171450" algn="just" defTabSz="800100">
            <a:lnSpc>
              <a:spcPct val="90000"/>
            </a:lnSpc>
            <a:spcBef>
              <a:spcPct val="0"/>
            </a:spcBef>
            <a:spcAft>
              <a:spcPct val="15000"/>
            </a:spcAft>
            <a:buNone/>
          </a:pPr>
          <a:r>
            <a:rPr lang="en-AU" sz="1800" kern="1200" dirty="0"/>
            <a:t>Once the electrical equipment is removed from the fire, the classification of fire changes.</a:t>
          </a:r>
          <a:endParaRPr lang="en-US" sz="1800" kern="1200" dirty="0"/>
        </a:p>
        <a:p>
          <a:pPr marL="171450" lvl="1" indent="-171450" algn="just" defTabSz="800100">
            <a:lnSpc>
              <a:spcPct val="90000"/>
            </a:lnSpc>
            <a:spcBef>
              <a:spcPct val="0"/>
            </a:spcBef>
            <a:spcAft>
              <a:spcPct val="15000"/>
            </a:spcAft>
            <a:buNone/>
          </a:pPr>
          <a:r>
            <a:rPr lang="en-AU" sz="1800" kern="1200" dirty="0"/>
            <a:t>Officially, there is no Class E fire because electricity is not a fuel. However, it is a source of heat and potential electric shock to a fire</a:t>
          </a:r>
          <a:endParaRPr lang="en-US" sz="1800" kern="1200" dirty="0"/>
        </a:p>
      </dsp:txBody>
      <dsp:txXfrm>
        <a:off x="0" y="714852"/>
        <a:ext cx="10663083" cy="1424500"/>
      </dsp:txXfrm>
    </dsp:sp>
    <dsp:sp modelId="{9F36808C-C838-4716-8292-A1F6D24D5253}">
      <dsp:nvSpPr>
        <dsp:cNvPr id="0" name=""/>
        <dsp:cNvSpPr/>
      </dsp:nvSpPr>
      <dsp:spPr>
        <a:xfrm>
          <a:off x="2772401" y="2174960"/>
          <a:ext cx="7890681" cy="7121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b" anchorCtr="0">
          <a:noAutofit/>
        </a:bodyPr>
        <a:lstStyle/>
        <a:p>
          <a:pPr marL="0" lvl="0" indent="0" algn="just" defTabSz="800100">
            <a:lnSpc>
              <a:spcPct val="90000"/>
            </a:lnSpc>
            <a:spcBef>
              <a:spcPct val="0"/>
            </a:spcBef>
            <a:spcAft>
              <a:spcPct val="35000"/>
            </a:spcAft>
            <a:buNone/>
          </a:pPr>
          <a:endParaRPr lang="en-US" sz="1800" kern="1200" dirty="0"/>
        </a:p>
      </dsp:txBody>
      <dsp:txXfrm>
        <a:off x="2772401" y="2174960"/>
        <a:ext cx="7890681" cy="712143"/>
      </dsp:txXfrm>
    </dsp:sp>
    <dsp:sp modelId="{8DC524A9-8F2F-4CB7-AA17-6984DD74AEBD}">
      <dsp:nvSpPr>
        <dsp:cNvPr id="0" name=""/>
        <dsp:cNvSpPr/>
      </dsp:nvSpPr>
      <dsp:spPr>
        <a:xfrm>
          <a:off x="0" y="2174960"/>
          <a:ext cx="2772401" cy="712143"/>
        </a:xfrm>
        <a:prstGeom prst="round2SameRect">
          <a:avLst>
            <a:gd name="adj1" fmla="val 16670"/>
            <a:gd name="adj2" fmla="val 0"/>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800100">
            <a:lnSpc>
              <a:spcPct val="90000"/>
            </a:lnSpc>
            <a:spcBef>
              <a:spcPct val="0"/>
            </a:spcBef>
            <a:spcAft>
              <a:spcPct val="35000"/>
            </a:spcAft>
            <a:buNone/>
          </a:pPr>
          <a:r>
            <a:rPr lang="en-AU" sz="1800" kern="1200" dirty="0"/>
            <a:t>Class F Fire</a:t>
          </a:r>
          <a:endParaRPr lang="en-US" sz="1800" kern="1200" dirty="0"/>
        </a:p>
      </dsp:txBody>
      <dsp:txXfrm>
        <a:off x="34770" y="2209730"/>
        <a:ext cx="2702861" cy="677373"/>
      </dsp:txXfrm>
    </dsp:sp>
    <dsp:sp modelId="{4ED2E535-7F65-47B7-BC78-476B01B5E808}">
      <dsp:nvSpPr>
        <dsp:cNvPr id="0" name=""/>
        <dsp:cNvSpPr/>
      </dsp:nvSpPr>
      <dsp:spPr>
        <a:xfrm>
          <a:off x="0" y="2887103"/>
          <a:ext cx="10663083" cy="9152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171450" lvl="1" indent="-171450" algn="just" defTabSz="800100">
            <a:lnSpc>
              <a:spcPct val="90000"/>
            </a:lnSpc>
            <a:spcBef>
              <a:spcPct val="0"/>
            </a:spcBef>
            <a:spcAft>
              <a:spcPct val="15000"/>
            </a:spcAft>
            <a:buChar char="•"/>
          </a:pPr>
          <a:r>
            <a:rPr lang="en-AU" sz="1800" kern="1200" dirty="0"/>
            <a:t>Involves cooking fats and oils.</a:t>
          </a:r>
          <a:endParaRPr lang="en-US" sz="1800" kern="1200" dirty="0"/>
        </a:p>
        <a:p>
          <a:pPr marL="171450" lvl="1" indent="-171450" algn="just" defTabSz="800100">
            <a:lnSpc>
              <a:spcPct val="90000"/>
            </a:lnSpc>
            <a:spcBef>
              <a:spcPct val="0"/>
            </a:spcBef>
            <a:spcAft>
              <a:spcPct val="15000"/>
            </a:spcAft>
            <a:buChar char="•"/>
          </a:pPr>
          <a:r>
            <a:rPr lang="en-AU" sz="1800" kern="1200" dirty="0"/>
            <a:t>The temperature of the oils that are on fire is higher than that of flammable liquids. Hence, normal extinguishing agents are ineffective.</a:t>
          </a:r>
          <a:endParaRPr lang="en-US" sz="1800" kern="1200" dirty="0"/>
        </a:p>
      </dsp:txBody>
      <dsp:txXfrm>
        <a:off x="0" y="2887103"/>
        <a:ext cx="10663083" cy="91526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4D0AB98-4E7E-D345-99E4-0D32A7A1C69D}">
      <dsp:nvSpPr>
        <dsp:cNvPr id="0" name=""/>
        <dsp:cNvSpPr/>
      </dsp:nvSpPr>
      <dsp:spPr>
        <a:xfrm>
          <a:off x="0" y="7515"/>
          <a:ext cx="9601199" cy="1000349"/>
        </a:xfrm>
        <a:prstGeom prst="round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just" defTabSz="800100">
            <a:lnSpc>
              <a:spcPct val="90000"/>
            </a:lnSpc>
            <a:spcBef>
              <a:spcPct val="0"/>
            </a:spcBef>
            <a:spcAft>
              <a:spcPct val="35000"/>
            </a:spcAft>
            <a:buFont typeface="Wingdings" pitchFamily="2" charset="2"/>
            <a:buNone/>
          </a:pPr>
          <a:r>
            <a:rPr lang="en-AU" sz="1800" b="1" kern="1200"/>
            <a:t>Structural adequacy </a:t>
          </a:r>
          <a:r>
            <a:rPr lang="en-AU" sz="1800" kern="1200"/>
            <a:t>refers to the ability to maintain stability and adequate loadbearing capacity (i.e. how long it would take for an element to collapse)</a:t>
          </a:r>
          <a:endParaRPr lang="en-US" sz="1800" kern="1200"/>
        </a:p>
      </dsp:txBody>
      <dsp:txXfrm>
        <a:off x="48833" y="56348"/>
        <a:ext cx="9503533" cy="902683"/>
      </dsp:txXfrm>
    </dsp:sp>
    <dsp:sp modelId="{D645BF3A-D5EA-2B4B-84F6-17BCF4097A00}">
      <dsp:nvSpPr>
        <dsp:cNvPr id="0" name=""/>
        <dsp:cNvSpPr/>
      </dsp:nvSpPr>
      <dsp:spPr>
        <a:xfrm>
          <a:off x="0" y="1100025"/>
          <a:ext cx="9601199" cy="1000349"/>
        </a:xfrm>
        <a:prstGeom prst="round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just" defTabSz="800100">
            <a:lnSpc>
              <a:spcPct val="90000"/>
            </a:lnSpc>
            <a:spcBef>
              <a:spcPct val="0"/>
            </a:spcBef>
            <a:spcAft>
              <a:spcPct val="35000"/>
            </a:spcAft>
            <a:buFont typeface="Wingdings" pitchFamily="2" charset="2"/>
            <a:buNone/>
          </a:pPr>
          <a:r>
            <a:rPr lang="en-AU" sz="1800" b="1" kern="1200"/>
            <a:t>Integrity</a:t>
          </a:r>
          <a:r>
            <a:rPr lang="en-AU" sz="1800" kern="1200"/>
            <a:t> is the resistance to the passage of flames and hot gases (i.e. how long it would take an element to crack).	</a:t>
          </a:r>
        </a:p>
      </dsp:txBody>
      <dsp:txXfrm>
        <a:off x="48833" y="1148858"/>
        <a:ext cx="9503533" cy="902683"/>
      </dsp:txXfrm>
    </dsp:sp>
    <dsp:sp modelId="{EB348D47-C8F0-C349-8702-B0E40C91302A}">
      <dsp:nvSpPr>
        <dsp:cNvPr id="0" name=""/>
        <dsp:cNvSpPr/>
      </dsp:nvSpPr>
      <dsp:spPr>
        <a:xfrm>
          <a:off x="0" y="2192535"/>
          <a:ext cx="9601199" cy="1000349"/>
        </a:xfrm>
        <a:prstGeom prst="round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just" defTabSz="800100">
            <a:lnSpc>
              <a:spcPct val="90000"/>
            </a:lnSpc>
            <a:spcBef>
              <a:spcPct val="0"/>
            </a:spcBef>
            <a:spcAft>
              <a:spcPct val="35000"/>
            </a:spcAft>
            <a:buFont typeface="Wingdings" pitchFamily="2" charset="2"/>
            <a:buNone/>
          </a:pPr>
          <a:r>
            <a:rPr lang="en-AU" sz="1800" b="1" kern="1200"/>
            <a:t>Insulation</a:t>
          </a:r>
          <a:r>
            <a:rPr lang="en-AU" sz="1800" kern="1200"/>
            <a:t> is the ability to maintain a certain temperature on the surface not exposed to the fire. The temperature must be kept below the specified limits in AS 1530.4 (i.e. how long it would take an element to heat on the other side of the fire to 220 degrees Celsius).</a:t>
          </a:r>
          <a:endParaRPr lang="en-US" sz="1800" kern="1200"/>
        </a:p>
      </dsp:txBody>
      <dsp:txXfrm>
        <a:off x="48833" y="2241368"/>
        <a:ext cx="9503533" cy="90268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D4B2AAF-2C70-764E-96F3-29FBDE297B13}">
      <dsp:nvSpPr>
        <dsp:cNvPr id="0" name=""/>
        <dsp:cNvSpPr/>
      </dsp:nvSpPr>
      <dsp:spPr>
        <a:xfrm>
          <a:off x="0" y="0"/>
          <a:ext cx="9720878" cy="838930"/>
        </a:xfrm>
        <a:prstGeom prst="roundRect">
          <a:avLst>
            <a:gd name="adj" fmla="val 10000"/>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just" defTabSz="800100">
            <a:lnSpc>
              <a:spcPct val="90000"/>
            </a:lnSpc>
            <a:spcBef>
              <a:spcPct val="0"/>
            </a:spcBef>
            <a:spcAft>
              <a:spcPct val="35000"/>
            </a:spcAft>
            <a:buNone/>
          </a:pPr>
          <a:r>
            <a:rPr lang="en-US" sz="1800" kern="1200"/>
            <a:t>Install an effective fire alarm system. Test to make sure that the sensors and sirens are working. If the sound is weak or non-existent, replace the batteries. </a:t>
          </a:r>
        </a:p>
      </dsp:txBody>
      <dsp:txXfrm>
        <a:off x="2028068" y="0"/>
        <a:ext cx="7692810" cy="838930"/>
      </dsp:txXfrm>
    </dsp:sp>
    <dsp:sp modelId="{DBE6F795-1B7A-5C43-B544-F0FBE25C71C9}">
      <dsp:nvSpPr>
        <dsp:cNvPr id="0" name=""/>
        <dsp:cNvSpPr/>
      </dsp:nvSpPr>
      <dsp:spPr>
        <a:xfrm>
          <a:off x="399452" y="83893"/>
          <a:ext cx="1313057" cy="671144"/>
        </a:xfrm>
        <a:prstGeom prst="roundRect">
          <a:avLst>
            <a:gd name="adj" fmla="val 10000"/>
          </a:avLst>
        </a:prstGeom>
        <a:blipFill>
          <a:blip xmlns:r="http://schemas.openxmlformats.org/officeDocument/2006/relationships" r:embed="rId1" cstate="screen">
            <a:extLst>
              <a:ext uri="{28A0092B-C50C-407E-A947-70E740481C1C}">
                <a14:useLocalDpi xmlns:a14="http://schemas.microsoft.com/office/drawing/2010/main"/>
              </a:ext>
            </a:extLst>
          </a:blip>
          <a:stretch>
            <a:fillRect/>
          </a:stretch>
        </a:blip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E151BC0-4DAE-446E-8C3E-F8EEC12F1ABC}">
      <dsp:nvSpPr>
        <dsp:cNvPr id="0" name=""/>
        <dsp:cNvSpPr/>
      </dsp:nvSpPr>
      <dsp:spPr>
        <a:xfrm>
          <a:off x="0" y="922823"/>
          <a:ext cx="9720878" cy="838930"/>
        </a:xfrm>
        <a:prstGeom prst="roundRect">
          <a:avLst>
            <a:gd name="adj" fmla="val 10000"/>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just" defTabSz="800100">
            <a:lnSpc>
              <a:spcPct val="90000"/>
            </a:lnSpc>
            <a:spcBef>
              <a:spcPct val="0"/>
            </a:spcBef>
            <a:spcAft>
              <a:spcPct val="35000"/>
            </a:spcAft>
            <a:buNone/>
          </a:pPr>
          <a:r>
            <a:rPr lang="en-US" sz="1800" kern="1200"/>
            <a:t>Check that all fire protection equipment are positioned appropriately. Ensure that there are clear signages to point occupants to their location.</a:t>
          </a:r>
        </a:p>
      </dsp:txBody>
      <dsp:txXfrm>
        <a:off x="2028068" y="922823"/>
        <a:ext cx="7692810" cy="838930"/>
      </dsp:txXfrm>
    </dsp:sp>
    <dsp:sp modelId="{BDB76BF9-66E9-4903-A3C2-798CFCDB74E6}">
      <dsp:nvSpPr>
        <dsp:cNvPr id="0" name=""/>
        <dsp:cNvSpPr/>
      </dsp:nvSpPr>
      <dsp:spPr>
        <a:xfrm>
          <a:off x="399452" y="1006716"/>
          <a:ext cx="1313057" cy="671144"/>
        </a:xfrm>
        <a:prstGeom prst="roundRect">
          <a:avLst>
            <a:gd name="adj" fmla="val 10000"/>
          </a:avLst>
        </a:prstGeom>
        <a:blipFill rotWithShape="1">
          <a:blip xmlns:r="http://schemas.openxmlformats.org/officeDocument/2006/relationships" r:embed="rId2" cstate="screen">
            <a:extLst>
              <a:ext uri="{28A0092B-C50C-407E-A947-70E740481C1C}">
                <a14:useLocalDpi xmlns:a14="http://schemas.microsoft.com/office/drawing/2010/main"/>
              </a:ext>
            </a:extLst>
          </a:blip>
          <a:srcRect/>
          <a:stretch>
            <a:fillRect/>
          </a:stretch>
        </a:blip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AF3A29D-013C-431C-9B50-0A1F29BFBD12}">
      <dsp:nvSpPr>
        <dsp:cNvPr id="0" name=""/>
        <dsp:cNvSpPr/>
      </dsp:nvSpPr>
      <dsp:spPr>
        <a:xfrm>
          <a:off x="0" y="1845646"/>
          <a:ext cx="9720878" cy="838930"/>
        </a:xfrm>
        <a:prstGeom prst="roundRect">
          <a:avLst>
            <a:gd name="adj" fmla="val 10000"/>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just" defTabSz="800100">
            <a:lnSpc>
              <a:spcPct val="90000"/>
            </a:lnSpc>
            <a:spcBef>
              <a:spcPct val="0"/>
            </a:spcBef>
            <a:spcAft>
              <a:spcPct val="35000"/>
            </a:spcAft>
            <a:buNone/>
          </a:pPr>
          <a:r>
            <a:rPr lang="en-US" sz="1800" kern="1200"/>
            <a:t>Conduct checks to ensure that electrical appliances, equipment and machinery are in safe condition. Make sure that there are no exposed wirings.</a:t>
          </a:r>
        </a:p>
      </dsp:txBody>
      <dsp:txXfrm>
        <a:off x="2028068" y="1845646"/>
        <a:ext cx="7692810" cy="838930"/>
      </dsp:txXfrm>
    </dsp:sp>
    <dsp:sp modelId="{3F338401-C6DB-4365-B518-121F65F7F24E}">
      <dsp:nvSpPr>
        <dsp:cNvPr id="0" name=""/>
        <dsp:cNvSpPr/>
      </dsp:nvSpPr>
      <dsp:spPr>
        <a:xfrm>
          <a:off x="399452" y="1929539"/>
          <a:ext cx="1313057" cy="671144"/>
        </a:xfrm>
        <a:prstGeom prst="roundRect">
          <a:avLst>
            <a:gd name="adj" fmla="val 10000"/>
          </a:avLst>
        </a:prstGeom>
        <a:blipFill>
          <a:blip xmlns:r="http://schemas.openxmlformats.org/officeDocument/2006/relationships" r:embed="rId3" cstate="screen">
            <a:extLst>
              <a:ext uri="{28A0092B-C50C-407E-A947-70E740481C1C}">
                <a14:useLocalDpi xmlns:a14="http://schemas.microsoft.com/office/drawing/2010/main"/>
              </a:ext>
            </a:extLst>
          </a:blip>
          <a:stretch>
            <a:fillRect/>
          </a:stretch>
        </a:blip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C65669B-B702-4954-B67B-073CBA406909}">
      <dsp:nvSpPr>
        <dsp:cNvPr id="0" name=""/>
        <dsp:cNvSpPr/>
      </dsp:nvSpPr>
      <dsp:spPr>
        <a:xfrm>
          <a:off x="0" y="2768469"/>
          <a:ext cx="9720878" cy="838930"/>
        </a:xfrm>
        <a:prstGeom prst="roundRect">
          <a:avLst>
            <a:gd name="adj" fmla="val 10000"/>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just" defTabSz="800100">
            <a:lnSpc>
              <a:spcPct val="90000"/>
            </a:lnSpc>
            <a:spcBef>
              <a:spcPct val="0"/>
            </a:spcBef>
            <a:spcAft>
              <a:spcPct val="35000"/>
            </a:spcAft>
            <a:buNone/>
          </a:pPr>
          <a:r>
            <a:rPr lang="en-US" sz="1800" kern="1200"/>
            <a:t>Keep sprinkler heads free from obstruction. The sprinklers should meet the required water flow and pressure.</a:t>
          </a:r>
        </a:p>
      </dsp:txBody>
      <dsp:txXfrm>
        <a:off x="2028068" y="2768469"/>
        <a:ext cx="7692810" cy="838930"/>
      </dsp:txXfrm>
    </dsp:sp>
    <dsp:sp modelId="{42234A61-19C8-4C69-9ABF-18DC02872264}">
      <dsp:nvSpPr>
        <dsp:cNvPr id="0" name=""/>
        <dsp:cNvSpPr/>
      </dsp:nvSpPr>
      <dsp:spPr>
        <a:xfrm>
          <a:off x="399452" y="2852362"/>
          <a:ext cx="1313057" cy="671144"/>
        </a:xfrm>
        <a:prstGeom prst="roundRect">
          <a:avLst>
            <a:gd name="adj" fmla="val 10000"/>
          </a:avLst>
        </a:prstGeom>
        <a:blipFill>
          <a:blip xmlns:r="http://schemas.openxmlformats.org/officeDocument/2006/relationships" r:embed="rId4" cstate="screen">
            <a:extLst>
              <a:ext uri="{28A0092B-C50C-407E-A947-70E740481C1C}">
                <a14:useLocalDpi xmlns:a14="http://schemas.microsoft.com/office/drawing/2010/main"/>
              </a:ext>
            </a:extLst>
          </a:blip>
          <a:srcRect/>
          <a:stretch>
            <a:fillRect/>
          </a:stretch>
        </a:blip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96FB41-992A-B741-8159-919BA34D0D28}">
      <dsp:nvSpPr>
        <dsp:cNvPr id="0" name=""/>
        <dsp:cNvSpPr/>
      </dsp:nvSpPr>
      <dsp:spPr>
        <a:xfrm>
          <a:off x="0" y="0"/>
          <a:ext cx="9969910" cy="966582"/>
        </a:xfrm>
        <a:prstGeom prst="roundRect">
          <a:avLst>
            <a:gd name="adj" fmla="val 10000"/>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just" defTabSz="800100">
            <a:lnSpc>
              <a:spcPct val="90000"/>
            </a:lnSpc>
            <a:spcBef>
              <a:spcPct val="0"/>
            </a:spcBef>
            <a:spcAft>
              <a:spcPct val="35000"/>
            </a:spcAft>
            <a:buNone/>
          </a:pPr>
          <a:r>
            <a:rPr lang="en-US" sz="1800" kern="1200"/>
            <a:t>Electrical circuits and extension cords should not be overloaded. Turn off machinery and equipment when not in use to prevent electrical fire.</a:t>
          </a:r>
        </a:p>
      </dsp:txBody>
      <dsp:txXfrm>
        <a:off x="2090640" y="0"/>
        <a:ext cx="7879269" cy="966582"/>
      </dsp:txXfrm>
    </dsp:sp>
    <dsp:sp modelId="{80F137F7-1016-E548-84D4-BE1ED07597C2}">
      <dsp:nvSpPr>
        <dsp:cNvPr id="0" name=""/>
        <dsp:cNvSpPr/>
      </dsp:nvSpPr>
      <dsp:spPr>
        <a:xfrm>
          <a:off x="314251" y="96658"/>
          <a:ext cx="1558795" cy="773265"/>
        </a:xfrm>
        <a:prstGeom prst="roundRect">
          <a:avLst>
            <a:gd name="adj" fmla="val 10000"/>
          </a:avLst>
        </a:prstGeom>
        <a:blipFill>
          <a:blip xmlns:r="http://schemas.openxmlformats.org/officeDocument/2006/relationships" r:embed="rId1" cstate="screen">
            <a:extLst>
              <a:ext uri="{28A0092B-C50C-407E-A947-70E740481C1C}">
                <a14:useLocalDpi xmlns:a14="http://schemas.microsoft.com/office/drawing/2010/main"/>
              </a:ext>
            </a:extLst>
          </a:blip>
          <a:stretch>
            <a:fillRect/>
          </a:stretch>
        </a:blip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AF87AA4-0033-8849-9216-FB7BB4B8368A}">
      <dsp:nvSpPr>
        <dsp:cNvPr id="0" name=""/>
        <dsp:cNvSpPr/>
      </dsp:nvSpPr>
      <dsp:spPr>
        <a:xfrm>
          <a:off x="0" y="1063240"/>
          <a:ext cx="9969910" cy="966582"/>
        </a:xfrm>
        <a:prstGeom prst="roundRect">
          <a:avLst>
            <a:gd name="adj" fmla="val 10000"/>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just" defTabSz="800100">
            <a:lnSpc>
              <a:spcPct val="90000"/>
            </a:lnSpc>
            <a:spcBef>
              <a:spcPct val="0"/>
            </a:spcBef>
            <a:spcAft>
              <a:spcPct val="35000"/>
            </a:spcAft>
            <a:buNone/>
          </a:pPr>
          <a:r>
            <a:rPr lang="en-US" sz="1800" kern="1200"/>
            <a:t>Keep evacuation routes free from obstruction (e.g. debris and construction materials).</a:t>
          </a:r>
        </a:p>
      </dsp:txBody>
      <dsp:txXfrm>
        <a:off x="2090640" y="1063240"/>
        <a:ext cx="7879269" cy="966582"/>
      </dsp:txXfrm>
    </dsp:sp>
    <dsp:sp modelId="{E74BE6A6-5106-9F4B-91CE-0DF9D6449897}">
      <dsp:nvSpPr>
        <dsp:cNvPr id="0" name=""/>
        <dsp:cNvSpPr/>
      </dsp:nvSpPr>
      <dsp:spPr>
        <a:xfrm>
          <a:off x="314251" y="1159898"/>
          <a:ext cx="1558795" cy="773265"/>
        </a:xfrm>
        <a:prstGeom prst="roundRect">
          <a:avLst>
            <a:gd name="adj" fmla="val 10000"/>
          </a:avLst>
        </a:prstGeom>
        <a:blipFill>
          <a:blip xmlns:r="http://schemas.openxmlformats.org/officeDocument/2006/relationships" r:embed="rId2" cstate="screen">
            <a:extLst>
              <a:ext uri="{28A0092B-C50C-407E-A947-70E740481C1C}">
                <a14:useLocalDpi xmlns:a14="http://schemas.microsoft.com/office/drawing/2010/main"/>
              </a:ext>
            </a:extLst>
          </a:blip>
          <a:stretch>
            <a:fillRect/>
          </a:stretch>
        </a:blip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47C8864-4183-0341-8D87-CFF8761B4C3B}">
      <dsp:nvSpPr>
        <dsp:cNvPr id="0" name=""/>
        <dsp:cNvSpPr/>
      </dsp:nvSpPr>
      <dsp:spPr>
        <a:xfrm>
          <a:off x="0" y="2126480"/>
          <a:ext cx="9969910" cy="966582"/>
        </a:xfrm>
        <a:prstGeom prst="roundRect">
          <a:avLst>
            <a:gd name="adj" fmla="val 10000"/>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just" defTabSz="800100">
            <a:lnSpc>
              <a:spcPct val="90000"/>
            </a:lnSpc>
            <a:spcBef>
              <a:spcPct val="0"/>
            </a:spcBef>
            <a:spcAft>
              <a:spcPct val="35000"/>
            </a:spcAft>
            <a:buNone/>
          </a:pPr>
          <a:r>
            <a:rPr lang="en-US" sz="1800" kern="1200"/>
            <a:t>During construction, there must be at least one fire extinguisher for Class A, B and C fires and electrical fires on each storey adjacent to each required exit or temporary stairway or exit. (See: E1.9 of the NCC)</a:t>
          </a:r>
        </a:p>
      </dsp:txBody>
      <dsp:txXfrm>
        <a:off x="2090640" y="2126480"/>
        <a:ext cx="7879269" cy="966582"/>
      </dsp:txXfrm>
    </dsp:sp>
    <dsp:sp modelId="{3149BFB5-4309-2C43-8CB3-AEE5145B9B88}">
      <dsp:nvSpPr>
        <dsp:cNvPr id="0" name=""/>
        <dsp:cNvSpPr/>
      </dsp:nvSpPr>
      <dsp:spPr>
        <a:xfrm>
          <a:off x="314251" y="2223138"/>
          <a:ext cx="1558795" cy="773265"/>
        </a:xfrm>
        <a:prstGeom prst="roundRect">
          <a:avLst>
            <a:gd name="adj" fmla="val 10000"/>
          </a:avLst>
        </a:prstGeom>
        <a:blipFill>
          <a:blip xmlns:r="http://schemas.openxmlformats.org/officeDocument/2006/relationships" r:embed="rId3" cstate="screen">
            <a:extLst>
              <a:ext uri="{28A0092B-C50C-407E-A947-70E740481C1C}">
                <a14:useLocalDpi xmlns:a14="http://schemas.microsoft.com/office/drawing/2010/main"/>
              </a:ext>
            </a:extLst>
          </a:blip>
          <a:stretch>
            <a:fillRect/>
          </a:stretch>
        </a:blip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943EA03-6A7A-2F4A-85C9-B39F3DA585F4}">
      <dsp:nvSpPr>
        <dsp:cNvPr id="0" name=""/>
        <dsp:cNvSpPr/>
      </dsp:nvSpPr>
      <dsp:spPr>
        <a:xfrm>
          <a:off x="0" y="3189721"/>
          <a:ext cx="9969910" cy="966582"/>
        </a:xfrm>
        <a:prstGeom prst="roundRect">
          <a:avLst>
            <a:gd name="adj" fmla="val 10000"/>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just" defTabSz="711200">
            <a:lnSpc>
              <a:spcPct val="90000"/>
            </a:lnSpc>
            <a:spcBef>
              <a:spcPct val="0"/>
            </a:spcBef>
            <a:spcAft>
              <a:spcPct val="35000"/>
            </a:spcAft>
            <a:buNone/>
          </a:pPr>
          <a:r>
            <a:rPr lang="en-US" sz="1600" kern="1200" dirty="0"/>
            <a:t>During construction, a building that reached a height of 12m must have operational fire hydrants and fire hose reels in at least every storey (except the two uppermost </a:t>
          </a:r>
          <a:r>
            <a:rPr lang="en-US" sz="1600" kern="1200" dirty="0" err="1"/>
            <a:t>storeys</a:t>
          </a:r>
          <a:r>
            <a:rPr lang="en-US" sz="1600" kern="1200" dirty="0"/>
            <a:t>). Any required booster connections must be installed. (See: E1.9 of the NCC)</a:t>
          </a:r>
        </a:p>
      </dsp:txBody>
      <dsp:txXfrm>
        <a:off x="2090640" y="3189721"/>
        <a:ext cx="7879269" cy="966582"/>
      </dsp:txXfrm>
    </dsp:sp>
    <dsp:sp modelId="{586289F4-7CD1-CB42-841D-A711231F31E0}">
      <dsp:nvSpPr>
        <dsp:cNvPr id="0" name=""/>
        <dsp:cNvSpPr/>
      </dsp:nvSpPr>
      <dsp:spPr>
        <a:xfrm>
          <a:off x="314251" y="3286379"/>
          <a:ext cx="1558795" cy="773265"/>
        </a:xfrm>
        <a:prstGeom prst="roundRect">
          <a:avLst>
            <a:gd name="adj" fmla="val 10000"/>
          </a:avLst>
        </a:prstGeom>
        <a:blipFill>
          <a:blip xmlns:r="http://schemas.openxmlformats.org/officeDocument/2006/relationships" r:embed="rId4" cstate="screen">
            <a:extLst>
              <a:ext uri="{28A0092B-C50C-407E-A947-70E740481C1C}">
                <a14:useLocalDpi xmlns:a14="http://schemas.microsoft.com/office/drawing/2010/main"/>
              </a:ext>
            </a:extLst>
          </a:blip>
          <a:stretch>
            <a:fillRect/>
          </a:stretch>
        </a:blip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11/layout/TabList">
  <dgm:title val="Tab List"/>
  <dgm:desc val="Use to show non-sequential or grouped blocks of information. Works well for lists with a small amount of Level 1 text. The first Level 2 displays next to the Level 1 text  and the remaining Level 2 text appears beneath the Level 1 text."/>
  <dgm:catLst>
    <dgm:cat type="list" pri="4500"/>
    <dgm:cat type="officeonline" pri="11000"/>
  </dgm:catLst>
  <dgm:sampData>
    <dgm:dataModel>
      <dgm:ptLst>
        <dgm:pt modelId="0" type="doc"/>
        <dgm:pt modelId="10">
          <dgm:prSet phldr="1"/>
        </dgm:pt>
        <dgm:pt modelId="11">
          <dgm:prSet phldr="1"/>
        </dgm:pt>
        <dgm:pt modelId="12">
          <dgm:prSet phldr="1"/>
        </dgm:pt>
        <dgm:pt modelId="20">
          <dgm:prSet phldr="1"/>
        </dgm:pt>
        <dgm:pt modelId="21">
          <dgm:prSet phldr="1"/>
        </dgm:pt>
        <dgm:pt modelId="22">
          <dgm:prSet phldr="1"/>
        </dgm:pt>
        <dgm:pt modelId="30">
          <dgm:prSet phldr="1"/>
        </dgm:pt>
        <dgm:pt modelId="31">
          <dgm:prSet phldr="1"/>
        </dgm:pt>
        <dgm:pt modelId="32">
          <dgm:prSet phldr="1"/>
        </dgm:pt>
      </dgm:ptLst>
      <dgm:cxnLst>
        <dgm:cxn modelId="40" srcId="0" destId="10" srcOrd="0" destOrd="0"/>
        <dgm:cxn modelId="41" srcId="10" destId="11" srcOrd="0" destOrd="0"/>
        <dgm:cxn modelId="42" srcId="10" destId="12" srcOrd="0" destOrd="0"/>
        <dgm:cxn modelId="50" srcId="0" destId="20" srcOrd="1" destOrd="0"/>
        <dgm:cxn modelId="51" srcId="20" destId="21" srcOrd="1" destOrd="0"/>
        <dgm:cxn modelId="52" srcId="20" destId="22" srcOrd="1" destOrd="0"/>
        <dgm:cxn modelId="60" srcId="0" destId="30" srcOrd="2" destOrd="0"/>
        <dgm:cxn modelId="61" srcId="30" destId="31" srcOrd="2" destOrd="0"/>
        <dgm:cxn modelId="62" srcId="30" destId="32"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dgm:chPref val="3"/>
      <dgm:dir/>
      <dgm:animOne val="branch"/>
      <dgm:animLvl val="lvl"/>
    </dgm:varLst>
    <dgm:alg type="lin">
      <dgm:param type="linDir" val="fromT"/>
    </dgm:alg>
    <dgm:shape xmlns:r="http://schemas.openxmlformats.org/officeDocument/2006/relationships" r:blip="">
      <dgm:adjLst/>
    </dgm:shape>
    <dgm:constrLst>
      <dgm:constr type="w" for="ch" forName="Child" refType="w"/>
      <dgm:constr type="h" for="ch" forName="Child" refType="h" fact="0.6667"/>
      <dgm:constr type="primFontSz" for="des" forName="Parent" op="equ" val="65"/>
      <dgm:constr type="primFontSz" for="des" forName="Child" op="equ" val="65"/>
      <dgm:constr type="primFontSz" for="des" forName="FirstChild" op="equ" val="65"/>
      <dgm:constr type="primFontSz" for="des" forName="Child" refType="primFontSz" refFor="des" refForName="Parent" op="lte"/>
      <dgm:constr type="primFontSz" for="des" forName="FirstChild" refType="primFontSz" refFor="des" refForName="Parent" op="lte"/>
      <dgm:constr type="primFontSz" for="des" forName="Child" refType="primFontSz" refFor="des" refForName="FirstChild" op="lte"/>
      <dgm:constr type="w" for="ch" forName="composite" refType="w"/>
      <dgm:constr type="h" for="ch" forName="composite" refType="h" fact="0.3333"/>
      <dgm:constr type="sp" refType="h" refFor="ch" refForName="composite" op="equ" fact="0.05"/>
      <dgm:constr type="h" for="ch" forName="sibTrans" refType="h" refFor="ch" refForName="composite" op="equ" fact="0.05"/>
      <dgm:constr type="w" for="ch" forName="sibTrans" refType="h" refFor="ch" refForName="sibTrans" op="equ"/>
    </dgm:constrLst>
    <dgm:forEach name="nodesForEach" axis="ch" ptType="node">
      <dgm:layoutNode name="composite">
        <dgm:alg type="composite"/>
        <dgm:shape xmlns:r="http://schemas.openxmlformats.org/officeDocument/2006/relationships" r:blip="">
          <dgm:adjLst/>
        </dgm:shape>
        <dgm:choose name="Name1">
          <dgm:if name="Name2" func="var" arg="dir" op="equ" val="norm">
            <dgm:constrLst>
              <dgm:constr type="l" for="ch" forName="Accent" refType="w" fact="0"/>
              <dgm:constr type="b" for="ch" forName="Accent" refType="h"/>
              <dgm:constr type="w" for="ch" forName="Accent" refType="w"/>
              <dgm:constr type="h" for="ch" forName="Accent" refType="h" fact="0"/>
              <dgm:constr type="l" for="ch" forName="FirstChild" refType="w" fact="0.26"/>
              <dgm:constr type="t" for="ch" forName="FirstChild" refType="h" fact="0"/>
              <dgm:constr type="w" for="ch" forName="FirstChild" refType="w" fact="0.74"/>
              <dgm:constr type="h" for="ch" forName="FirstChild" refType="h"/>
              <dgm:constr type="l" for="ch" forName="Parent" refType="w" fact="0"/>
              <dgm:constr type="t" for="ch" forName="Parent" refType="h" fact="0"/>
              <dgm:constr type="w" for="ch" forName="Parent" refType="w" fact="0.26"/>
              <dgm:constr type="h" for="ch" forName="Parent" refType="h"/>
            </dgm:constrLst>
          </dgm:if>
          <dgm:else name="Name3">
            <dgm:constrLst>
              <dgm:constr type="l" for="ch" forName="Accent" refType="w" fact="0"/>
              <dgm:constr type="b" for="ch" forName="Accent" refType="h"/>
              <dgm:constr type="w" for="ch" forName="Accent" refType="w"/>
              <dgm:constr type="h" for="ch" forName="Accent" refType="h" fact="0"/>
              <dgm:constr type="r" for="ch" forName="FirstChild" refType="w" fact="0.74"/>
              <dgm:constr type="t" for="ch" forName="FirstChild" refType="h" fact="0"/>
              <dgm:constr type="w" for="ch" forName="FirstChild" refType="w" fact="0.74"/>
              <dgm:constr type="h" for="ch" forName="FirstChild" refType="h"/>
              <dgm:constr type="r" for="ch" forName="Parent" refType="w"/>
              <dgm:constr type="t" for="ch" forName="Parent" refType="h" fact="0"/>
              <dgm:constr type="w" for="ch" forName="Parent" refType="w" fact="0.26"/>
              <dgm:constr type="h" for="ch" forName="Parent" refType="h"/>
            </dgm:constrLst>
          </dgm:else>
        </dgm:choose>
        <dgm:layoutNode name="FirstChild" styleLbl="revTx">
          <dgm:varLst>
            <dgm:chMax val="0"/>
            <dgm:chPref val="0"/>
            <dgm:bulletEnabled val="1"/>
          </dgm:varLst>
          <dgm:choose name="Name4">
            <dgm:if name="Name5" func="var" arg="dir" op="equ" val="norm">
              <dgm:alg type="tx">
                <dgm:param type="parTxLTRAlign" val="l"/>
                <dgm:param type="txAnchorVert" val="b"/>
                <dgm:param type="txAnchorVertCh" val="b"/>
                <dgm:param type="parTxRTLAlign" val="l"/>
              </dgm:alg>
            </dgm:if>
            <dgm:else name="Name6">
              <dgm:alg type="tx">
                <dgm:param type="parTxLTRAlign" val="r"/>
                <dgm:param type="shpTxLTRAlignCh" val="r"/>
                <dgm:param type="txAnchorVert" val="b"/>
                <dgm:param type="txAnchorVertCh" val="b"/>
                <dgm:param type="parTxRTLAlign" val="r"/>
              </dgm:alg>
            </dgm:else>
          </dgm:choose>
          <dgm:shape xmlns:r="http://schemas.openxmlformats.org/officeDocument/2006/relationships" type="rect" r:blip="">
            <dgm:adjLst/>
          </dgm:shape>
          <dgm:choose name="Name7">
            <dgm:if name="Name8" axis="ch" ptType="node" func="cnt" op="gte" val="1">
              <dgm:presOf axis="ch desOrSelf" ptType="node node" st="1 1" cnt="1 0"/>
            </dgm:if>
            <dgm:else name="Name9">
              <dgm:presOf/>
            </dgm:else>
          </dgm:choose>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 styleLbl="alignNode1">
          <dgm:varLst>
            <dgm:chMax val="3"/>
            <dgm:chPref val="3"/>
            <dgm:bulletEnabled val="1"/>
          </dgm:varLst>
          <dgm:alg type="tx">
            <dgm:param type="shpTxLTRAlignCh" val="ctr"/>
            <dgm:param type="txAnchorVertCh" val="mid"/>
          </dgm:alg>
          <dgm:shape xmlns:r="http://schemas.openxmlformats.org/officeDocument/2006/relationships" type="round2SameRect" r:blip="">
            <dgm:adjLst>
              <dgm:adj idx="1" val="0.1667"/>
              <dgm:adj idx="2" val="0"/>
            </dgm:adjLst>
          </dgm:shape>
          <dgm:presOf axis="self" ptType="node"/>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Accent" styleLbl="parChTrans1D1">
          <dgm:alg type="sp"/>
          <dgm:shape xmlns:r="http://schemas.openxmlformats.org/officeDocument/2006/relationships" type="line" r:blip="" zOrderOff="-99999">
            <dgm:adjLst/>
          </dgm:shape>
          <dgm:presOf/>
        </dgm:layoutNode>
      </dgm:layoutNode>
      <dgm:choose name="Name10">
        <dgm:if name="Name11" axis="ch" ptType="node" st="2" cnt="1" func="cnt" op="gte" val="1">
          <dgm:layoutNode name="Child" styleLbl="revTx">
            <dgm:varLst>
              <dgm:chMax val="0"/>
              <dgm:chPref val="0"/>
              <dgm:bulletEnabled val="1"/>
            </dgm:varLst>
            <dgm:choose name="Name12">
              <dgm:if name="Name13" func="var" arg="dir" op="equ" val="norm">
                <dgm:alg type="tx">
                  <dgm:param type="stBulletLvl" val="1"/>
                  <dgm:param type="parTxLTRAlign" val="l"/>
                  <dgm:param type="parTxRTLAlign" val="l"/>
                  <dgm:param type="txAnchorVert" val="t"/>
                </dgm:alg>
              </dgm:if>
              <dgm:else name="Name14">
                <dgm:alg type="tx">
                  <dgm:param type="stBulletLvl" val="1"/>
                  <dgm:param type="parTxLTRAlign" val="r"/>
                  <dgm:param type="shpTxLTRAlignCh" val="r"/>
                  <dgm:param type="txAnchorVert" val="t"/>
                  <dgm:param type="parTxRTLAlign" val="r"/>
                </dgm:alg>
              </dgm:else>
            </dgm:choose>
            <dgm:shape xmlns:r="http://schemas.openxmlformats.org/officeDocument/2006/relationships" type="rect" r:blip="">
              <dgm:adjLst/>
            </dgm:shape>
            <dgm:presOf axis="ch desOrSelf" ptType="node node" st="2 1" cnt="0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if>
        <dgm:else name="Name15"/>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1/layout/TabList">
  <dgm:title val="Tab List"/>
  <dgm:desc val="Use to show non-sequential or grouped blocks of information. Works well for lists with a small amount of Level 1 text. The first Level 2 displays next to the Level 1 text  and the remaining Level 2 text appears beneath the Level 1 text."/>
  <dgm:catLst>
    <dgm:cat type="list" pri="4500"/>
    <dgm:cat type="officeonline" pri="11000"/>
  </dgm:catLst>
  <dgm:sampData>
    <dgm:dataModel>
      <dgm:ptLst>
        <dgm:pt modelId="0" type="doc"/>
        <dgm:pt modelId="10">
          <dgm:prSet phldr="1"/>
        </dgm:pt>
        <dgm:pt modelId="11">
          <dgm:prSet phldr="1"/>
        </dgm:pt>
        <dgm:pt modelId="12">
          <dgm:prSet phldr="1"/>
        </dgm:pt>
        <dgm:pt modelId="20">
          <dgm:prSet phldr="1"/>
        </dgm:pt>
        <dgm:pt modelId="21">
          <dgm:prSet phldr="1"/>
        </dgm:pt>
        <dgm:pt modelId="22">
          <dgm:prSet phldr="1"/>
        </dgm:pt>
        <dgm:pt modelId="30">
          <dgm:prSet phldr="1"/>
        </dgm:pt>
        <dgm:pt modelId="31">
          <dgm:prSet phldr="1"/>
        </dgm:pt>
        <dgm:pt modelId="32">
          <dgm:prSet phldr="1"/>
        </dgm:pt>
      </dgm:ptLst>
      <dgm:cxnLst>
        <dgm:cxn modelId="40" srcId="0" destId="10" srcOrd="0" destOrd="0"/>
        <dgm:cxn modelId="41" srcId="10" destId="11" srcOrd="0" destOrd="0"/>
        <dgm:cxn modelId="42" srcId="10" destId="12" srcOrd="0" destOrd="0"/>
        <dgm:cxn modelId="50" srcId="0" destId="20" srcOrd="1" destOrd="0"/>
        <dgm:cxn modelId="51" srcId="20" destId="21" srcOrd="1" destOrd="0"/>
        <dgm:cxn modelId="52" srcId="20" destId="22" srcOrd="1" destOrd="0"/>
        <dgm:cxn modelId="60" srcId="0" destId="30" srcOrd="2" destOrd="0"/>
        <dgm:cxn modelId="61" srcId="30" destId="31" srcOrd="2" destOrd="0"/>
        <dgm:cxn modelId="62" srcId="30" destId="32"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dgm:chPref val="3"/>
      <dgm:dir/>
      <dgm:animOne val="branch"/>
      <dgm:animLvl val="lvl"/>
    </dgm:varLst>
    <dgm:alg type="lin">
      <dgm:param type="linDir" val="fromT"/>
    </dgm:alg>
    <dgm:shape xmlns:r="http://schemas.openxmlformats.org/officeDocument/2006/relationships" r:blip="">
      <dgm:adjLst/>
    </dgm:shape>
    <dgm:constrLst>
      <dgm:constr type="w" for="ch" forName="Child" refType="w"/>
      <dgm:constr type="h" for="ch" forName="Child" refType="h" fact="0.6667"/>
      <dgm:constr type="primFontSz" for="des" forName="Parent" op="equ" val="65"/>
      <dgm:constr type="primFontSz" for="des" forName="Child" op="equ" val="65"/>
      <dgm:constr type="primFontSz" for="des" forName="FirstChild" op="equ" val="65"/>
      <dgm:constr type="primFontSz" for="des" forName="Child" refType="primFontSz" refFor="des" refForName="Parent" op="lte"/>
      <dgm:constr type="primFontSz" for="des" forName="FirstChild" refType="primFontSz" refFor="des" refForName="Parent" op="lte"/>
      <dgm:constr type="primFontSz" for="des" forName="Child" refType="primFontSz" refFor="des" refForName="FirstChild" op="lte"/>
      <dgm:constr type="w" for="ch" forName="composite" refType="w"/>
      <dgm:constr type="h" for="ch" forName="composite" refType="h" fact="0.3333"/>
      <dgm:constr type="sp" refType="h" refFor="ch" refForName="composite" op="equ" fact="0.05"/>
      <dgm:constr type="h" for="ch" forName="sibTrans" refType="h" refFor="ch" refForName="composite" op="equ" fact="0.05"/>
      <dgm:constr type="w" for="ch" forName="sibTrans" refType="h" refFor="ch" refForName="sibTrans" op="equ"/>
    </dgm:constrLst>
    <dgm:forEach name="nodesForEach" axis="ch" ptType="node">
      <dgm:layoutNode name="composite">
        <dgm:alg type="composite"/>
        <dgm:shape xmlns:r="http://schemas.openxmlformats.org/officeDocument/2006/relationships" r:blip="">
          <dgm:adjLst/>
        </dgm:shape>
        <dgm:choose name="Name1">
          <dgm:if name="Name2" func="var" arg="dir" op="equ" val="norm">
            <dgm:constrLst>
              <dgm:constr type="l" for="ch" forName="Accent" refType="w" fact="0"/>
              <dgm:constr type="b" for="ch" forName="Accent" refType="h"/>
              <dgm:constr type="w" for="ch" forName="Accent" refType="w"/>
              <dgm:constr type="h" for="ch" forName="Accent" refType="h" fact="0"/>
              <dgm:constr type="l" for="ch" forName="FirstChild" refType="w" fact="0.26"/>
              <dgm:constr type="t" for="ch" forName="FirstChild" refType="h" fact="0"/>
              <dgm:constr type="w" for="ch" forName="FirstChild" refType="w" fact="0.74"/>
              <dgm:constr type="h" for="ch" forName="FirstChild" refType="h"/>
              <dgm:constr type="l" for="ch" forName="Parent" refType="w" fact="0"/>
              <dgm:constr type="t" for="ch" forName="Parent" refType="h" fact="0"/>
              <dgm:constr type="w" for="ch" forName="Parent" refType="w" fact="0.26"/>
              <dgm:constr type="h" for="ch" forName="Parent" refType="h"/>
            </dgm:constrLst>
          </dgm:if>
          <dgm:else name="Name3">
            <dgm:constrLst>
              <dgm:constr type="l" for="ch" forName="Accent" refType="w" fact="0"/>
              <dgm:constr type="b" for="ch" forName="Accent" refType="h"/>
              <dgm:constr type="w" for="ch" forName="Accent" refType="w"/>
              <dgm:constr type="h" for="ch" forName="Accent" refType="h" fact="0"/>
              <dgm:constr type="r" for="ch" forName="FirstChild" refType="w" fact="0.74"/>
              <dgm:constr type="t" for="ch" forName="FirstChild" refType="h" fact="0"/>
              <dgm:constr type="w" for="ch" forName="FirstChild" refType="w" fact="0.74"/>
              <dgm:constr type="h" for="ch" forName="FirstChild" refType="h"/>
              <dgm:constr type="r" for="ch" forName="Parent" refType="w"/>
              <dgm:constr type="t" for="ch" forName="Parent" refType="h" fact="0"/>
              <dgm:constr type="w" for="ch" forName="Parent" refType="w" fact="0.26"/>
              <dgm:constr type="h" for="ch" forName="Parent" refType="h"/>
            </dgm:constrLst>
          </dgm:else>
        </dgm:choose>
        <dgm:layoutNode name="FirstChild" styleLbl="revTx">
          <dgm:varLst>
            <dgm:chMax val="0"/>
            <dgm:chPref val="0"/>
            <dgm:bulletEnabled val="1"/>
          </dgm:varLst>
          <dgm:choose name="Name4">
            <dgm:if name="Name5" func="var" arg="dir" op="equ" val="norm">
              <dgm:alg type="tx">
                <dgm:param type="parTxLTRAlign" val="l"/>
                <dgm:param type="txAnchorVert" val="b"/>
                <dgm:param type="txAnchorVertCh" val="b"/>
                <dgm:param type="parTxRTLAlign" val="l"/>
              </dgm:alg>
            </dgm:if>
            <dgm:else name="Name6">
              <dgm:alg type="tx">
                <dgm:param type="parTxLTRAlign" val="r"/>
                <dgm:param type="shpTxLTRAlignCh" val="r"/>
                <dgm:param type="txAnchorVert" val="b"/>
                <dgm:param type="txAnchorVertCh" val="b"/>
                <dgm:param type="parTxRTLAlign" val="r"/>
              </dgm:alg>
            </dgm:else>
          </dgm:choose>
          <dgm:shape xmlns:r="http://schemas.openxmlformats.org/officeDocument/2006/relationships" type="rect" r:blip="">
            <dgm:adjLst/>
          </dgm:shape>
          <dgm:choose name="Name7">
            <dgm:if name="Name8" axis="ch" ptType="node" func="cnt" op="gte" val="1">
              <dgm:presOf axis="ch desOrSelf" ptType="node node" st="1 1" cnt="1 0"/>
            </dgm:if>
            <dgm:else name="Name9">
              <dgm:presOf/>
            </dgm:else>
          </dgm:choose>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 styleLbl="alignNode1">
          <dgm:varLst>
            <dgm:chMax val="3"/>
            <dgm:chPref val="3"/>
            <dgm:bulletEnabled val="1"/>
          </dgm:varLst>
          <dgm:alg type="tx">
            <dgm:param type="shpTxLTRAlignCh" val="ctr"/>
            <dgm:param type="txAnchorVertCh" val="mid"/>
          </dgm:alg>
          <dgm:shape xmlns:r="http://schemas.openxmlformats.org/officeDocument/2006/relationships" type="round2SameRect" r:blip="">
            <dgm:adjLst>
              <dgm:adj idx="1" val="0.1667"/>
              <dgm:adj idx="2" val="0"/>
            </dgm:adjLst>
          </dgm:shape>
          <dgm:presOf axis="self" ptType="node"/>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Accent" styleLbl="parChTrans1D1">
          <dgm:alg type="sp"/>
          <dgm:shape xmlns:r="http://schemas.openxmlformats.org/officeDocument/2006/relationships" type="line" r:blip="" zOrderOff="-99999">
            <dgm:adjLst/>
          </dgm:shape>
          <dgm:presOf/>
        </dgm:layoutNode>
      </dgm:layoutNode>
      <dgm:choose name="Name10">
        <dgm:if name="Name11" axis="ch" ptType="node" st="2" cnt="1" func="cnt" op="gte" val="1">
          <dgm:layoutNode name="Child" styleLbl="revTx">
            <dgm:varLst>
              <dgm:chMax val="0"/>
              <dgm:chPref val="0"/>
              <dgm:bulletEnabled val="1"/>
            </dgm:varLst>
            <dgm:choose name="Name12">
              <dgm:if name="Name13" func="var" arg="dir" op="equ" val="norm">
                <dgm:alg type="tx">
                  <dgm:param type="stBulletLvl" val="1"/>
                  <dgm:param type="parTxLTRAlign" val="l"/>
                  <dgm:param type="parTxRTLAlign" val="l"/>
                  <dgm:param type="txAnchorVert" val="t"/>
                </dgm:alg>
              </dgm:if>
              <dgm:else name="Name14">
                <dgm:alg type="tx">
                  <dgm:param type="stBulletLvl" val="1"/>
                  <dgm:param type="parTxLTRAlign" val="r"/>
                  <dgm:param type="shpTxLTRAlignCh" val="r"/>
                  <dgm:param type="txAnchorVert" val="t"/>
                  <dgm:param type="parTxRTLAlign" val="r"/>
                </dgm:alg>
              </dgm:else>
            </dgm:choose>
            <dgm:shape xmlns:r="http://schemas.openxmlformats.org/officeDocument/2006/relationships" type="rect" r:blip="">
              <dgm:adjLst/>
            </dgm:shape>
            <dgm:presOf axis="ch desOrSelf" ptType="node node" st="2 1" cnt="0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if>
        <dgm:else name="Name15"/>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4#1">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4#2">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C08D399-E67A-4FE3-BBD5-76FB4F1F3C62}" type="datetimeFigureOut">
              <a:rPr lang="en-US" smtClean="0"/>
              <a:pPr/>
              <a:t>9/19/2022</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7DD0A8E-1802-4FB2-9627-A9679CA516A4}"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3A6DF6-5E2A-4BB8-899B-5984CAA384C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PH"/>
          </a:p>
        </p:txBody>
      </p:sp>
      <p:sp>
        <p:nvSpPr>
          <p:cNvPr id="3" name="Subtitle 2">
            <a:extLst>
              <a:ext uri="{FF2B5EF4-FFF2-40B4-BE49-F238E27FC236}">
                <a16:creationId xmlns:a16="http://schemas.microsoft.com/office/drawing/2014/main" id="{84C1944C-BEB3-44DF-B0F8-55FF2991B7F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PH"/>
          </a:p>
        </p:txBody>
      </p:sp>
      <p:sp>
        <p:nvSpPr>
          <p:cNvPr id="4" name="Date Placeholder 3">
            <a:extLst>
              <a:ext uri="{FF2B5EF4-FFF2-40B4-BE49-F238E27FC236}">
                <a16:creationId xmlns:a16="http://schemas.microsoft.com/office/drawing/2014/main" id="{D2482CCF-7D00-4F78-A0E6-6B1E2082893F}"/>
              </a:ext>
            </a:extLst>
          </p:cNvPr>
          <p:cNvSpPr>
            <a:spLocks noGrp="1"/>
          </p:cNvSpPr>
          <p:nvPr>
            <p:ph type="dt" sz="half" idx="10"/>
          </p:nvPr>
        </p:nvSpPr>
        <p:spPr/>
        <p:txBody>
          <a:bodyPr/>
          <a:lstStyle/>
          <a:p>
            <a:fld id="{058A73EA-6C95-48DB-8B02-8091F656B4DC}" type="datetimeFigureOut">
              <a:rPr lang="en-PH" smtClean="0"/>
              <a:pPr/>
              <a:t>19/09/2022</a:t>
            </a:fld>
            <a:endParaRPr lang="en-PH"/>
          </a:p>
        </p:txBody>
      </p:sp>
      <p:sp>
        <p:nvSpPr>
          <p:cNvPr id="5" name="Footer Placeholder 4">
            <a:extLst>
              <a:ext uri="{FF2B5EF4-FFF2-40B4-BE49-F238E27FC236}">
                <a16:creationId xmlns:a16="http://schemas.microsoft.com/office/drawing/2014/main" id="{6E6A1420-D9A7-473B-A3C4-269EE93B9A84}"/>
              </a:ext>
            </a:extLst>
          </p:cNvPr>
          <p:cNvSpPr>
            <a:spLocks noGrp="1"/>
          </p:cNvSpPr>
          <p:nvPr>
            <p:ph type="ftr" sz="quarter" idx="11"/>
          </p:nvPr>
        </p:nvSpPr>
        <p:spPr/>
        <p:txBody>
          <a:bodyPr/>
          <a:lstStyle/>
          <a:p>
            <a:endParaRPr lang="en-PH"/>
          </a:p>
        </p:txBody>
      </p:sp>
      <p:sp>
        <p:nvSpPr>
          <p:cNvPr id="6" name="Slide Number Placeholder 5">
            <a:extLst>
              <a:ext uri="{FF2B5EF4-FFF2-40B4-BE49-F238E27FC236}">
                <a16:creationId xmlns:a16="http://schemas.microsoft.com/office/drawing/2014/main" id="{F1C8403D-C275-49DC-9C0D-679FD2910D0F}"/>
              </a:ext>
            </a:extLst>
          </p:cNvPr>
          <p:cNvSpPr>
            <a:spLocks noGrp="1"/>
          </p:cNvSpPr>
          <p:nvPr>
            <p:ph type="sldNum" sz="quarter" idx="12"/>
          </p:nvPr>
        </p:nvSpPr>
        <p:spPr/>
        <p:txBody>
          <a:bodyPr/>
          <a:lstStyle/>
          <a:p>
            <a:fld id="{9D251B86-6D45-49A2-8C9C-A8B32585C558}" type="slidenum">
              <a:rPr lang="en-PH" smtClean="0"/>
              <a:pPr/>
              <a:t>‹#›</a:t>
            </a:fld>
            <a:endParaRPr lang="en-PH"/>
          </a:p>
        </p:txBody>
      </p:sp>
    </p:spTree>
    <p:extLst>
      <p:ext uri="{BB962C8B-B14F-4D97-AF65-F5344CB8AC3E}">
        <p14:creationId xmlns:p14="http://schemas.microsoft.com/office/powerpoint/2010/main" val="30886652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254B36-13A7-4315-97B2-F24DA0CC7A31}"/>
              </a:ext>
            </a:extLst>
          </p:cNvPr>
          <p:cNvSpPr>
            <a:spLocks noGrp="1"/>
          </p:cNvSpPr>
          <p:nvPr>
            <p:ph type="title"/>
          </p:nvPr>
        </p:nvSpPr>
        <p:spPr/>
        <p:txBody>
          <a:bodyPr/>
          <a:lstStyle/>
          <a:p>
            <a:r>
              <a:rPr lang="en-US"/>
              <a:t>Click to edit Master title style</a:t>
            </a:r>
            <a:endParaRPr lang="en-PH"/>
          </a:p>
        </p:txBody>
      </p:sp>
      <p:sp>
        <p:nvSpPr>
          <p:cNvPr id="3" name="Content Placeholder 2">
            <a:extLst>
              <a:ext uri="{FF2B5EF4-FFF2-40B4-BE49-F238E27FC236}">
                <a16:creationId xmlns:a16="http://schemas.microsoft.com/office/drawing/2014/main" id="{751C7B94-CD0E-4430-BBFA-EF27354694F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Date Placeholder 3">
            <a:extLst>
              <a:ext uri="{FF2B5EF4-FFF2-40B4-BE49-F238E27FC236}">
                <a16:creationId xmlns:a16="http://schemas.microsoft.com/office/drawing/2014/main" id="{1EC99AD4-0F8C-4EFC-AB94-A5F40BB6BE98}"/>
              </a:ext>
            </a:extLst>
          </p:cNvPr>
          <p:cNvSpPr>
            <a:spLocks noGrp="1"/>
          </p:cNvSpPr>
          <p:nvPr>
            <p:ph type="dt" sz="half" idx="10"/>
          </p:nvPr>
        </p:nvSpPr>
        <p:spPr/>
        <p:txBody>
          <a:bodyPr/>
          <a:lstStyle/>
          <a:p>
            <a:fld id="{058A73EA-6C95-48DB-8B02-8091F656B4DC}" type="datetimeFigureOut">
              <a:rPr lang="en-PH" smtClean="0"/>
              <a:pPr/>
              <a:t>19/09/2022</a:t>
            </a:fld>
            <a:endParaRPr lang="en-PH"/>
          </a:p>
        </p:txBody>
      </p:sp>
      <p:sp>
        <p:nvSpPr>
          <p:cNvPr id="5" name="Footer Placeholder 4">
            <a:extLst>
              <a:ext uri="{FF2B5EF4-FFF2-40B4-BE49-F238E27FC236}">
                <a16:creationId xmlns:a16="http://schemas.microsoft.com/office/drawing/2014/main" id="{FB19CA9F-2237-49C2-80A7-84EED7D12F86}"/>
              </a:ext>
            </a:extLst>
          </p:cNvPr>
          <p:cNvSpPr>
            <a:spLocks noGrp="1"/>
          </p:cNvSpPr>
          <p:nvPr>
            <p:ph type="ftr" sz="quarter" idx="11"/>
          </p:nvPr>
        </p:nvSpPr>
        <p:spPr/>
        <p:txBody>
          <a:bodyPr/>
          <a:lstStyle/>
          <a:p>
            <a:endParaRPr lang="en-PH"/>
          </a:p>
        </p:txBody>
      </p:sp>
      <p:sp>
        <p:nvSpPr>
          <p:cNvPr id="6" name="Slide Number Placeholder 5">
            <a:extLst>
              <a:ext uri="{FF2B5EF4-FFF2-40B4-BE49-F238E27FC236}">
                <a16:creationId xmlns:a16="http://schemas.microsoft.com/office/drawing/2014/main" id="{C12952F0-1097-49CD-9EAD-B6F343ABD995}"/>
              </a:ext>
            </a:extLst>
          </p:cNvPr>
          <p:cNvSpPr>
            <a:spLocks noGrp="1"/>
          </p:cNvSpPr>
          <p:nvPr>
            <p:ph type="sldNum" sz="quarter" idx="12"/>
          </p:nvPr>
        </p:nvSpPr>
        <p:spPr/>
        <p:txBody>
          <a:bodyPr/>
          <a:lstStyle/>
          <a:p>
            <a:fld id="{9D251B86-6D45-49A2-8C9C-A8B32585C558}" type="slidenum">
              <a:rPr lang="en-PH" smtClean="0"/>
              <a:pPr/>
              <a:t>‹#›</a:t>
            </a:fld>
            <a:endParaRPr lang="en-PH"/>
          </a:p>
        </p:txBody>
      </p:sp>
    </p:spTree>
    <p:extLst>
      <p:ext uri="{BB962C8B-B14F-4D97-AF65-F5344CB8AC3E}">
        <p14:creationId xmlns:p14="http://schemas.microsoft.com/office/powerpoint/2010/main" val="9226753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8BCB64-A40A-4349-9492-6B4721FDEF6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PH"/>
          </a:p>
        </p:txBody>
      </p:sp>
      <p:sp>
        <p:nvSpPr>
          <p:cNvPr id="3" name="Text Placeholder 2">
            <a:extLst>
              <a:ext uri="{FF2B5EF4-FFF2-40B4-BE49-F238E27FC236}">
                <a16:creationId xmlns:a16="http://schemas.microsoft.com/office/drawing/2014/main" id="{4BDEB3BA-5928-405F-8547-9B2A923F19A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37704E9-D2F8-480E-B79C-77719EFF6669}"/>
              </a:ext>
            </a:extLst>
          </p:cNvPr>
          <p:cNvSpPr>
            <a:spLocks noGrp="1"/>
          </p:cNvSpPr>
          <p:nvPr>
            <p:ph type="dt" sz="half" idx="10"/>
          </p:nvPr>
        </p:nvSpPr>
        <p:spPr/>
        <p:txBody>
          <a:bodyPr/>
          <a:lstStyle/>
          <a:p>
            <a:fld id="{058A73EA-6C95-48DB-8B02-8091F656B4DC}" type="datetimeFigureOut">
              <a:rPr lang="en-PH" smtClean="0"/>
              <a:pPr/>
              <a:t>19/09/2022</a:t>
            </a:fld>
            <a:endParaRPr lang="en-PH"/>
          </a:p>
        </p:txBody>
      </p:sp>
      <p:sp>
        <p:nvSpPr>
          <p:cNvPr id="5" name="Footer Placeholder 4">
            <a:extLst>
              <a:ext uri="{FF2B5EF4-FFF2-40B4-BE49-F238E27FC236}">
                <a16:creationId xmlns:a16="http://schemas.microsoft.com/office/drawing/2014/main" id="{B7B8E8F0-9467-4B20-925B-14D667A7AAAD}"/>
              </a:ext>
            </a:extLst>
          </p:cNvPr>
          <p:cNvSpPr>
            <a:spLocks noGrp="1"/>
          </p:cNvSpPr>
          <p:nvPr>
            <p:ph type="ftr" sz="quarter" idx="11"/>
          </p:nvPr>
        </p:nvSpPr>
        <p:spPr/>
        <p:txBody>
          <a:bodyPr/>
          <a:lstStyle/>
          <a:p>
            <a:endParaRPr lang="en-PH"/>
          </a:p>
        </p:txBody>
      </p:sp>
      <p:sp>
        <p:nvSpPr>
          <p:cNvPr id="6" name="Slide Number Placeholder 5">
            <a:extLst>
              <a:ext uri="{FF2B5EF4-FFF2-40B4-BE49-F238E27FC236}">
                <a16:creationId xmlns:a16="http://schemas.microsoft.com/office/drawing/2014/main" id="{71761DC3-D381-4F44-B5A0-857B0D7BF1C5}"/>
              </a:ext>
            </a:extLst>
          </p:cNvPr>
          <p:cNvSpPr>
            <a:spLocks noGrp="1"/>
          </p:cNvSpPr>
          <p:nvPr>
            <p:ph type="sldNum" sz="quarter" idx="12"/>
          </p:nvPr>
        </p:nvSpPr>
        <p:spPr/>
        <p:txBody>
          <a:bodyPr/>
          <a:lstStyle/>
          <a:p>
            <a:fld id="{9D251B86-6D45-49A2-8C9C-A8B32585C558}" type="slidenum">
              <a:rPr lang="en-PH" smtClean="0"/>
              <a:pPr/>
              <a:t>‹#›</a:t>
            </a:fld>
            <a:endParaRPr lang="en-PH"/>
          </a:p>
        </p:txBody>
      </p:sp>
    </p:spTree>
    <p:extLst>
      <p:ext uri="{BB962C8B-B14F-4D97-AF65-F5344CB8AC3E}">
        <p14:creationId xmlns:p14="http://schemas.microsoft.com/office/powerpoint/2010/main" val="32019234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FBFEA1-D975-4DDB-A778-AE25C6764409}"/>
              </a:ext>
            </a:extLst>
          </p:cNvPr>
          <p:cNvSpPr>
            <a:spLocks noGrp="1"/>
          </p:cNvSpPr>
          <p:nvPr>
            <p:ph type="title"/>
          </p:nvPr>
        </p:nvSpPr>
        <p:spPr/>
        <p:txBody>
          <a:bodyPr/>
          <a:lstStyle/>
          <a:p>
            <a:r>
              <a:rPr lang="en-US"/>
              <a:t>Click to edit Master title style</a:t>
            </a:r>
            <a:endParaRPr lang="en-PH"/>
          </a:p>
        </p:txBody>
      </p:sp>
      <p:sp>
        <p:nvSpPr>
          <p:cNvPr id="3" name="Content Placeholder 2">
            <a:extLst>
              <a:ext uri="{FF2B5EF4-FFF2-40B4-BE49-F238E27FC236}">
                <a16:creationId xmlns:a16="http://schemas.microsoft.com/office/drawing/2014/main" id="{9A1EDA93-EA1B-42A8-9E58-971B13504EE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Content Placeholder 3">
            <a:extLst>
              <a:ext uri="{FF2B5EF4-FFF2-40B4-BE49-F238E27FC236}">
                <a16:creationId xmlns:a16="http://schemas.microsoft.com/office/drawing/2014/main" id="{F5365A83-F206-44CB-9860-DB5A725DCFE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5" name="Date Placeholder 4">
            <a:extLst>
              <a:ext uri="{FF2B5EF4-FFF2-40B4-BE49-F238E27FC236}">
                <a16:creationId xmlns:a16="http://schemas.microsoft.com/office/drawing/2014/main" id="{96D478FB-A815-42B3-9DC0-F69A44BC0132}"/>
              </a:ext>
            </a:extLst>
          </p:cNvPr>
          <p:cNvSpPr>
            <a:spLocks noGrp="1"/>
          </p:cNvSpPr>
          <p:nvPr>
            <p:ph type="dt" sz="half" idx="10"/>
          </p:nvPr>
        </p:nvSpPr>
        <p:spPr/>
        <p:txBody>
          <a:bodyPr/>
          <a:lstStyle/>
          <a:p>
            <a:fld id="{058A73EA-6C95-48DB-8B02-8091F656B4DC}" type="datetimeFigureOut">
              <a:rPr lang="en-PH" smtClean="0"/>
              <a:pPr/>
              <a:t>19/09/2022</a:t>
            </a:fld>
            <a:endParaRPr lang="en-PH"/>
          </a:p>
        </p:txBody>
      </p:sp>
      <p:sp>
        <p:nvSpPr>
          <p:cNvPr id="6" name="Footer Placeholder 5">
            <a:extLst>
              <a:ext uri="{FF2B5EF4-FFF2-40B4-BE49-F238E27FC236}">
                <a16:creationId xmlns:a16="http://schemas.microsoft.com/office/drawing/2014/main" id="{47EB8E6F-5EDE-46BD-804F-87A87E979920}"/>
              </a:ext>
            </a:extLst>
          </p:cNvPr>
          <p:cNvSpPr>
            <a:spLocks noGrp="1"/>
          </p:cNvSpPr>
          <p:nvPr>
            <p:ph type="ftr" sz="quarter" idx="11"/>
          </p:nvPr>
        </p:nvSpPr>
        <p:spPr/>
        <p:txBody>
          <a:bodyPr/>
          <a:lstStyle/>
          <a:p>
            <a:endParaRPr lang="en-PH"/>
          </a:p>
        </p:txBody>
      </p:sp>
      <p:sp>
        <p:nvSpPr>
          <p:cNvPr id="7" name="Slide Number Placeholder 6">
            <a:extLst>
              <a:ext uri="{FF2B5EF4-FFF2-40B4-BE49-F238E27FC236}">
                <a16:creationId xmlns:a16="http://schemas.microsoft.com/office/drawing/2014/main" id="{7409D8F3-5953-4070-90CC-CF96760B1AC9}"/>
              </a:ext>
            </a:extLst>
          </p:cNvPr>
          <p:cNvSpPr>
            <a:spLocks noGrp="1"/>
          </p:cNvSpPr>
          <p:nvPr>
            <p:ph type="sldNum" sz="quarter" idx="12"/>
          </p:nvPr>
        </p:nvSpPr>
        <p:spPr/>
        <p:txBody>
          <a:bodyPr/>
          <a:lstStyle/>
          <a:p>
            <a:fld id="{9D251B86-6D45-49A2-8C9C-A8B32585C558}" type="slidenum">
              <a:rPr lang="en-PH" smtClean="0"/>
              <a:pPr/>
              <a:t>‹#›</a:t>
            </a:fld>
            <a:endParaRPr lang="en-PH"/>
          </a:p>
        </p:txBody>
      </p:sp>
    </p:spTree>
    <p:extLst>
      <p:ext uri="{BB962C8B-B14F-4D97-AF65-F5344CB8AC3E}">
        <p14:creationId xmlns:p14="http://schemas.microsoft.com/office/powerpoint/2010/main" val="11941571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91146B-3969-480A-B012-DB2A772F1521}"/>
              </a:ext>
            </a:extLst>
          </p:cNvPr>
          <p:cNvSpPr>
            <a:spLocks noGrp="1"/>
          </p:cNvSpPr>
          <p:nvPr>
            <p:ph type="title"/>
          </p:nvPr>
        </p:nvSpPr>
        <p:spPr>
          <a:xfrm>
            <a:off x="839788" y="365125"/>
            <a:ext cx="10515600" cy="1325563"/>
          </a:xfrm>
        </p:spPr>
        <p:txBody>
          <a:bodyPr/>
          <a:lstStyle/>
          <a:p>
            <a:r>
              <a:rPr lang="en-US"/>
              <a:t>Click to edit Master title style</a:t>
            </a:r>
            <a:endParaRPr lang="en-PH"/>
          </a:p>
        </p:txBody>
      </p:sp>
      <p:sp>
        <p:nvSpPr>
          <p:cNvPr id="3" name="Text Placeholder 2">
            <a:extLst>
              <a:ext uri="{FF2B5EF4-FFF2-40B4-BE49-F238E27FC236}">
                <a16:creationId xmlns:a16="http://schemas.microsoft.com/office/drawing/2014/main" id="{840CF783-85C4-4224-A54C-F4D26300CF5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432C1F0-C703-425A-96DD-6CE31D566F4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5" name="Text Placeholder 4">
            <a:extLst>
              <a:ext uri="{FF2B5EF4-FFF2-40B4-BE49-F238E27FC236}">
                <a16:creationId xmlns:a16="http://schemas.microsoft.com/office/drawing/2014/main" id="{F39D0996-A55C-46A3-A814-64F83AE7D9E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91F1356-972A-4974-93F9-3F024FA5BA7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7" name="Date Placeholder 6">
            <a:extLst>
              <a:ext uri="{FF2B5EF4-FFF2-40B4-BE49-F238E27FC236}">
                <a16:creationId xmlns:a16="http://schemas.microsoft.com/office/drawing/2014/main" id="{FEEC60D7-9FAF-43ED-8ECF-1D5E20F2C188}"/>
              </a:ext>
            </a:extLst>
          </p:cNvPr>
          <p:cNvSpPr>
            <a:spLocks noGrp="1"/>
          </p:cNvSpPr>
          <p:nvPr>
            <p:ph type="dt" sz="half" idx="10"/>
          </p:nvPr>
        </p:nvSpPr>
        <p:spPr/>
        <p:txBody>
          <a:bodyPr/>
          <a:lstStyle/>
          <a:p>
            <a:fld id="{058A73EA-6C95-48DB-8B02-8091F656B4DC}" type="datetimeFigureOut">
              <a:rPr lang="en-PH" smtClean="0"/>
              <a:pPr/>
              <a:t>19/09/2022</a:t>
            </a:fld>
            <a:endParaRPr lang="en-PH"/>
          </a:p>
        </p:txBody>
      </p:sp>
      <p:sp>
        <p:nvSpPr>
          <p:cNvPr id="8" name="Footer Placeholder 7">
            <a:extLst>
              <a:ext uri="{FF2B5EF4-FFF2-40B4-BE49-F238E27FC236}">
                <a16:creationId xmlns:a16="http://schemas.microsoft.com/office/drawing/2014/main" id="{313926DD-89F7-443B-B7A0-696D6F5696CD}"/>
              </a:ext>
            </a:extLst>
          </p:cNvPr>
          <p:cNvSpPr>
            <a:spLocks noGrp="1"/>
          </p:cNvSpPr>
          <p:nvPr>
            <p:ph type="ftr" sz="quarter" idx="11"/>
          </p:nvPr>
        </p:nvSpPr>
        <p:spPr/>
        <p:txBody>
          <a:bodyPr/>
          <a:lstStyle/>
          <a:p>
            <a:endParaRPr lang="en-PH"/>
          </a:p>
        </p:txBody>
      </p:sp>
      <p:sp>
        <p:nvSpPr>
          <p:cNvPr id="9" name="Slide Number Placeholder 8">
            <a:extLst>
              <a:ext uri="{FF2B5EF4-FFF2-40B4-BE49-F238E27FC236}">
                <a16:creationId xmlns:a16="http://schemas.microsoft.com/office/drawing/2014/main" id="{62A7E74A-767D-4888-BCB9-7101B3AAFB8C}"/>
              </a:ext>
            </a:extLst>
          </p:cNvPr>
          <p:cNvSpPr>
            <a:spLocks noGrp="1"/>
          </p:cNvSpPr>
          <p:nvPr>
            <p:ph type="sldNum" sz="quarter" idx="12"/>
          </p:nvPr>
        </p:nvSpPr>
        <p:spPr/>
        <p:txBody>
          <a:bodyPr/>
          <a:lstStyle/>
          <a:p>
            <a:fld id="{9D251B86-6D45-49A2-8C9C-A8B32585C558}" type="slidenum">
              <a:rPr lang="en-PH" smtClean="0"/>
              <a:pPr/>
              <a:t>‹#›</a:t>
            </a:fld>
            <a:endParaRPr lang="en-PH"/>
          </a:p>
        </p:txBody>
      </p:sp>
    </p:spTree>
    <p:extLst>
      <p:ext uri="{BB962C8B-B14F-4D97-AF65-F5344CB8AC3E}">
        <p14:creationId xmlns:p14="http://schemas.microsoft.com/office/powerpoint/2010/main" val="627614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C5E008-E474-4591-9E28-D3105AD797D5}"/>
              </a:ext>
            </a:extLst>
          </p:cNvPr>
          <p:cNvSpPr>
            <a:spLocks noGrp="1"/>
          </p:cNvSpPr>
          <p:nvPr>
            <p:ph type="title"/>
          </p:nvPr>
        </p:nvSpPr>
        <p:spPr/>
        <p:txBody>
          <a:bodyPr/>
          <a:lstStyle/>
          <a:p>
            <a:r>
              <a:rPr lang="en-US"/>
              <a:t>Click to edit Master title style</a:t>
            </a:r>
            <a:endParaRPr lang="en-PH"/>
          </a:p>
        </p:txBody>
      </p:sp>
      <p:sp>
        <p:nvSpPr>
          <p:cNvPr id="3" name="Date Placeholder 2">
            <a:extLst>
              <a:ext uri="{FF2B5EF4-FFF2-40B4-BE49-F238E27FC236}">
                <a16:creationId xmlns:a16="http://schemas.microsoft.com/office/drawing/2014/main" id="{A1187900-50D3-4194-B5F0-B05DBF098403}"/>
              </a:ext>
            </a:extLst>
          </p:cNvPr>
          <p:cNvSpPr>
            <a:spLocks noGrp="1"/>
          </p:cNvSpPr>
          <p:nvPr>
            <p:ph type="dt" sz="half" idx="10"/>
          </p:nvPr>
        </p:nvSpPr>
        <p:spPr/>
        <p:txBody>
          <a:bodyPr/>
          <a:lstStyle/>
          <a:p>
            <a:fld id="{058A73EA-6C95-48DB-8B02-8091F656B4DC}" type="datetimeFigureOut">
              <a:rPr lang="en-PH" smtClean="0"/>
              <a:pPr/>
              <a:t>19/09/2022</a:t>
            </a:fld>
            <a:endParaRPr lang="en-PH"/>
          </a:p>
        </p:txBody>
      </p:sp>
      <p:sp>
        <p:nvSpPr>
          <p:cNvPr id="4" name="Footer Placeholder 3">
            <a:extLst>
              <a:ext uri="{FF2B5EF4-FFF2-40B4-BE49-F238E27FC236}">
                <a16:creationId xmlns:a16="http://schemas.microsoft.com/office/drawing/2014/main" id="{CC4A37C6-41A8-42BE-99C1-4F02D5D17EE0}"/>
              </a:ext>
            </a:extLst>
          </p:cNvPr>
          <p:cNvSpPr>
            <a:spLocks noGrp="1"/>
          </p:cNvSpPr>
          <p:nvPr>
            <p:ph type="ftr" sz="quarter" idx="11"/>
          </p:nvPr>
        </p:nvSpPr>
        <p:spPr/>
        <p:txBody>
          <a:bodyPr/>
          <a:lstStyle/>
          <a:p>
            <a:endParaRPr lang="en-PH"/>
          </a:p>
        </p:txBody>
      </p:sp>
      <p:sp>
        <p:nvSpPr>
          <p:cNvPr id="5" name="Slide Number Placeholder 4">
            <a:extLst>
              <a:ext uri="{FF2B5EF4-FFF2-40B4-BE49-F238E27FC236}">
                <a16:creationId xmlns:a16="http://schemas.microsoft.com/office/drawing/2014/main" id="{AB13B5D1-2419-4621-BA0D-ADFA473B8BE6}"/>
              </a:ext>
            </a:extLst>
          </p:cNvPr>
          <p:cNvSpPr>
            <a:spLocks noGrp="1"/>
          </p:cNvSpPr>
          <p:nvPr>
            <p:ph type="sldNum" sz="quarter" idx="12"/>
          </p:nvPr>
        </p:nvSpPr>
        <p:spPr/>
        <p:txBody>
          <a:bodyPr/>
          <a:lstStyle/>
          <a:p>
            <a:fld id="{9D251B86-6D45-49A2-8C9C-A8B32585C558}" type="slidenum">
              <a:rPr lang="en-PH" smtClean="0"/>
              <a:pPr/>
              <a:t>‹#›</a:t>
            </a:fld>
            <a:endParaRPr lang="en-PH"/>
          </a:p>
        </p:txBody>
      </p:sp>
    </p:spTree>
    <p:extLst>
      <p:ext uri="{BB962C8B-B14F-4D97-AF65-F5344CB8AC3E}">
        <p14:creationId xmlns:p14="http://schemas.microsoft.com/office/powerpoint/2010/main" val="33877142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958DCA6-79D4-46B8-8324-EC33978A7E03}"/>
              </a:ext>
            </a:extLst>
          </p:cNvPr>
          <p:cNvSpPr>
            <a:spLocks noGrp="1"/>
          </p:cNvSpPr>
          <p:nvPr>
            <p:ph type="dt" sz="half" idx="10"/>
          </p:nvPr>
        </p:nvSpPr>
        <p:spPr/>
        <p:txBody>
          <a:bodyPr/>
          <a:lstStyle/>
          <a:p>
            <a:fld id="{058A73EA-6C95-48DB-8B02-8091F656B4DC}" type="datetimeFigureOut">
              <a:rPr lang="en-PH" smtClean="0"/>
              <a:pPr/>
              <a:t>19/09/2022</a:t>
            </a:fld>
            <a:endParaRPr lang="en-PH"/>
          </a:p>
        </p:txBody>
      </p:sp>
      <p:sp>
        <p:nvSpPr>
          <p:cNvPr id="3" name="Footer Placeholder 2">
            <a:extLst>
              <a:ext uri="{FF2B5EF4-FFF2-40B4-BE49-F238E27FC236}">
                <a16:creationId xmlns:a16="http://schemas.microsoft.com/office/drawing/2014/main" id="{1B822C8B-5CE9-4403-ABEC-95DBBBD98D48}"/>
              </a:ext>
            </a:extLst>
          </p:cNvPr>
          <p:cNvSpPr>
            <a:spLocks noGrp="1"/>
          </p:cNvSpPr>
          <p:nvPr>
            <p:ph type="ftr" sz="quarter" idx="11"/>
          </p:nvPr>
        </p:nvSpPr>
        <p:spPr/>
        <p:txBody>
          <a:bodyPr/>
          <a:lstStyle/>
          <a:p>
            <a:endParaRPr lang="en-PH"/>
          </a:p>
        </p:txBody>
      </p:sp>
      <p:sp>
        <p:nvSpPr>
          <p:cNvPr id="4" name="Slide Number Placeholder 3">
            <a:extLst>
              <a:ext uri="{FF2B5EF4-FFF2-40B4-BE49-F238E27FC236}">
                <a16:creationId xmlns:a16="http://schemas.microsoft.com/office/drawing/2014/main" id="{4FE3F9A0-DA96-4726-BEF1-34676180468E}"/>
              </a:ext>
            </a:extLst>
          </p:cNvPr>
          <p:cNvSpPr>
            <a:spLocks noGrp="1"/>
          </p:cNvSpPr>
          <p:nvPr>
            <p:ph type="sldNum" sz="quarter" idx="12"/>
          </p:nvPr>
        </p:nvSpPr>
        <p:spPr/>
        <p:txBody>
          <a:bodyPr/>
          <a:lstStyle/>
          <a:p>
            <a:fld id="{9D251B86-6D45-49A2-8C9C-A8B32585C558}" type="slidenum">
              <a:rPr lang="en-PH" smtClean="0"/>
              <a:pPr/>
              <a:t>‹#›</a:t>
            </a:fld>
            <a:endParaRPr lang="en-PH"/>
          </a:p>
        </p:txBody>
      </p:sp>
    </p:spTree>
    <p:extLst>
      <p:ext uri="{BB962C8B-B14F-4D97-AF65-F5344CB8AC3E}">
        <p14:creationId xmlns:p14="http://schemas.microsoft.com/office/powerpoint/2010/main" val="37967747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B6AB1A-105F-46DA-B7A8-CD10661EDE2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PH"/>
          </a:p>
        </p:txBody>
      </p:sp>
      <p:sp>
        <p:nvSpPr>
          <p:cNvPr id="3" name="Content Placeholder 2">
            <a:extLst>
              <a:ext uri="{FF2B5EF4-FFF2-40B4-BE49-F238E27FC236}">
                <a16:creationId xmlns:a16="http://schemas.microsoft.com/office/drawing/2014/main" id="{87C6A845-15D0-4046-A20C-C14FE884239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Text Placeholder 3">
            <a:extLst>
              <a:ext uri="{FF2B5EF4-FFF2-40B4-BE49-F238E27FC236}">
                <a16:creationId xmlns:a16="http://schemas.microsoft.com/office/drawing/2014/main" id="{70F27B94-9906-4670-B544-A8EFD00EE9C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DC0E578-E9CA-42BE-A1C3-F541CD0B088A}"/>
              </a:ext>
            </a:extLst>
          </p:cNvPr>
          <p:cNvSpPr>
            <a:spLocks noGrp="1"/>
          </p:cNvSpPr>
          <p:nvPr>
            <p:ph type="dt" sz="half" idx="10"/>
          </p:nvPr>
        </p:nvSpPr>
        <p:spPr/>
        <p:txBody>
          <a:bodyPr/>
          <a:lstStyle/>
          <a:p>
            <a:fld id="{058A73EA-6C95-48DB-8B02-8091F656B4DC}" type="datetimeFigureOut">
              <a:rPr lang="en-PH" smtClean="0"/>
              <a:pPr/>
              <a:t>19/09/2022</a:t>
            </a:fld>
            <a:endParaRPr lang="en-PH"/>
          </a:p>
        </p:txBody>
      </p:sp>
      <p:sp>
        <p:nvSpPr>
          <p:cNvPr id="6" name="Footer Placeholder 5">
            <a:extLst>
              <a:ext uri="{FF2B5EF4-FFF2-40B4-BE49-F238E27FC236}">
                <a16:creationId xmlns:a16="http://schemas.microsoft.com/office/drawing/2014/main" id="{8852BECA-E3CB-4CEE-8137-A02FA2D8C8A9}"/>
              </a:ext>
            </a:extLst>
          </p:cNvPr>
          <p:cNvSpPr>
            <a:spLocks noGrp="1"/>
          </p:cNvSpPr>
          <p:nvPr>
            <p:ph type="ftr" sz="quarter" idx="11"/>
          </p:nvPr>
        </p:nvSpPr>
        <p:spPr/>
        <p:txBody>
          <a:bodyPr/>
          <a:lstStyle/>
          <a:p>
            <a:endParaRPr lang="en-PH"/>
          </a:p>
        </p:txBody>
      </p:sp>
      <p:sp>
        <p:nvSpPr>
          <p:cNvPr id="7" name="Slide Number Placeholder 6">
            <a:extLst>
              <a:ext uri="{FF2B5EF4-FFF2-40B4-BE49-F238E27FC236}">
                <a16:creationId xmlns:a16="http://schemas.microsoft.com/office/drawing/2014/main" id="{FAA083C5-93B8-4BB2-9FC4-B194BA31C930}"/>
              </a:ext>
            </a:extLst>
          </p:cNvPr>
          <p:cNvSpPr>
            <a:spLocks noGrp="1"/>
          </p:cNvSpPr>
          <p:nvPr>
            <p:ph type="sldNum" sz="quarter" idx="12"/>
          </p:nvPr>
        </p:nvSpPr>
        <p:spPr/>
        <p:txBody>
          <a:bodyPr/>
          <a:lstStyle/>
          <a:p>
            <a:fld id="{9D251B86-6D45-49A2-8C9C-A8B32585C558}" type="slidenum">
              <a:rPr lang="en-PH" smtClean="0"/>
              <a:pPr/>
              <a:t>‹#›</a:t>
            </a:fld>
            <a:endParaRPr lang="en-PH"/>
          </a:p>
        </p:txBody>
      </p:sp>
    </p:spTree>
    <p:extLst>
      <p:ext uri="{BB962C8B-B14F-4D97-AF65-F5344CB8AC3E}">
        <p14:creationId xmlns:p14="http://schemas.microsoft.com/office/powerpoint/2010/main" val="38589006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C888E7-5EF3-4977-9956-B22E65CCFB2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PH"/>
          </a:p>
        </p:txBody>
      </p:sp>
      <p:sp>
        <p:nvSpPr>
          <p:cNvPr id="3" name="Picture Placeholder 2">
            <a:extLst>
              <a:ext uri="{FF2B5EF4-FFF2-40B4-BE49-F238E27FC236}">
                <a16:creationId xmlns:a16="http://schemas.microsoft.com/office/drawing/2014/main" id="{244EFAAB-CF75-4A2A-8E43-62525CD7B3C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PH"/>
          </a:p>
        </p:txBody>
      </p:sp>
      <p:sp>
        <p:nvSpPr>
          <p:cNvPr id="4" name="Text Placeholder 3">
            <a:extLst>
              <a:ext uri="{FF2B5EF4-FFF2-40B4-BE49-F238E27FC236}">
                <a16:creationId xmlns:a16="http://schemas.microsoft.com/office/drawing/2014/main" id="{D22F1A5A-01A9-4E5A-8B3F-26D044CFFBE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219F5C2-7A85-4564-80AF-16C1C35A63EE}"/>
              </a:ext>
            </a:extLst>
          </p:cNvPr>
          <p:cNvSpPr>
            <a:spLocks noGrp="1"/>
          </p:cNvSpPr>
          <p:nvPr>
            <p:ph type="dt" sz="half" idx="10"/>
          </p:nvPr>
        </p:nvSpPr>
        <p:spPr/>
        <p:txBody>
          <a:bodyPr/>
          <a:lstStyle/>
          <a:p>
            <a:fld id="{058A73EA-6C95-48DB-8B02-8091F656B4DC}" type="datetimeFigureOut">
              <a:rPr lang="en-PH" smtClean="0"/>
              <a:pPr/>
              <a:t>19/09/2022</a:t>
            </a:fld>
            <a:endParaRPr lang="en-PH"/>
          </a:p>
        </p:txBody>
      </p:sp>
      <p:sp>
        <p:nvSpPr>
          <p:cNvPr id="6" name="Footer Placeholder 5">
            <a:extLst>
              <a:ext uri="{FF2B5EF4-FFF2-40B4-BE49-F238E27FC236}">
                <a16:creationId xmlns:a16="http://schemas.microsoft.com/office/drawing/2014/main" id="{A75FF84D-BB9D-4940-8D59-59B6AD4AB0CE}"/>
              </a:ext>
            </a:extLst>
          </p:cNvPr>
          <p:cNvSpPr>
            <a:spLocks noGrp="1"/>
          </p:cNvSpPr>
          <p:nvPr>
            <p:ph type="ftr" sz="quarter" idx="11"/>
          </p:nvPr>
        </p:nvSpPr>
        <p:spPr/>
        <p:txBody>
          <a:bodyPr/>
          <a:lstStyle/>
          <a:p>
            <a:endParaRPr lang="en-PH"/>
          </a:p>
        </p:txBody>
      </p:sp>
      <p:sp>
        <p:nvSpPr>
          <p:cNvPr id="7" name="Slide Number Placeholder 6">
            <a:extLst>
              <a:ext uri="{FF2B5EF4-FFF2-40B4-BE49-F238E27FC236}">
                <a16:creationId xmlns:a16="http://schemas.microsoft.com/office/drawing/2014/main" id="{2468FFFF-A69B-496F-9342-3801B419497E}"/>
              </a:ext>
            </a:extLst>
          </p:cNvPr>
          <p:cNvSpPr>
            <a:spLocks noGrp="1"/>
          </p:cNvSpPr>
          <p:nvPr>
            <p:ph type="sldNum" sz="quarter" idx="12"/>
          </p:nvPr>
        </p:nvSpPr>
        <p:spPr/>
        <p:txBody>
          <a:bodyPr/>
          <a:lstStyle/>
          <a:p>
            <a:fld id="{9D251B86-6D45-49A2-8C9C-A8B32585C558}" type="slidenum">
              <a:rPr lang="en-PH" smtClean="0"/>
              <a:pPr/>
              <a:t>‹#›</a:t>
            </a:fld>
            <a:endParaRPr lang="en-PH"/>
          </a:p>
        </p:txBody>
      </p:sp>
    </p:spTree>
    <p:extLst>
      <p:ext uri="{BB962C8B-B14F-4D97-AF65-F5344CB8AC3E}">
        <p14:creationId xmlns:p14="http://schemas.microsoft.com/office/powerpoint/2010/main" val="2990439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E35DD6-4D3D-48DD-87F1-E5204F33049A}"/>
              </a:ext>
            </a:extLst>
          </p:cNvPr>
          <p:cNvSpPr>
            <a:spLocks noGrp="1"/>
          </p:cNvSpPr>
          <p:nvPr>
            <p:ph type="title"/>
          </p:nvPr>
        </p:nvSpPr>
        <p:spPr/>
        <p:txBody>
          <a:bodyPr/>
          <a:lstStyle/>
          <a:p>
            <a:r>
              <a:rPr lang="en-US"/>
              <a:t>Click to edit Master title style</a:t>
            </a:r>
            <a:endParaRPr lang="en-PH"/>
          </a:p>
        </p:txBody>
      </p:sp>
      <p:sp>
        <p:nvSpPr>
          <p:cNvPr id="3" name="Vertical Text Placeholder 2">
            <a:extLst>
              <a:ext uri="{FF2B5EF4-FFF2-40B4-BE49-F238E27FC236}">
                <a16:creationId xmlns:a16="http://schemas.microsoft.com/office/drawing/2014/main" id="{E2C7A89A-1E74-48D0-A131-038452D7E82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Date Placeholder 3">
            <a:extLst>
              <a:ext uri="{FF2B5EF4-FFF2-40B4-BE49-F238E27FC236}">
                <a16:creationId xmlns:a16="http://schemas.microsoft.com/office/drawing/2014/main" id="{B2471DEE-3E36-41F6-8596-36AFD03F6E6D}"/>
              </a:ext>
            </a:extLst>
          </p:cNvPr>
          <p:cNvSpPr>
            <a:spLocks noGrp="1"/>
          </p:cNvSpPr>
          <p:nvPr>
            <p:ph type="dt" sz="half" idx="10"/>
          </p:nvPr>
        </p:nvSpPr>
        <p:spPr/>
        <p:txBody>
          <a:bodyPr/>
          <a:lstStyle/>
          <a:p>
            <a:fld id="{058A73EA-6C95-48DB-8B02-8091F656B4DC}" type="datetimeFigureOut">
              <a:rPr lang="en-PH" smtClean="0"/>
              <a:pPr/>
              <a:t>19/09/2022</a:t>
            </a:fld>
            <a:endParaRPr lang="en-PH"/>
          </a:p>
        </p:txBody>
      </p:sp>
      <p:sp>
        <p:nvSpPr>
          <p:cNvPr id="5" name="Footer Placeholder 4">
            <a:extLst>
              <a:ext uri="{FF2B5EF4-FFF2-40B4-BE49-F238E27FC236}">
                <a16:creationId xmlns:a16="http://schemas.microsoft.com/office/drawing/2014/main" id="{4A7C78C0-7938-4D04-B49C-AD415BAE81C9}"/>
              </a:ext>
            </a:extLst>
          </p:cNvPr>
          <p:cNvSpPr>
            <a:spLocks noGrp="1"/>
          </p:cNvSpPr>
          <p:nvPr>
            <p:ph type="ftr" sz="quarter" idx="11"/>
          </p:nvPr>
        </p:nvSpPr>
        <p:spPr/>
        <p:txBody>
          <a:bodyPr/>
          <a:lstStyle/>
          <a:p>
            <a:endParaRPr lang="en-PH"/>
          </a:p>
        </p:txBody>
      </p:sp>
      <p:sp>
        <p:nvSpPr>
          <p:cNvPr id="6" name="Slide Number Placeholder 5">
            <a:extLst>
              <a:ext uri="{FF2B5EF4-FFF2-40B4-BE49-F238E27FC236}">
                <a16:creationId xmlns:a16="http://schemas.microsoft.com/office/drawing/2014/main" id="{0DBEC957-EC4D-4E5F-9B9B-2AC029C536E8}"/>
              </a:ext>
            </a:extLst>
          </p:cNvPr>
          <p:cNvSpPr>
            <a:spLocks noGrp="1"/>
          </p:cNvSpPr>
          <p:nvPr>
            <p:ph type="sldNum" sz="quarter" idx="12"/>
          </p:nvPr>
        </p:nvSpPr>
        <p:spPr/>
        <p:txBody>
          <a:bodyPr/>
          <a:lstStyle/>
          <a:p>
            <a:fld id="{9D251B86-6D45-49A2-8C9C-A8B32585C558}" type="slidenum">
              <a:rPr lang="en-PH" smtClean="0"/>
              <a:pPr/>
              <a:t>‹#›</a:t>
            </a:fld>
            <a:endParaRPr lang="en-PH"/>
          </a:p>
        </p:txBody>
      </p:sp>
    </p:spTree>
    <p:extLst>
      <p:ext uri="{BB962C8B-B14F-4D97-AF65-F5344CB8AC3E}">
        <p14:creationId xmlns:p14="http://schemas.microsoft.com/office/powerpoint/2010/main" val="27290270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C59823D-6D21-46E9-9177-020926DCD6B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PH"/>
          </a:p>
        </p:txBody>
      </p:sp>
      <p:sp>
        <p:nvSpPr>
          <p:cNvPr id="3" name="Vertical Text Placeholder 2">
            <a:extLst>
              <a:ext uri="{FF2B5EF4-FFF2-40B4-BE49-F238E27FC236}">
                <a16:creationId xmlns:a16="http://schemas.microsoft.com/office/drawing/2014/main" id="{8C75580A-517C-4BCE-92B9-D43502C7E97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Date Placeholder 3">
            <a:extLst>
              <a:ext uri="{FF2B5EF4-FFF2-40B4-BE49-F238E27FC236}">
                <a16:creationId xmlns:a16="http://schemas.microsoft.com/office/drawing/2014/main" id="{25CFA425-9B51-4FF9-BF50-9B8FBFB968D6}"/>
              </a:ext>
            </a:extLst>
          </p:cNvPr>
          <p:cNvSpPr>
            <a:spLocks noGrp="1"/>
          </p:cNvSpPr>
          <p:nvPr>
            <p:ph type="dt" sz="half" idx="10"/>
          </p:nvPr>
        </p:nvSpPr>
        <p:spPr/>
        <p:txBody>
          <a:bodyPr/>
          <a:lstStyle/>
          <a:p>
            <a:fld id="{058A73EA-6C95-48DB-8B02-8091F656B4DC}" type="datetimeFigureOut">
              <a:rPr lang="en-PH" smtClean="0"/>
              <a:pPr/>
              <a:t>19/09/2022</a:t>
            </a:fld>
            <a:endParaRPr lang="en-PH"/>
          </a:p>
        </p:txBody>
      </p:sp>
      <p:sp>
        <p:nvSpPr>
          <p:cNvPr id="5" name="Footer Placeholder 4">
            <a:extLst>
              <a:ext uri="{FF2B5EF4-FFF2-40B4-BE49-F238E27FC236}">
                <a16:creationId xmlns:a16="http://schemas.microsoft.com/office/drawing/2014/main" id="{2843CFBB-19D8-4313-B299-C7B53770CB94}"/>
              </a:ext>
            </a:extLst>
          </p:cNvPr>
          <p:cNvSpPr>
            <a:spLocks noGrp="1"/>
          </p:cNvSpPr>
          <p:nvPr>
            <p:ph type="ftr" sz="quarter" idx="11"/>
          </p:nvPr>
        </p:nvSpPr>
        <p:spPr/>
        <p:txBody>
          <a:bodyPr/>
          <a:lstStyle/>
          <a:p>
            <a:endParaRPr lang="en-PH"/>
          </a:p>
        </p:txBody>
      </p:sp>
      <p:sp>
        <p:nvSpPr>
          <p:cNvPr id="6" name="Slide Number Placeholder 5">
            <a:extLst>
              <a:ext uri="{FF2B5EF4-FFF2-40B4-BE49-F238E27FC236}">
                <a16:creationId xmlns:a16="http://schemas.microsoft.com/office/drawing/2014/main" id="{F76772DF-4473-4110-8693-86B5540A1FC6}"/>
              </a:ext>
            </a:extLst>
          </p:cNvPr>
          <p:cNvSpPr>
            <a:spLocks noGrp="1"/>
          </p:cNvSpPr>
          <p:nvPr>
            <p:ph type="sldNum" sz="quarter" idx="12"/>
          </p:nvPr>
        </p:nvSpPr>
        <p:spPr/>
        <p:txBody>
          <a:bodyPr/>
          <a:lstStyle/>
          <a:p>
            <a:fld id="{9D251B86-6D45-49A2-8C9C-A8B32585C558}" type="slidenum">
              <a:rPr lang="en-PH" smtClean="0"/>
              <a:pPr/>
              <a:t>‹#›</a:t>
            </a:fld>
            <a:endParaRPr lang="en-PH"/>
          </a:p>
        </p:txBody>
      </p:sp>
    </p:spTree>
    <p:extLst>
      <p:ext uri="{BB962C8B-B14F-4D97-AF65-F5344CB8AC3E}">
        <p14:creationId xmlns:p14="http://schemas.microsoft.com/office/powerpoint/2010/main" val="41798740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C785E9E-CEFB-404F-B538-64D8A89AD7C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PH"/>
          </a:p>
        </p:txBody>
      </p:sp>
      <p:sp>
        <p:nvSpPr>
          <p:cNvPr id="3" name="Text Placeholder 2">
            <a:extLst>
              <a:ext uri="{FF2B5EF4-FFF2-40B4-BE49-F238E27FC236}">
                <a16:creationId xmlns:a16="http://schemas.microsoft.com/office/drawing/2014/main" id="{BA15AD11-B403-4885-A432-F735F3B855A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Date Placeholder 3">
            <a:extLst>
              <a:ext uri="{FF2B5EF4-FFF2-40B4-BE49-F238E27FC236}">
                <a16:creationId xmlns:a16="http://schemas.microsoft.com/office/drawing/2014/main" id="{8D227E53-6C27-42FA-8736-56AFD1CBB15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58A73EA-6C95-48DB-8B02-8091F656B4DC}" type="datetimeFigureOut">
              <a:rPr lang="en-PH" smtClean="0"/>
              <a:pPr/>
              <a:t>19/09/2022</a:t>
            </a:fld>
            <a:endParaRPr lang="en-PH"/>
          </a:p>
        </p:txBody>
      </p:sp>
      <p:sp>
        <p:nvSpPr>
          <p:cNvPr id="5" name="Footer Placeholder 4">
            <a:extLst>
              <a:ext uri="{FF2B5EF4-FFF2-40B4-BE49-F238E27FC236}">
                <a16:creationId xmlns:a16="http://schemas.microsoft.com/office/drawing/2014/main" id="{63828CDA-890D-4AA2-BC27-A382DBE03C7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PH"/>
          </a:p>
        </p:txBody>
      </p:sp>
      <p:sp>
        <p:nvSpPr>
          <p:cNvPr id="6" name="Slide Number Placeholder 5">
            <a:extLst>
              <a:ext uri="{FF2B5EF4-FFF2-40B4-BE49-F238E27FC236}">
                <a16:creationId xmlns:a16="http://schemas.microsoft.com/office/drawing/2014/main" id="{03BF0E2A-A3B0-482E-8BF0-3024A947CE4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D251B86-6D45-49A2-8C9C-A8B32585C558}" type="slidenum">
              <a:rPr lang="en-PH" smtClean="0"/>
              <a:pPr/>
              <a:t>‹#›</a:t>
            </a:fld>
            <a:endParaRPr lang="en-PH"/>
          </a:p>
        </p:txBody>
      </p:sp>
    </p:spTree>
    <p:extLst>
      <p:ext uri="{BB962C8B-B14F-4D97-AF65-F5344CB8AC3E}">
        <p14:creationId xmlns:p14="http://schemas.microsoft.com/office/powerpoint/2010/main" val="3939817611"/>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57.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9" name="Rectangle 25">
            <a:extLst>
              <a:ext uri="{FF2B5EF4-FFF2-40B4-BE49-F238E27FC236}">
                <a16:creationId xmlns:a16="http://schemas.microsoft.com/office/drawing/2014/main" id="{5A59F003-E00A-43F9-91DC-CC54E3B874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0FF72767-8E3C-4A64-873A-FAC465367D06}"/>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1" y="0"/>
            <a:ext cx="12191999" cy="6858000"/>
          </a:xfrm>
          <a:prstGeom prst="rect">
            <a:avLst/>
          </a:prstGeom>
        </p:spPr>
      </p:pic>
      <p:sp>
        <p:nvSpPr>
          <p:cNvPr id="28" name="Rectangle 27">
            <a:extLst>
              <a:ext uri="{FF2B5EF4-FFF2-40B4-BE49-F238E27FC236}">
                <a16:creationId xmlns:a16="http://schemas.microsoft.com/office/drawing/2014/main" id="{D74A4382-E3AD-430A-9A1F-DFA3E0E77A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799868" y="-1534136"/>
            <a:ext cx="4592270" cy="12192001"/>
          </a:xfrm>
          <a:prstGeom prst="rect">
            <a:avLst/>
          </a:prstGeom>
          <a:gradFill>
            <a:gsLst>
              <a:gs pos="35000">
                <a:schemeClr val="bg1">
                  <a:alpha val="46000"/>
                </a:schemeClr>
              </a:gs>
              <a:gs pos="21000">
                <a:schemeClr val="bg1">
                  <a:alpha val="30000"/>
                </a:schemeClr>
              </a:gs>
              <a:gs pos="0">
                <a:schemeClr val="bg1">
                  <a:alpha val="0"/>
                </a:schemeClr>
              </a:gs>
              <a:gs pos="100000">
                <a:schemeClr val="bg1">
                  <a:alpha val="9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26C08C4-900E-47A5-A5C9-CBC25C60966A}"/>
              </a:ext>
            </a:extLst>
          </p:cNvPr>
          <p:cNvSpPr>
            <a:spLocks noGrp="1"/>
          </p:cNvSpPr>
          <p:nvPr>
            <p:ph type="ctrTitle"/>
          </p:nvPr>
        </p:nvSpPr>
        <p:spPr>
          <a:xfrm>
            <a:off x="404553" y="3091928"/>
            <a:ext cx="9078562" cy="2387600"/>
          </a:xfrm>
        </p:spPr>
        <p:txBody>
          <a:bodyPr>
            <a:normAutofit/>
          </a:bodyPr>
          <a:lstStyle/>
          <a:p>
            <a:pPr algn="l"/>
            <a:r>
              <a:rPr lang="en-US" sz="5100" dirty="0">
                <a:solidFill>
                  <a:prstClr val="white"/>
                </a:solidFill>
                <a:latin typeface="Calibri"/>
              </a:rPr>
              <a:t>Apply Fire Protection Requirements</a:t>
            </a:r>
          </a:p>
        </p:txBody>
      </p:sp>
      <p:sp>
        <p:nvSpPr>
          <p:cNvPr id="30" name="Rectangle: Rounded Corners 29">
            <a:extLst>
              <a:ext uri="{FF2B5EF4-FFF2-40B4-BE49-F238E27FC236}">
                <a16:creationId xmlns:a16="http://schemas.microsoft.com/office/drawing/2014/main" id="{79F40191-0F44-4FD1-82CC-ACB507C14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575039"/>
            <a:ext cx="9785897" cy="685800"/>
          </a:xfrm>
          <a:prstGeom prst="roundRect">
            <a:avLst>
              <a:gd name="adj"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Subtitle 2">
            <a:extLst>
              <a:ext uri="{FF2B5EF4-FFF2-40B4-BE49-F238E27FC236}">
                <a16:creationId xmlns:a16="http://schemas.microsoft.com/office/drawing/2014/main" id="{C125ADC1-FACE-4BB7-9E27-CC7A9875370F}"/>
              </a:ext>
            </a:extLst>
          </p:cNvPr>
          <p:cNvSpPr>
            <a:spLocks noGrp="1"/>
          </p:cNvSpPr>
          <p:nvPr>
            <p:ph type="subTitle" idx="1"/>
          </p:nvPr>
        </p:nvSpPr>
        <p:spPr>
          <a:xfrm>
            <a:off x="404553" y="5624945"/>
            <a:ext cx="9078562" cy="592975"/>
          </a:xfrm>
        </p:spPr>
        <p:txBody>
          <a:bodyPr anchor="ctr">
            <a:normAutofit fontScale="92500" lnSpcReduction="20000"/>
          </a:bodyPr>
          <a:lstStyle/>
          <a:p>
            <a:pPr algn="l"/>
            <a:r>
              <a:rPr lang="en-US" dirty="0"/>
              <a:t>CPCCBC5001 - Apply building codes and standards to the construction process for Type B construction</a:t>
            </a:r>
          </a:p>
        </p:txBody>
      </p:sp>
      <p:pic>
        <p:nvPicPr>
          <p:cNvPr id="9" name="Picture 8" descr="Logo&#10;&#10;Description automatically generated">
            <a:extLst>
              <a:ext uri="{FF2B5EF4-FFF2-40B4-BE49-F238E27FC236}">
                <a16:creationId xmlns:a16="http://schemas.microsoft.com/office/drawing/2014/main" id="{62DE47E1-4ED5-46AC-1EF0-90B8CD5B3C69}"/>
              </a:ext>
            </a:extLst>
          </p:cNvPr>
          <p:cNvPicPr/>
          <p:nvPr/>
        </p:nvPicPr>
        <p:blipFill>
          <a:blip r:embed="rId3" cstate="screen">
            <a:extLst>
              <a:ext uri="{28A0092B-C50C-407E-A947-70E740481C1C}">
                <a14:useLocalDpi xmlns:a14="http://schemas.microsoft.com/office/drawing/2010/main"/>
              </a:ext>
            </a:extLst>
          </a:blip>
          <a:stretch>
            <a:fillRect/>
          </a:stretch>
        </p:blipFill>
        <p:spPr bwMode="auto">
          <a:xfrm>
            <a:off x="10482943" y="148046"/>
            <a:ext cx="1545454" cy="1577266"/>
          </a:xfrm>
          <a:prstGeom prst="rect">
            <a:avLst/>
          </a:prstGeom>
          <a:noFill/>
        </p:spPr>
      </p:pic>
    </p:spTree>
    <p:extLst>
      <p:ext uri="{BB962C8B-B14F-4D97-AF65-F5344CB8AC3E}">
        <p14:creationId xmlns:p14="http://schemas.microsoft.com/office/powerpoint/2010/main" val="15447674"/>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Apply Fire Protection Requirements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fontScale="90000"/>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3.1 Identify Passive and Active Fire Control Elements Required by Relevant Legislation</a:t>
            </a: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Before discussing fire safety systems, you must be able to determine the different classes of fire first. This will help you understand the hazards involved and identify the measures and equipment you have to use to contain each class of fire. </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Fires are classified according to the materials that fuel them. A summary of fire classifications and their descriptions can be found below. </a:t>
            </a:r>
          </a:p>
        </p:txBody>
      </p:sp>
      <p:sp>
        <p:nvSpPr>
          <p:cNvPr id="7" name="Slide Number Placeholder 3">
            <a:extLst>
              <a:ext uri="{FF2B5EF4-FFF2-40B4-BE49-F238E27FC236}">
                <a16:creationId xmlns:a16="http://schemas.microsoft.com/office/drawing/2014/main" id="{7AF20587-D217-1878-CBCD-B59F8795246A}"/>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2</a:t>
            </a:fld>
            <a:endParaRPr lang="en-US" sz="900" dirty="0">
              <a:solidFill>
                <a:schemeClr val="tx2"/>
              </a:solidFill>
            </a:endParaRPr>
          </a:p>
        </p:txBody>
      </p:sp>
      <p:sp>
        <p:nvSpPr>
          <p:cNvPr id="8" name="Footer Placeholder 4">
            <a:extLst>
              <a:ext uri="{FF2B5EF4-FFF2-40B4-BE49-F238E27FC236}">
                <a16:creationId xmlns:a16="http://schemas.microsoft.com/office/drawing/2014/main" id="{198134B4-9FFF-DA14-5CFF-BA25B3F91D58}"/>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Apply Fire Protection Requirements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fontScale="90000"/>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3.1 Identify Passive and Active Fire Control Elements Required by Relevant Legislation</a:t>
            </a:r>
          </a:p>
        </p:txBody>
      </p:sp>
      <p:graphicFrame>
        <p:nvGraphicFramePr>
          <p:cNvPr id="8" name="Diagram 7"/>
          <p:cNvGraphicFramePr/>
          <p:nvPr/>
        </p:nvGraphicFramePr>
        <p:xfrm>
          <a:off x="825910" y="2285993"/>
          <a:ext cx="10663083" cy="365759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Slide Number Placeholder 3">
            <a:extLst>
              <a:ext uri="{FF2B5EF4-FFF2-40B4-BE49-F238E27FC236}">
                <a16:creationId xmlns:a16="http://schemas.microsoft.com/office/drawing/2014/main" id="{C2158C6D-23E9-BF4E-F804-875AF365F95B}"/>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3</a:t>
            </a:fld>
            <a:endParaRPr lang="en-US" sz="900" dirty="0">
              <a:solidFill>
                <a:schemeClr val="tx2"/>
              </a:solidFill>
            </a:endParaRPr>
          </a:p>
        </p:txBody>
      </p:sp>
      <p:sp>
        <p:nvSpPr>
          <p:cNvPr id="10" name="Footer Placeholder 4">
            <a:extLst>
              <a:ext uri="{FF2B5EF4-FFF2-40B4-BE49-F238E27FC236}">
                <a16:creationId xmlns:a16="http://schemas.microsoft.com/office/drawing/2014/main" id="{A29060DD-8D4C-D215-FAF4-9C337401A328}"/>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Apply Fire Protection Requirements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fontScale="90000"/>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3.1 Identify Passive and Active Fire Control Elements Required by Relevant Legislation</a:t>
            </a:r>
          </a:p>
        </p:txBody>
      </p:sp>
      <p:graphicFrame>
        <p:nvGraphicFramePr>
          <p:cNvPr id="8" name="Diagram 7"/>
          <p:cNvGraphicFramePr/>
          <p:nvPr/>
        </p:nvGraphicFramePr>
        <p:xfrm>
          <a:off x="825910" y="1961536"/>
          <a:ext cx="10663083" cy="38050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Slide Number Placeholder 3">
            <a:extLst>
              <a:ext uri="{FF2B5EF4-FFF2-40B4-BE49-F238E27FC236}">
                <a16:creationId xmlns:a16="http://schemas.microsoft.com/office/drawing/2014/main" id="{6AC49D66-184D-4808-CC3A-E0E338872D45}"/>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4</a:t>
            </a:fld>
            <a:endParaRPr lang="en-US" sz="900" dirty="0">
              <a:solidFill>
                <a:schemeClr val="tx2"/>
              </a:solidFill>
            </a:endParaRPr>
          </a:p>
        </p:txBody>
      </p:sp>
      <p:sp>
        <p:nvSpPr>
          <p:cNvPr id="10" name="Footer Placeholder 4">
            <a:extLst>
              <a:ext uri="{FF2B5EF4-FFF2-40B4-BE49-F238E27FC236}">
                <a16:creationId xmlns:a16="http://schemas.microsoft.com/office/drawing/2014/main" id="{6745E5DA-3067-25CB-ADB2-812C0338DFF8}"/>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Apply Fire Protection Requirements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fontScale="90000"/>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3.1 Identify Passive and Active Fire Control Elements Required by Relevant Legislation</a:t>
            </a: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ctr">
            <a:normAutofit fontScale="92500" lnSpcReduction="100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Fire safety systems refer to the means and equipment to detect, inform, intervene or evacuate a building when there is a fire. They typically perform one or a combination of the following functions: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Warn occupants when there is an emergency. </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Ensure that the conditions for evacuation are safe.</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Restrict the spread of fire to other parts of the building or adjoining buildings.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Suppress fire. </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Fire safety systems are composed of both passive and active fire control elements that work together to protect a building from damage and its occupants from injury. These must be installed in buildings that are already in use and in buildings that are still undergoing construction.</a:t>
            </a:r>
          </a:p>
        </p:txBody>
      </p:sp>
      <p:sp>
        <p:nvSpPr>
          <p:cNvPr id="7" name="Slide Number Placeholder 3">
            <a:extLst>
              <a:ext uri="{FF2B5EF4-FFF2-40B4-BE49-F238E27FC236}">
                <a16:creationId xmlns:a16="http://schemas.microsoft.com/office/drawing/2014/main" id="{52836006-88CB-EECF-04B0-D906248A2D6D}"/>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5</a:t>
            </a:fld>
            <a:endParaRPr lang="en-US" sz="900" dirty="0">
              <a:solidFill>
                <a:schemeClr val="tx2"/>
              </a:solidFill>
            </a:endParaRPr>
          </a:p>
        </p:txBody>
      </p:sp>
      <p:sp>
        <p:nvSpPr>
          <p:cNvPr id="8" name="Footer Placeholder 4">
            <a:extLst>
              <a:ext uri="{FF2B5EF4-FFF2-40B4-BE49-F238E27FC236}">
                <a16:creationId xmlns:a16="http://schemas.microsoft.com/office/drawing/2014/main" id="{D0AEA423-3167-B22E-FD55-278DC460B1A2}"/>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Apply Fire Protection Requirements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3.1.1 Passive Fire Control Elements</a:t>
            </a: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Passive fire control elements involve the use of suitable materials (e.g. fire-resisting elements and fire doors) in the construction of a building to improve structural stability and reduce the likelihood of collapse. Unlike active fire control elements that aim to extinguish fire, passive fire control elements aim to contain the fire to its point of origin and prevent it from spreading to the other parts of the building. </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This can be achieved through </a:t>
            </a:r>
            <a:r>
              <a:rPr lang="en-US" sz="2200" dirty="0" err="1">
                <a:ea typeface="Open Sans" pitchFamily="34" charset="0"/>
                <a:cs typeface="Open Sans" pitchFamily="34" charset="0"/>
              </a:rPr>
              <a:t>compartmentation</a:t>
            </a:r>
            <a:r>
              <a:rPr lang="en-US" sz="2200" dirty="0">
                <a:ea typeface="Open Sans" pitchFamily="34" charset="0"/>
                <a:cs typeface="Open Sans" pitchFamily="34" charset="0"/>
              </a:rPr>
              <a:t>, which is the process of breaking the building into areas of manageable risk. These areas are called ‘compartments’ which restrict the growth and spread of fire and smoke, making the fire easier to contain. </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 next part will discuss examples of passive fire control elements and the functions that they play in fire protection.</a:t>
            </a:r>
          </a:p>
        </p:txBody>
      </p:sp>
      <p:sp>
        <p:nvSpPr>
          <p:cNvPr id="7" name="Slide Number Placeholder 3">
            <a:extLst>
              <a:ext uri="{FF2B5EF4-FFF2-40B4-BE49-F238E27FC236}">
                <a16:creationId xmlns:a16="http://schemas.microsoft.com/office/drawing/2014/main" id="{608D729A-C8F2-6BE6-164A-EF2CB6725778}"/>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6</a:t>
            </a:fld>
            <a:endParaRPr lang="en-US" sz="900" dirty="0">
              <a:solidFill>
                <a:schemeClr val="tx2"/>
              </a:solidFill>
            </a:endParaRPr>
          </a:p>
        </p:txBody>
      </p:sp>
      <p:sp>
        <p:nvSpPr>
          <p:cNvPr id="8" name="Footer Placeholder 4">
            <a:extLst>
              <a:ext uri="{FF2B5EF4-FFF2-40B4-BE49-F238E27FC236}">
                <a16:creationId xmlns:a16="http://schemas.microsoft.com/office/drawing/2014/main" id="{F71089BE-5ED2-9FD8-EAB8-96F62A303404}"/>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Apply Fire Protection Requirements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Fire-resisting building elements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Building materials, assemblies, linings and surface finishes must be able to resist the spread of fire and generation of smoke. The criteria for fire resistance are discussed in Section 3.2. </a:t>
            </a:r>
          </a:p>
        </p:txBody>
      </p:sp>
      <p:sp>
        <p:nvSpPr>
          <p:cNvPr id="7" name="Slide Number Placeholder 3">
            <a:extLst>
              <a:ext uri="{FF2B5EF4-FFF2-40B4-BE49-F238E27FC236}">
                <a16:creationId xmlns:a16="http://schemas.microsoft.com/office/drawing/2014/main" id="{AD0E76DD-A3F3-7782-97C4-9EE7F61002C0}"/>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7</a:t>
            </a:fld>
            <a:endParaRPr lang="en-US" sz="900" dirty="0">
              <a:solidFill>
                <a:schemeClr val="tx2"/>
              </a:solidFill>
            </a:endParaRPr>
          </a:p>
        </p:txBody>
      </p:sp>
      <p:sp>
        <p:nvSpPr>
          <p:cNvPr id="8" name="Footer Placeholder 4">
            <a:extLst>
              <a:ext uri="{FF2B5EF4-FFF2-40B4-BE49-F238E27FC236}">
                <a16:creationId xmlns:a16="http://schemas.microsoft.com/office/drawing/2014/main" id="{EFCAAC95-A971-8C6D-04BF-DB142273439E}"/>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Apply Fire Protection Requirements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Non-combustible building elements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These elements resist fire, provide </a:t>
            </a:r>
            <a:r>
              <a:rPr lang="en-US" sz="2200" dirty="0" err="1">
                <a:ea typeface="Open Sans" pitchFamily="34" charset="0"/>
                <a:cs typeface="Open Sans" pitchFamily="34" charset="0"/>
              </a:rPr>
              <a:t>compartmentation</a:t>
            </a:r>
            <a:r>
              <a:rPr lang="en-US" sz="2200" dirty="0">
                <a:ea typeface="Open Sans" pitchFamily="34" charset="0"/>
                <a:cs typeface="Open Sans" pitchFamily="34" charset="0"/>
              </a:rPr>
              <a:t> and restrict the spread of fire to ensure occupants' safety. </a:t>
            </a:r>
          </a:p>
        </p:txBody>
      </p:sp>
      <p:sp>
        <p:nvSpPr>
          <p:cNvPr id="7" name="Slide Number Placeholder 3">
            <a:extLst>
              <a:ext uri="{FF2B5EF4-FFF2-40B4-BE49-F238E27FC236}">
                <a16:creationId xmlns:a16="http://schemas.microsoft.com/office/drawing/2014/main" id="{EECA7462-6D40-97A0-100F-AB9850438F5C}"/>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8</a:t>
            </a:fld>
            <a:endParaRPr lang="en-US" sz="900" dirty="0">
              <a:solidFill>
                <a:schemeClr val="tx2"/>
              </a:solidFill>
            </a:endParaRPr>
          </a:p>
        </p:txBody>
      </p:sp>
      <p:sp>
        <p:nvSpPr>
          <p:cNvPr id="8" name="Footer Placeholder 4">
            <a:extLst>
              <a:ext uri="{FF2B5EF4-FFF2-40B4-BE49-F238E27FC236}">
                <a16:creationId xmlns:a16="http://schemas.microsoft.com/office/drawing/2014/main" id="{54C81901-78DC-531A-236B-546B9DA9E85B}"/>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Apply Fire Protection Requirements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Fire doors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5606845"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These aim to protect openings by maintaining the integrity of fire separation and </a:t>
            </a:r>
            <a:r>
              <a:rPr lang="en-US" sz="2200" dirty="0" err="1">
                <a:ea typeface="Open Sans" pitchFamily="34" charset="0"/>
                <a:cs typeface="Open Sans" pitchFamily="34" charset="0"/>
              </a:rPr>
              <a:t>compartmentation</a:t>
            </a:r>
            <a:r>
              <a:rPr lang="en-US" sz="2200" dirty="0">
                <a:ea typeface="Open Sans" pitchFamily="34" charset="0"/>
                <a:cs typeface="Open Sans" pitchFamily="34" charset="0"/>
              </a:rPr>
              <a:t>. These include sliding fire doors, their associated warning systems and associated closing and latching mechanisms. </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These may be made of a combination of materials such as glass, gypsum, steel or timber. </a:t>
            </a:r>
          </a:p>
        </p:txBody>
      </p:sp>
      <p:pic>
        <p:nvPicPr>
          <p:cNvPr id="7" name="Picture 6" descr="A large white building&#10;&#10;Description automatically generated"/>
          <p:cNvPicPr/>
          <p:nvPr/>
        </p:nvPicPr>
        <p:blipFill>
          <a:blip r:embed="rId2" cstate="print">
            <a:extLst>
              <a:ext uri="{28A0092B-C50C-407E-A947-70E740481C1C}">
                <a14:useLocalDpi xmlns:a14="http://schemas.microsoft.com/office/drawing/2010/main"/>
              </a:ext>
            </a:extLst>
          </a:blip>
          <a:stretch>
            <a:fillRect/>
          </a:stretch>
        </p:blipFill>
        <p:spPr>
          <a:xfrm>
            <a:off x="7087897" y="2270198"/>
            <a:ext cx="3872258" cy="2980228"/>
          </a:xfrm>
          <a:prstGeom prst="rect">
            <a:avLst/>
          </a:prstGeom>
        </p:spPr>
      </p:pic>
      <p:sp>
        <p:nvSpPr>
          <p:cNvPr id="8" name="Slide Number Placeholder 3">
            <a:extLst>
              <a:ext uri="{FF2B5EF4-FFF2-40B4-BE49-F238E27FC236}">
                <a16:creationId xmlns:a16="http://schemas.microsoft.com/office/drawing/2014/main" id="{92A4A7BC-E5E6-470B-6941-E0B464554B10}"/>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9</a:t>
            </a:fld>
            <a:endParaRPr lang="en-US" sz="900" dirty="0">
              <a:solidFill>
                <a:schemeClr val="tx2"/>
              </a:solidFill>
            </a:endParaRPr>
          </a:p>
        </p:txBody>
      </p:sp>
      <p:sp>
        <p:nvSpPr>
          <p:cNvPr id="10" name="Footer Placeholder 4">
            <a:extLst>
              <a:ext uri="{FF2B5EF4-FFF2-40B4-BE49-F238E27FC236}">
                <a16:creationId xmlns:a16="http://schemas.microsoft.com/office/drawing/2014/main" id="{DFABB4FC-028F-6AB1-EABB-0F68AC55409A}"/>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Apply Fire Protection Requirements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Fire windows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These protect openings by maintaining the integrity of fire separation and </a:t>
            </a:r>
            <a:r>
              <a:rPr lang="en-US" sz="2200" dirty="0" err="1">
                <a:ea typeface="Open Sans" pitchFamily="34" charset="0"/>
                <a:cs typeface="Open Sans" pitchFamily="34" charset="0"/>
              </a:rPr>
              <a:t>compartmentation</a:t>
            </a:r>
            <a:r>
              <a:rPr lang="en-US" sz="2200" dirty="0">
                <a:ea typeface="Open Sans" pitchFamily="34" charset="0"/>
                <a:cs typeface="Open Sans" pitchFamily="34" charset="0"/>
              </a:rPr>
              <a:t>. Included are automatic or permanently fixed windows.</a:t>
            </a:r>
          </a:p>
        </p:txBody>
      </p:sp>
      <p:sp>
        <p:nvSpPr>
          <p:cNvPr id="7" name="Slide Number Placeholder 3">
            <a:extLst>
              <a:ext uri="{FF2B5EF4-FFF2-40B4-BE49-F238E27FC236}">
                <a16:creationId xmlns:a16="http://schemas.microsoft.com/office/drawing/2014/main" id="{8CC333CA-AADA-CA94-77DF-E3D60BE017E5}"/>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10</a:t>
            </a:fld>
            <a:endParaRPr lang="en-US" sz="900" dirty="0">
              <a:solidFill>
                <a:schemeClr val="tx2"/>
              </a:solidFill>
            </a:endParaRPr>
          </a:p>
        </p:txBody>
      </p:sp>
      <p:sp>
        <p:nvSpPr>
          <p:cNvPr id="8" name="Footer Placeholder 4">
            <a:extLst>
              <a:ext uri="{FF2B5EF4-FFF2-40B4-BE49-F238E27FC236}">
                <a16:creationId xmlns:a16="http://schemas.microsoft.com/office/drawing/2014/main" id="{A3AF5DA5-9574-31C4-F947-CB59BC332C3A}"/>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Apply Fire Protection Requirements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Fire shutters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These provide fire separation and </a:t>
            </a:r>
            <a:r>
              <a:rPr lang="en-US" sz="2200" dirty="0" err="1">
                <a:ea typeface="Open Sans" pitchFamily="34" charset="0"/>
                <a:cs typeface="Open Sans" pitchFamily="34" charset="0"/>
              </a:rPr>
              <a:t>compartmentation</a:t>
            </a:r>
            <a:r>
              <a:rPr lang="en-US" sz="2200" dirty="0">
                <a:ea typeface="Open Sans" pitchFamily="34" charset="0"/>
                <a:cs typeface="Open Sans" pitchFamily="34" charset="0"/>
              </a:rPr>
              <a:t> by automatically closing when a fire is detected. Activation of shutters can be done either by connecting to the building’s fire alarm system or being fitted with their own heat detection system. Some shutters roll down under their weight. Other shutters are operated using a </a:t>
            </a:r>
            <a:r>
              <a:rPr lang="en-US" sz="2200" dirty="0" err="1">
                <a:ea typeface="Open Sans" pitchFamily="34" charset="0"/>
                <a:cs typeface="Open Sans" pitchFamily="34" charset="0"/>
              </a:rPr>
              <a:t>motorised</a:t>
            </a:r>
            <a:r>
              <a:rPr lang="en-US" sz="2200" dirty="0">
                <a:ea typeface="Open Sans" pitchFamily="34" charset="0"/>
                <a:cs typeface="Open Sans" pitchFamily="34" charset="0"/>
              </a:rPr>
              <a:t> closing mechanism. </a:t>
            </a:r>
          </a:p>
        </p:txBody>
      </p:sp>
      <p:sp>
        <p:nvSpPr>
          <p:cNvPr id="7" name="Slide Number Placeholder 3">
            <a:extLst>
              <a:ext uri="{FF2B5EF4-FFF2-40B4-BE49-F238E27FC236}">
                <a16:creationId xmlns:a16="http://schemas.microsoft.com/office/drawing/2014/main" id="{D7671184-7689-9477-AA1E-D060DBF0C378}"/>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11</a:t>
            </a:fld>
            <a:endParaRPr lang="en-US" sz="900" dirty="0">
              <a:solidFill>
                <a:schemeClr val="tx2"/>
              </a:solidFill>
            </a:endParaRPr>
          </a:p>
        </p:txBody>
      </p:sp>
      <p:sp>
        <p:nvSpPr>
          <p:cNvPr id="8" name="Footer Placeholder 4">
            <a:extLst>
              <a:ext uri="{FF2B5EF4-FFF2-40B4-BE49-F238E27FC236}">
                <a16:creationId xmlns:a16="http://schemas.microsoft.com/office/drawing/2014/main" id="{64538CCF-555C-894E-2FE3-80EE049A3171}"/>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Apply Fire Protection Requirements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Smoke doors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These restrict the passage of smoke between compartments or walls. Included are associated self-closing, automatic closing and latching mechanisms. </a:t>
            </a:r>
          </a:p>
        </p:txBody>
      </p:sp>
      <p:sp>
        <p:nvSpPr>
          <p:cNvPr id="7" name="Slide Number Placeholder 3">
            <a:extLst>
              <a:ext uri="{FF2B5EF4-FFF2-40B4-BE49-F238E27FC236}">
                <a16:creationId xmlns:a16="http://schemas.microsoft.com/office/drawing/2014/main" id="{3CE1DFC7-91B1-6C9C-B288-B85B51C6F1AD}"/>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12</a:t>
            </a:fld>
            <a:endParaRPr lang="en-US" sz="900" dirty="0">
              <a:solidFill>
                <a:schemeClr val="tx2"/>
              </a:solidFill>
            </a:endParaRPr>
          </a:p>
        </p:txBody>
      </p:sp>
      <p:sp>
        <p:nvSpPr>
          <p:cNvPr id="8" name="Footer Placeholder 4">
            <a:extLst>
              <a:ext uri="{FF2B5EF4-FFF2-40B4-BE49-F238E27FC236}">
                <a16:creationId xmlns:a16="http://schemas.microsoft.com/office/drawing/2014/main" id="{44D01B3D-71AB-239B-8CA0-0D89DFC89A02}"/>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Apply Fire Protection Requirements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Proscenium walls (fire curtains)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These prevent the passage of smoke and fire from the stage area to the audience area in a theatre.</a:t>
            </a:r>
          </a:p>
        </p:txBody>
      </p:sp>
      <p:sp>
        <p:nvSpPr>
          <p:cNvPr id="7" name="Slide Number Placeholder 3">
            <a:extLst>
              <a:ext uri="{FF2B5EF4-FFF2-40B4-BE49-F238E27FC236}">
                <a16:creationId xmlns:a16="http://schemas.microsoft.com/office/drawing/2014/main" id="{86D14CC8-E11D-7379-1BD3-4480BF61BCB1}"/>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13</a:t>
            </a:fld>
            <a:endParaRPr lang="en-US" sz="900" dirty="0">
              <a:solidFill>
                <a:schemeClr val="tx2"/>
              </a:solidFill>
            </a:endParaRPr>
          </a:p>
        </p:txBody>
      </p:sp>
      <p:sp>
        <p:nvSpPr>
          <p:cNvPr id="8" name="Footer Placeholder 4">
            <a:extLst>
              <a:ext uri="{FF2B5EF4-FFF2-40B4-BE49-F238E27FC236}">
                <a16:creationId xmlns:a16="http://schemas.microsoft.com/office/drawing/2014/main" id="{1DB83D94-2143-F6AB-37F2-691C0B6AEDFE}"/>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Apply Fire Protection Requirements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3.1.2 Active Fire Control Elements</a:t>
            </a: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ctr">
            <a:normAutofit fontScale="92500" lnSpcReduction="200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Active fire control elements have a predetermined response to heat, smoke or specific gases. Some responses are automatic, such as turning sprinklers on and sounding the alarms. Others are manual, such as fire reel systems and portable fire extinguishers. </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Active fire control elements can fall under two categories: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Elements to </a:t>
            </a:r>
            <a:r>
              <a:rPr lang="en-US" sz="2200" b="1" dirty="0">
                <a:ea typeface="Open Sans" pitchFamily="34" charset="0"/>
                <a:cs typeface="Open Sans" pitchFamily="34" charset="0"/>
              </a:rPr>
              <a:t>fight a fire in its early stages </a:t>
            </a:r>
            <a:r>
              <a:rPr lang="en-US" sz="2200" dirty="0">
                <a:ea typeface="Open Sans" pitchFamily="34" charset="0"/>
                <a:cs typeface="Open Sans" pitchFamily="34" charset="0"/>
              </a:rPr>
              <a:t>are simple and lightweight equipment to be used by the occupants to extinguish or contain a fire in its early stages. These are typically used while waiting for the fire brigade to arrive. Examples are fire hose reels and fire extinguishers.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Elements to </a:t>
            </a:r>
            <a:r>
              <a:rPr lang="en-US" sz="2200" b="1" dirty="0">
                <a:ea typeface="Open Sans" pitchFamily="34" charset="0"/>
                <a:cs typeface="Open Sans" pitchFamily="34" charset="0"/>
              </a:rPr>
              <a:t>assist the fire brigade </a:t>
            </a:r>
            <a:r>
              <a:rPr lang="en-US" sz="2200" dirty="0">
                <a:ea typeface="Open Sans" pitchFamily="34" charset="0"/>
                <a:cs typeface="Open Sans" pitchFamily="34" charset="0"/>
              </a:rPr>
              <a:t>are equipped to be used by the fire brigade. One example is a fire hydrant system.</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 next part will discuss some examples of active fire control elements, their descriptions and the functions that they play in containing fire.</a:t>
            </a:r>
          </a:p>
        </p:txBody>
      </p:sp>
      <p:sp>
        <p:nvSpPr>
          <p:cNvPr id="7" name="Slide Number Placeholder 3">
            <a:extLst>
              <a:ext uri="{FF2B5EF4-FFF2-40B4-BE49-F238E27FC236}">
                <a16:creationId xmlns:a16="http://schemas.microsoft.com/office/drawing/2014/main" id="{615E2353-5BE7-5C06-2EBE-ABB8384792C8}"/>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14</a:t>
            </a:fld>
            <a:endParaRPr lang="en-US" sz="900" dirty="0">
              <a:solidFill>
                <a:schemeClr val="tx2"/>
              </a:solidFill>
            </a:endParaRPr>
          </a:p>
        </p:txBody>
      </p:sp>
      <p:sp>
        <p:nvSpPr>
          <p:cNvPr id="8" name="Footer Placeholder 4">
            <a:extLst>
              <a:ext uri="{FF2B5EF4-FFF2-40B4-BE49-F238E27FC236}">
                <a16:creationId xmlns:a16="http://schemas.microsoft.com/office/drawing/2014/main" id="{430D7FC0-9475-38A5-848C-BA5734EC52AE}"/>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Apply Fire Protection Requirements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Smoke and heat alarm and detection systems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These are installed to sense a fire in its initial development stage and warn building occupants.</a:t>
            </a:r>
          </a:p>
        </p:txBody>
      </p:sp>
      <p:sp>
        <p:nvSpPr>
          <p:cNvPr id="7" name="Slide Number Placeholder 3">
            <a:extLst>
              <a:ext uri="{FF2B5EF4-FFF2-40B4-BE49-F238E27FC236}">
                <a16:creationId xmlns:a16="http://schemas.microsoft.com/office/drawing/2014/main" id="{E9FE1FA1-E5BB-BD26-F19E-E85C05E4209C}"/>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15</a:t>
            </a:fld>
            <a:endParaRPr lang="en-US" sz="900" dirty="0">
              <a:solidFill>
                <a:schemeClr val="tx2"/>
              </a:solidFill>
            </a:endParaRPr>
          </a:p>
        </p:txBody>
      </p:sp>
      <p:sp>
        <p:nvSpPr>
          <p:cNvPr id="8" name="Footer Placeholder 4">
            <a:extLst>
              <a:ext uri="{FF2B5EF4-FFF2-40B4-BE49-F238E27FC236}">
                <a16:creationId xmlns:a16="http://schemas.microsoft.com/office/drawing/2014/main" id="{2D49224F-E189-92C7-4852-4A7A36D5381C}"/>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Apply Fire Protection Requirements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Fire hose reel systems	</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These consist of pumps, pipes, water supply and hose reels. These are placed in strategic locations throughout the building and are manually activated using a valve that enables water flow. They allow occupants to undertake initial fire extinguishment while waiting for the fire brigade.</a:t>
            </a:r>
          </a:p>
        </p:txBody>
      </p:sp>
      <p:sp>
        <p:nvSpPr>
          <p:cNvPr id="7" name="Slide Number Placeholder 3">
            <a:extLst>
              <a:ext uri="{FF2B5EF4-FFF2-40B4-BE49-F238E27FC236}">
                <a16:creationId xmlns:a16="http://schemas.microsoft.com/office/drawing/2014/main" id="{7405D8B2-2724-FB23-636D-1F02D3C3E1FE}"/>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16</a:t>
            </a:fld>
            <a:endParaRPr lang="en-US" sz="900" dirty="0">
              <a:solidFill>
                <a:schemeClr val="tx2"/>
              </a:solidFill>
            </a:endParaRPr>
          </a:p>
        </p:txBody>
      </p:sp>
      <p:sp>
        <p:nvSpPr>
          <p:cNvPr id="8" name="Footer Placeholder 4">
            <a:extLst>
              <a:ext uri="{FF2B5EF4-FFF2-40B4-BE49-F238E27FC236}">
                <a16:creationId xmlns:a16="http://schemas.microsoft.com/office/drawing/2014/main" id="{A619A330-B5F9-5840-5E52-F7703EEC4CAD}"/>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Apply Fire Protection Requirements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Portable fire extinguishers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5400368"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Similar to fire hose reel systems, these allow occupants to undertake initial fire extinguishment while waiting for the fire brigade. These are located in strategic locations, often near a building's main exit and away from areas that are likely to catch fire. An example of a strategic placement would be placing a portable fire extinguisher at the kitchen entrance but not inside the kitchen. </a:t>
            </a:r>
          </a:p>
        </p:txBody>
      </p:sp>
      <p:pic>
        <p:nvPicPr>
          <p:cNvPr id="7" name="Picture 6" descr="A picture containing red, object, extinguisher, indoor&#10;&#10;Description automatically generated"/>
          <p:cNvPicPr/>
          <p:nvPr/>
        </p:nvPicPr>
        <p:blipFill>
          <a:blip r:embed="rId2" cstate="print">
            <a:extLst>
              <a:ext uri="{28A0092B-C50C-407E-A947-70E740481C1C}">
                <a14:useLocalDpi xmlns:a14="http://schemas.microsoft.com/office/drawing/2010/main"/>
              </a:ext>
            </a:extLst>
          </a:blip>
          <a:stretch>
            <a:fillRect/>
          </a:stretch>
        </p:blipFill>
        <p:spPr>
          <a:xfrm>
            <a:off x="6850656" y="1971398"/>
            <a:ext cx="3679691" cy="3679691"/>
          </a:xfrm>
          <a:prstGeom prst="rect">
            <a:avLst/>
          </a:prstGeom>
        </p:spPr>
      </p:pic>
      <p:sp>
        <p:nvSpPr>
          <p:cNvPr id="8" name="Slide Number Placeholder 3">
            <a:extLst>
              <a:ext uri="{FF2B5EF4-FFF2-40B4-BE49-F238E27FC236}">
                <a16:creationId xmlns:a16="http://schemas.microsoft.com/office/drawing/2014/main" id="{9ED5ADC1-CCCE-1DEB-4819-959390440B34}"/>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17</a:t>
            </a:fld>
            <a:endParaRPr lang="en-US" sz="900" dirty="0">
              <a:solidFill>
                <a:schemeClr val="tx2"/>
              </a:solidFill>
            </a:endParaRPr>
          </a:p>
        </p:txBody>
      </p:sp>
      <p:sp>
        <p:nvSpPr>
          <p:cNvPr id="10" name="Footer Placeholder 4">
            <a:extLst>
              <a:ext uri="{FF2B5EF4-FFF2-40B4-BE49-F238E27FC236}">
                <a16:creationId xmlns:a16="http://schemas.microsoft.com/office/drawing/2014/main" id="{C0C52BB6-6589-D111-9C70-83E714FD7E5F}"/>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Apply Fire Protection Requirements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Portable fire extinguishers</a:t>
            </a:r>
            <a:endParaRPr lang="en-AU" sz="3200" b="1" dirty="0">
              <a:highlight>
                <a:srgbClr val="FFFF00"/>
              </a:highlight>
              <a:latin typeface="Arial" panose="020B0604020202020204" pitchFamily="34" charset="0"/>
              <a:cs typeface="Arial" panose="020B0604020202020204" pitchFamily="34" charset="0"/>
            </a:endParaRP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No type of fire extinguisher can work on all classes of fire. This is why you must choose extinguishers with an extinguishing agent suitable to the class of fire that your building is prone to.</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 five main types of fire extinguishers in Australia are identifiable by the </a:t>
            </a:r>
            <a:r>
              <a:rPr lang="en-US" sz="2200" dirty="0" err="1">
                <a:ea typeface="Open Sans" pitchFamily="34" charset="0"/>
                <a:cs typeface="Open Sans" pitchFamily="34" charset="0"/>
              </a:rPr>
              <a:t>colour</a:t>
            </a:r>
            <a:r>
              <a:rPr lang="en-US" sz="2200" dirty="0">
                <a:ea typeface="Open Sans" pitchFamily="34" charset="0"/>
                <a:cs typeface="Open Sans" pitchFamily="34" charset="0"/>
              </a:rPr>
              <a:t> of their bands. These are classified according to their extinguishing agent. </a:t>
            </a:r>
          </a:p>
        </p:txBody>
      </p:sp>
      <p:sp>
        <p:nvSpPr>
          <p:cNvPr id="7" name="Slide Number Placeholder 3">
            <a:extLst>
              <a:ext uri="{FF2B5EF4-FFF2-40B4-BE49-F238E27FC236}">
                <a16:creationId xmlns:a16="http://schemas.microsoft.com/office/drawing/2014/main" id="{21C4EB5B-DCBD-03D3-AC3D-8ADD57EC07E8}"/>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18</a:t>
            </a:fld>
            <a:endParaRPr lang="en-US" sz="900" dirty="0">
              <a:solidFill>
                <a:schemeClr val="tx2"/>
              </a:solidFill>
            </a:endParaRPr>
          </a:p>
        </p:txBody>
      </p:sp>
      <p:sp>
        <p:nvSpPr>
          <p:cNvPr id="8" name="Footer Placeholder 4">
            <a:extLst>
              <a:ext uri="{FF2B5EF4-FFF2-40B4-BE49-F238E27FC236}">
                <a16:creationId xmlns:a16="http://schemas.microsoft.com/office/drawing/2014/main" id="{D23E2737-A98E-B5FD-9651-F50767DBFB1F}"/>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Apply Fire Protection Requirements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Portable fire extinguishers</a:t>
            </a:r>
            <a:endParaRPr lang="en-AU" sz="3200" b="1" dirty="0">
              <a:highlight>
                <a:srgbClr val="FFFF00"/>
              </a:highlight>
              <a:latin typeface="Arial" panose="020B0604020202020204" pitchFamily="34" charset="0"/>
              <a:cs typeface="Arial" panose="020B0604020202020204" pitchFamily="34" charset="0"/>
            </a:endParaRP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t">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1800" dirty="0">
                <a:ea typeface="Open Sans" pitchFamily="34" charset="0"/>
                <a:cs typeface="Open Sans" pitchFamily="34" charset="0"/>
              </a:rPr>
              <a:t>The table below shows the different types of extinguisher and the class of fire they are suitable for. </a:t>
            </a:r>
          </a:p>
        </p:txBody>
      </p:sp>
      <p:graphicFrame>
        <p:nvGraphicFramePr>
          <p:cNvPr id="7" name="Table 6"/>
          <p:cNvGraphicFramePr>
            <a:graphicFrameLocks noGrp="1"/>
          </p:cNvGraphicFramePr>
          <p:nvPr/>
        </p:nvGraphicFramePr>
        <p:xfrm>
          <a:off x="1209368" y="2583615"/>
          <a:ext cx="9497961" cy="2772918"/>
        </p:xfrm>
        <a:graphic>
          <a:graphicData uri="http://schemas.openxmlformats.org/drawingml/2006/table">
            <a:tbl>
              <a:tblPr/>
              <a:tblGrid>
                <a:gridCol w="2683153">
                  <a:extLst>
                    <a:ext uri="{9D8B030D-6E8A-4147-A177-3AD203B41FA5}">
                      <a16:colId xmlns:a16="http://schemas.microsoft.com/office/drawing/2014/main" val="20000"/>
                    </a:ext>
                  </a:extLst>
                </a:gridCol>
                <a:gridCol w="2986548">
                  <a:extLst>
                    <a:ext uri="{9D8B030D-6E8A-4147-A177-3AD203B41FA5}">
                      <a16:colId xmlns:a16="http://schemas.microsoft.com/office/drawing/2014/main" val="20001"/>
                    </a:ext>
                  </a:extLst>
                </a:gridCol>
                <a:gridCol w="3828260">
                  <a:extLst>
                    <a:ext uri="{9D8B030D-6E8A-4147-A177-3AD203B41FA5}">
                      <a16:colId xmlns:a16="http://schemas.microsoft.com/office/drawing/2014/main" val="20002"/>
                    </a:ext>
                  </a:extLst>
                </a:gridCol>
              </a:tblGrid>
              <a:tr h="0">
                <a:tc>
                  <a:txBody>
                    <a:bodyPr/>
                    <a:lstStyle/>
                    <a:p>
                      <a:pPr marL="0" marR="64770" indent="-228600" algn="ctr">
                        <a:lnSpc>
                          <a:spcPct val="115000"/>
                        </a:lnSpc>
                        <a:spcBef>
                          <a:spcPts val="600"/>
                        </a:spcBef>
                        <a:spcAft>
                          <a:spcPts val="600"/>
                        </a:spcAft>
                      </a:pPr>
                      <a:r>
                        <a:rPr lang="en-AU" sz="1800" b="1">
                          <a:solidFill>
                            <a:srgbClr val="262626"/>
                          </a:solidFill>
                          <a:latin typeface="+mn-lt"/>
                          <a:ea typeface="Times New Roman"/>
                          <a:cs typeface="Calibri"/>
                        </a:rPr>
                        <a:t>Type of Extinguisher</a:t>
                      </a:r>
                      <a:endParaRPr lang="en-US" sz="1800">
                        <a:solidFill>
                          <a:srgbClr val="262626"/>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770" indent="-228600" algn="ctr">
                        <a:lnSpc>
                          <a:spcPct val="115000"/>
                        </a:lnSpc>
                        <a:spcBef>
                          <a:spcPts val="600"/>
                        </a:spcBef>
                        <a:spcAft>
                          <a:spcPts val="600"/>
                        </a:spcAft>
                      </a:pPr>
                      <a:r>
                        <a:rPr lang="en-AU" sz="1800" b="1">
                          <a:solidFill>
                            <a:srgbClr val="262626"/>
                          </a:solidFill>
                          <a:latin typeface="+mn-lt"/>
                          <a:ea typeface="Times New Roman"/>
                          <a:cs typeface="Calibri"/>
                        </a:rPr>
                        <a:t>Suitable for (class of fire)</a:t>
                      </a:r>
                      <a:endParaRPr lang="en-US" sz="1800">
                        <a:solidFill>
                          <a:srgbClr val="262626"/>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770" indent="-228600" algn="ctr">
                        <a:lnSpc>
                          <a:spcPct val="115000"/>
                        </a:lnSpc>
                        <a:spcBef>
                          <a:spcPts val="600"/>
                        </a:spcBef>
                        <a:spcAft>
                          <a:spcPts val="600"/>
                        </a:spcAft>
                      </a:pPr>
                      <a:r>
                        <a:rPr lang="en-AU" sz="1800" b="1">
                          <a:solidFill>
                            <a:srgbClr val="262626"/>
                          </a:solidFill>
                          <a:latin typeface="+mn-lt"/>
                          <a:ea typeface="Times New Roman"/>
                          <a:cs typeface="Calibri"/>
                        </a:rPr>
                        <a:t>Comments</a:t>
                      </a:r>
                      <a:endParaRPr lang="en-US" sz="1800">
                        <a:solidFill>
                          <a:srgbClr val="262626"/>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extLst>
                  <a:ext uri="{0D108BD9-81ED-4DB2-BD59-A6C34878D82A}">
                    <a16:rowId xmlns:a16="http://schemas.microsoft.com/office/drawing/2014/main" val="10000"/>
                  </a:ext>
                </a:extLst>
              </a:tr>
              <a:tr h="0">
                <a:tc>
                  <a:txBody>
                    <a:bodyPr/>
                    <a:lstStyle/>
                    <a:p>
                      <a:pPr marL="0" marR="64770" indent="-228600" algn="ctr">
                        <a:lnSpc>
                          <a:spcPct val="115000"/>
                        </a:lnSpc>
                        <a:spcBef>
                          <a:spcPts val="600"/>
                        </a:spcBef>
                        <a:spcAft>
                          <a:spcPts val="600"/>
                        </a:spcAft>
                      </a:pPr>
                      <a:r>
                        <a:rPr lang="en-AU" sz="1800" b="1">
                          <a:solidFill>
                            <a:srgbClr val="262626"/>
                          </a:solidFill>
                          <a:latin typeface="+mn-lt"/>
                          <a:ea typeface="Times New Roman"/>
                          <a:cs typeface="Calibri"/>
                        </a:rPr>
                        <a:t>Water</a:t>
                      </a:r>
                      <a:endParaRPr lang="en-US" sz="1800">
                        <a:solidFill>
                          <a:srgbClr val="262626"/>
                        </a:solidFill>
                        <a:latin typeface="+mn-lt"/>
                        <a:ea typeface="Times New Roman"/>
                      </a:endParaRPr>
                    </a:p>
                    <a:p>
                      <a:pPr marL="0" marR="64770" indent="-228600" algn="ctr">
                        <a:lnSpc>
                          <a:spcPct val="115000"/>
                        </a:lnSpc>
                        <a:spcBef>
                          <a:spcPts val="600"/>
                        </a:spcBef>
                        <a:spcAft>
                          <a:spcPts val="600"/>
                        </a:spcAft>
                      </a:pPr>
                      <a:r>
                        <a:rPr lang="en-AU" sz="1800">
                          <a:solidFill>
                            <a:srgbClr val="262626"/>
                          </a:solidFill>
                          <a:latin typeface="+mn-lt"/>
                          <a:ea typeface="Times New Roman"/>
                          <a:cs typeface="Calibri"/>
                        </a:rPr>
                        <a:t>(identified by an all-red body; no band)</a:t>
                      </a:r>
                      <a:endParaRPr lang="en-US" sz="1800">
                        <a:solidFill>
                          <a:srgbClr val="262626"/>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228600" algn="ctr">
                        <a:lnSpc>
                          <a:spcPct val="115000"/>
                        </a:lnSpc>
                        <a:spcBef>
                          <a:spcPts val="600"/>
                        </a:spcBef>
                        <a:spcAft>
                          <a:spcPts val="600"/>
                        </a:spcAft>
                      </a:pPr>
                      <a:r>
                        <a:rPr lang="en-AU" sz="1800">
                          <a:solidFill>
                            <a:srgbClr val="262626"/>
                          </a:solidFill>
                          <a:latin typeface="+mn-lt"/>
                          <a:ea typeface="Times New Roman"/>
                          <a:cs typeface="Calibri"/>
                        </a:rPr>
                        <a:t>A</a:t>
                      </a:r>
                      <a:endParaRPr lang="en-US" sz="1800">
                        <a:solidFill>
                          <a:srgbClr val="0D0D0D"/>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228600" algn="just">
                        <a:lnSpc>
                          <a:spcPct val="115000"/>
                        </a:lnSpc>
                        <a:spcBef>
                          <a:spcPts val="600"/>
                        </a:spcBef>
                        <a:spcAft>
                          <a:spcPts val="600"/>
                        </a:spcAft>
                      </a:pPr>
                      <a:r>
                        <a:rPr lang="en-AU" sz="1800">
                          <a:solidFill>
                            <a:srgbClr val="262626"/>
                          </a:solidFill>
                          <a:latin typeface="+mn-lt"/>
                          <a:ea typeface="Times New Roman"/>
                          <a:cs typeface="Calibri"/>
                        </a:rPr>
                        <a:t>Not safe on other classes of fire</a:t>
                      </a:r>
                      <a:endParaRPr lang="en-US" sz="1800">
                        <a:solidFill>
                          <a:srgbClr val="0D0D0D"/>
                        </a:solidFill>
                        <a:latin typeface="+mn-lt"/>
                        <a:ea typeface="Times New Roman"/>
                      </a:endParaRPr>
                    </a:p>
                    <a:p>
                      <a:pPr marL="0" marR="64770" indent="-228600" algn="just">
                        <a:lnSpc>
                          <a:spcPct val="115000"/>
                        </a:lnSpc>
                        <a:spcBef>
                          <a:spcPts val="600"/>
                        </a:spcBef>
                        <a:spcAft>
                          <a:spcPts val="600"/>
                        </a:spcAft>
                      </a:pPr>
                      <a:r>
                        <a:rPr lang="en-AU" sz="1800">
                          <a:solidFill>
                            <a:srgbClr val="262626"/>
                          </a:solidFill>
                          <a:latin typeface="+mn-lt"/>
                          <a:ea typeface="Times New Roman"/>
                          <a:cs typeface="Calibri"/>
                        </a:rPr>
                        <a:t>Dangerous if used on flammable liquid, electrical equipment and cooking oil or lard fires </a:t>
                      </a:r>
                      <a:endParaRPr lang="en-US" sz="1800">
                        <a:solidFill>
                          <a:srgbClr val="0D0D0D"/>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1"/>
                  </a:ext>
                </a:extLst>
              </a:tr>
              <a:tr h="0">
                <a:tc>
                  <a:txBody>
                    <a:bodyPr/>
                    <a:lstStyle/>
                    <a:p>
                      <a:pPr marL="0" marR="64770" indent="-228600" algn="ctr">
                        <a:lnSpc>
                          <a:spcPct val="115000"/>
                        </a:lnSpc>
                        <a:spcBef>
                          <a:spcPts val="600"/>
                        </a:spcBef>
                        <a:spcAft>
                          <a:spcPts val="600"/>
                        </a:spcAft>
                      </a:pPr>
                      <a:r>
                        <a:rPr lang="en-AU" sz="1800" b="1">
                          <a:solidFill>
                            <a:srgbClr val="262626"/>
                          </a:solidFill>
                          <a:latin typeface="+mn-lt"/>
                          <a:ea typeface="Times New Roman"/>
                          <a:cs typeface="Calibri"/>
                        </a:rPr>
                        <a:t>Foam</a:t>
                      </a:r>
                      <a:endParaRPr lang="en-US" sz="1800">
                        <a:solidFill>
                          <a:srgbClr val="262626"/>
                        </a:solidFill>
                        <a:latin typeface="+mn-lt"/>
                        <a:ea typeface="Times New Roman"/>
                      </a:endParaRPr>
                    </a:p>
                    <a:p>
                      <a:pPr marL="0" marR="64770" indent="-228600" algn="ctr">
                        <a:lnSpc>
                          <a:spcPct val="115000"/>
                        </a:lnSpc>
                        <a:spcBef>
                          <a:spcPts val="600"/>
                        </a:spcBef>
                        <a:spcAft>
                          <a:spcPts val="600"/>
                        </a:spcAft>
                      </a:pPr>
                      <a:r>
                        <a:rPr lang="en-AU" sz="1800">
                          <a:solidFill>
                            <a:srgbClr val="262626"/>
                          </a:solidFill>
                          <a:latin typeface="+mn-lt"/>
                          <a:ea typeface="Times New Roman"/>
                          <a:cs typeface="Calibri"/>
                        </a:rPr>
                        <a:t>(identified by a blue band)</a:t>
                      </a:r>
                      <a:endParaRPr lang="en-US" sz="1800">
                        <a:solidFill>
                          <a:srgbClr val="262626"/>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228600" algn="ctr">
                        <a:lnSpc>
                          <a:spcPct val="115000"/>
                        </a:lnSpc>
                        <a:spcBef>
                          <a:spcPts val="600"/>
                        </a:spcBef>
                        <a:spcAft>
                          <a:spcPts val="600"/>
                        </a:spcAft>
                      </a:pPr>
                      <a:r>
                        <a:rPr lang="en-AU" sz="1800">
                          <a:solidFill>
                            <a:srgbClr val="262626"/>
                          </a:solidFill>
                          <a:latin typeface="+mn-lt"/>
                          <a:ea typeface="Times New Roman"/>
                          <a:cs typeface="Calibri"/>
                        </a:rPr>
                        <a:t>A and B; F (limited effectiveness) </a:t>
                      </a:r>
                      <a:endParaRPr lang="en-US" sz="1800">
                        <a:solidFill>
                          <a:srgbClr val="0D0D0D"/>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228600" algn="just">
                        <a:lnSpc>
                          <a:spcPct val="115000"/>
                        </a:lnSpc>
                        <a:spcBef>
                          <a:spcPts val="600"/>
                        </a:spcBef>
                        <a:spcAft>
                          <a:spcPts val="600"/>
                        </a:spcAft>
                      </a:pPr>
                      <a:r>
                        <a:rPr lang="en-AU" sz="1800" dirty="0">
                          <a:solidFill>
                            <a:srgbClr val="262626"/>
                          </a:solidFill>
                          <a:latin typeface="+mn-lt"/>
                          <a:ea typeface="Times New Roman"/>
                          <a:cs typeface="Calibri"/>
                        </a:rPr>
                        <a:t>Not safe on other classes of fire</a:t>
                      </a:r>
                      <a:endParaRPr lang="en-US" sz="1800" dirty="0">
                        <a:solidFill>
                          <a:srgbClr val="0D0D0D"/>
                        </a:solidFill>
                        <a:latin typeface="+mn-lt"/>
                        <a:ea typeface="Times New Roman"/>
                      </a:endParaRPr>
                    </a:p>
                    <a:p>
                      <a:pPr marL="0" marR="64770" indent="-228600" algn="just">
                        <a:lnSpc>
                          <a:spcPct val="115000"/>
                        </a:lnSpc>
                        <a:spcBef>
                          <a:spcPts val="600"/>
                        </a:spcBef>
                        <a:spcAft>
                          <a:spcPts val="600"/>
                        </a:spcAft>
                      </a:pPr>
                      <a:r>
                        <a:rPr lang="en-AU" sz="1800" dirty="0">
                          <a:solidFill>
                            <a:srgbClr val="262626"/>
                          </a:solidFill>
                          <a:latin typeface="+mn-lt"/>
                          <a:ea typeface="Times New Roman"/>
                          <a:cs typeface="Calibri"/>
                        </a:rPr>
                        <a:t>Dangerous if used on energised electrical equipment</a:t>
                      </a:r>
                      <a:endParaRPr lang="en-US" sz="1800" dirty="0">
                        <a:solidFill>
                          <a:srgbClr val="0D0D0D"/>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
        <p:nvSpPr>
          <p:cNvPr id="8" name="Slide Number Placeholder 3">
            <a:extLst>
              <a:ext uri="{FF2B5EF4-FFF2-40B4-BE49-F238E27FC236}">
                <a16:creationId xmlns:a16="http://schemas.microsoft.com/office/drawing/2014/main" id="{C450BC9E-DDDC-0676-31FD-DE69545E3916}"/>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19</a:t>
            </a:fld>
            <a:endParaRPr lang="en-US" sz="900" dirty="0">
              <a:solidFill>
                <a:schemeClr val="tx2"/>
              </a:solidFill>
            </a:endParaRPr>
          </a:p>
        </p:txBody>
      </p:sp>
      <p:sp>
        <p:nvSpPr>
          <p:cNvPr id="10" name="Footer Placeholder 4">
            <a:extLst>
              <a:ext uri="{FF2B5EF4-FFF2-40B4-BE49-F238E27FC236}">
                <a16:creationId xmlns:a16="http://schemas.microsoft.com/office/drawing/2014/main" id="{983386ED-56B0-73C5-F5FE-A3E6869F3653}"/>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Apply Fire Protection Requirements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Portable fire extinguishers</a:t>
            </a:r>
            <a:endParaRPr lang="en-AU" sz="3200" b="1" dirty="0">
              <a:highlight>
                <a:srgbClr val="FFFF00"/>
              </a:highlight>
              <a:latin typeface="Arial" panose="020B0604020202020204" pitchFamily="34" charset="0"/>
              <a:cs typeface="Arial" panose="020B0604020202020204" pitchFamily="34" charset="0"/>
            </a:endParaRPr>
          </a:p>
        </p:txBody>
      </p:sp>
      <p:graphicFrame>
        <p:nvGraphicFramePr>
          <p:cNvPr id="7" name="Table 6"/>
          <p:cNvGraphicFramePr>
            <a:graphicFrameLocks noGrp="1"/>
          </p:cNvGraphicFramePr>
          <p:nvPr/>
        </p:nvGraphicFramePr>
        <p:xfrm>
          <a:off x="1135626" y="1624970"/>
          <a:ext cx="9497961" cy="4168648"/>
        </p:xfrm>
        <a:graphic>
          <a:graphicData uri="http://schemas.openxmlformats.org/drawingml/2006/table">
            <a:tbl>
              <a:tblPr/>
              <a:tblGrid>
                <a:gridCol w="2683153">
                  <a:extLst>
                    <a:ext uri="{9D8B030D-6E8A-4147-A177-3AD203B41FA5}">
                      <a16:colId xmlns:a16="http://schemas.microsoft.com/office/drawing/2014/main" val="20000"/>
                    </a:ext>
                  </a:extLst>
                </a:gridCol>
                <a:gridCol w="2986548">
                  <a:extLst>
                    <a:ext uri="{9D8B030D-6E8A-4147-A177-3AD203B41FA5}">
                      <a16:colId xmlns:a16="http://schemas.microsoft.com/office/drawing/2014/main" val="20001"/>
                    </a:ext>
                  </a:extLst>
                </a:gridCol>
                <a:gridCol w="3828260">
                  <a:extLst>
                    <a:ext uri="{9D8B030D-6E8A-4147-A177-3AD203B41FA5}">
                      <a16:colId xmlns:a16="http://schemas.microsoft.com/office/drawing/2014/main" val="20002"/>
                    </a:ext>
                  </a:extLst>
                </a:gridCol>
              </a:tblGrid>
              <a:tr h="0">
                <a:tc>
                  <a:txBody>
                    <a:bodyPr/>
                    <a:lstStyle/>
                    <a:p>
                      <a:pPr marL="0" marR="64770" indent="-228600" algn="ctr">
                        <a:lnSpc>
                          <a:spcPct val="115000"/>
                        </a:lnSpc>
                        <a:spcBef>
                          <a:spcPts val="600"/>
                        </a:spcBef>
                        <a:spcAft>
                          <a:spcPts val="600"/>
                        </a:spcAft>
                      </a:pPr>
                      <a:r>
                        <a:rPr lang="en-AU" sz="1800" b="1" dirty="0">
                          <a:solidFill>
                            <a:srgbClr val="262626"/>
                          </a:solidFill>
                          <a:latin typeface="+mn-lt"/>
                          <a:ea typeface="Times New Roman"/>
                          <a:cs typeface="Calibri"/>
                        </a:rPr>
                        <a:t>Type of Extinguisher</a:t>
                      </a:r>
                      <a:endParaRPr lang="en-US" sz="1800" dirty="0">
                        <a:solidFill>
                          <a:srgbClr val="262626"/>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770" indent="-228600" algn="ctr">
                        <a:lnSpc>
                          <a:spcPct val="115000"/>
                        </a:lnSpc>
                        <a:spcBef>
                          <a:spcPts val="600"/>
                        </a:spcBef>
                        <a:spcAft>
                          <a:spcPts val="600"/>
                        </a:spcAft>
                      </a:pPr>
                      <a:r>
                        <a:rPr lang="en-AU" sz="1800" b="1">
                          <a:solidFill>
                            <a:srgbClr val="262626"/>
                          </a:solidFill>
                          <a:latin typeface="+mn-lt"/>
                          <a:ea typeface="Times New Roman"/>
                          <a:cs typeface="Calibri"/>
                        </a:rPr>
                        <a:t>Suitable for (class of fire)</a:t>
                      </a:r>
                      <a:endParaRPr lang="en-US" sz="1800">
                        <a:solidFill>
                          <a:srgbClr val="262626"/>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770" indent="-228600" algn="ctr">
                        <a:lnSpc>
                          <a:spcPct val="115000"/>
                        </a:lnSpc>
                        <a:spcBef>
                          <a:spcPts val="600"/>
                        </a:spcBef>
                        <a:spcAft>
                          <a:spcPts val="600"/>
                        </a:spcAft>
                      </a:pPr>
                      <a:r>
                        <a:rPr lang="en-AU" sz="1800" b="1">
                          <a:solidFill>
                            <a:srgbClr val="262626"/>
                          </a:solidFill>
                          <a:latin typeface="+mn-lt"/>
                          <a:ea typeface="Times New Roman"/>
                          <a:cs typeface="Calibri"/>
                        </a:rPr>
                        <a:t>Comments</a:t>
                      </a:r>
                      <a:endParaRPr lang="en-US" sz="1800">
                        <a:solidFill>
                          <a:srgbClr val="262626"/>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extLst>
                  <a:ext uri="{0D108BD9-81ED-4DB2-BD59-A6C34878D82A}">
                    <a16:rowId xmlns:a16="http://schemas.microsoft.com/office/drawing/2014/main" val="10000"/>
                  </a:ext>
                </a:extLst>
              </a:tr>
              <a:tr h="0">
                <a:tc>
                  <a:txBody>
                    <a:bodyPr/>
                    <a:lstStyle/>
                    <a:p>
                      <a:pPr marL="0" marR="64770" indent="-228600" algn="ctr">
                        <a:lnSpc>
                          <a:spcPct val="115000"/>
                        </a:lnSpc>
                        <a:spcBef>
                          <a:spcPts val="600"/>
                        </a:spcBef>
                        <a:spcAft>
                          <a:spcPts val="600"/>
                        </a:spcAft>
                      </a:pPr>
                      <a:r>
                        <a:rPr lang="en-AU" sz="1800" b="1">
                          <a:solidFill>
                            <a:srgbClr val="262626"/>
                          </a:solidFill>
                          <a:latin typeface="+mn-lt"/>
                          <a:ea typeface="Times New Roman"/>
                          <a:cs typeface="Calibri"/>
                        </a:rPr>
                        <a:t>Dry Chemical Powder</a:t>
                      </a:r>
                      <a:endParaRPr lang="en-US" sz="1800">
                        <a:solidFill>
                          <a:srgbClr val="262626"/>
                        </a:solidFill>
                        <a:latin typeface="+mn-lt"/>
                        <a:ea typeface="Times New Roman"/>
                      </a:endParaRPr>
                    </a:p>
                    <a:p>
                      <a:pPr marL="0" marR="64770" indent="-228600" algn="ctr">
                        <a:lnSpc>
                          <a:spcPct val="115000"/>
                        </a:lnSpc>
                        <a:spcBef>
                          <a:spcPts val="600"/>
                        </a:spcBef>
                        <a:spcAft>
                          <a:spcPts val="600"/>
                        </a:spcAft>
                      </a:pPr>
                      <a:r>
                        <a:rPr lang="en-AU" sz="1800">
                          <a:solidFill>
                            <a:srgbClr val="262626"/>
                          </a:solidFill>
                          <a:latin typeface="+mn-lt"/>
                          <a:ea typeface="Times New Roman"/>
                          <a:cs typeface="Calibri"/>
                        </a:rPr>
                        <a:t>(identified by a white band)</a:t>
                      </a:r>
                      <a:endParaRPr lang="en-US" sz="1800">
                        <a:solidFill>
                          <a:srgbClr val="262626"/>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228600" algn="ctr">
                        <a:lnSpc>
                          <a:spcPct val="115000"/>
                        </a:lnSpc>
                        <a:spcBef>
                          <a:spcPts val="600"/>
                        </a:spcBef>
                        <a:spcAft>
                          <a:spcPts val="600"/>
                        </a:spcAft>
                      </a:pPr>
                      <a:r>
                        <a:rPr lang="en-AU" sz="1800">
                          <a:solidFill>
                            <a:srgbClr val="262626"/>
                          </a:solidFill>
                          <a:latin typeface="+mn-lt"/>
                          <a:ea typeface="Times New Roman"/>
                          <a:cs typeface="Calibri"/>
                        </a:rPr>
                        <a:t>An </a:t>
                      </a:r>
                      <a:r>
                        <a:rPr lang="en-AU" sz="1800" b="1">
                          <a:solidFill>
                            <a:srgbClr val="262626"/>
                          </a:solidFill>
                          <a:latin typeface="+mn-lt"/>
                          <a:ea typeface="Times New Roman"/>
                          <a:cs typeface="Calibri"/>
                        </a:rPr>
                        <a:t>ABE unit</a:t>
                      </a:r>
                      <a:r>
                        <a:rPr lang="en-AU" sz="1800">
                          <a:solidFill>
                            <a:srgbClr val="262626"/>
                          </a:solidFill>
                          <a:latin typeface="+mn-lt"/>
                          <a:ea typeface="Times New Roman"/>
                          <a:cs typeface="Calibri"/>
                        </a:rPr>
                        <a:t> is suitable for A, B, C and E fires</a:t>
                      </a:r>
                      <a:endParaRPr lang="en-US" sz="1800">
                        <a:solidFill>
                          <a:srgbClr val="0D0D0D"/>
                        </a:solidFill>
                        <a:latin typeface="+mn-lt"/>
                        <a:ea typeface="Times New Roman"/>
                      </a:endParaRPr>
                    </a:p>
                    <a:p>
                      <a:pPr marL="0" marR="64770" indent="-228600" algn="ctr">
                        <a:lnSpc>
                          <a:spcPct val="115000"/>
                        </a:lnSpc>
                        <a:spcBef>
                          <a:spcPts val="600"/>
                        </a:spcBef>
                        <a:spcAft>
                          <a:spcPts val="600"/>
                        </a:spcAft>
                      </a:pPr>
                      <a:r>
                        <a:rPr lang="en-AU" sz="1800">
                          <a:solidFill>
                            <a:srgbClr val="262626"/>
                          </a:solidFill>
                          <a:latin typeface="+mn-lt"/>
                          <a:ea typeface="Times New Roman"/>
                          <a:cs typeface="Calibri"/>
                        </a:rPr>
                        <a:t>A </a:t>
                      </a:r>
                      <a:r>
                        <a:rPr lang="en-AU" sz="1800" b="1">
                          <a:solidFill>
                            <a:srgbClr val="262626"/>
                          </a:solidFill>
                          <a:latin typeface="+mn-lt"/>
                          <a:ea typeface="Times New Roman"/>
                          <a:cs typeface="Calibri"/>
                        </a:rPr>
                        <a:t>BE unit</a:t>
                      </a:r>
                      <a:r>
                        <a:rPr lang="en-AU" sz="1800">
                          <a:solidFill>
                            <a:srgbClr val="262626"/>
                          </a:solidFill>
                          <a:latin typeface="+mn-lt"/>
                          <a:ea typeface="Times New Roman"/>
                          <a:cs typeface="Calibri"/>
                        </a:rPr>
                        <a:t> is suitable for B, C, E and F fires</a:t>
                      </a:r>
                      <a:endParaRPr lang="en-US" sz="1800">
                        <a:solidFill>
                          <a:srgbClr val="0D0D0D"/>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228600" algn="just">
                        <a:lnSpc>
                          <a:spcPct val="115000"/>
                        </a:lnSpc>
                        <a:spcBef>
                          <a:spcPts val="600"/>
                        </a:spcBef>
                        <a:spcAft>
                          <a:spcPts val="600"/>
                        </a:spcAft>
                      </a:pPr>
                      <a:r>
                        <a:rPr lang="en-AU" sz="1800">
                          <a:solidFill>
                            <a:srgbClr val="262626"/>
                          </a:solidFill>
                          <a:latin typeface="+mn-lt"/>
                          <a:ea typeface="Times New Roman"/>
                          <a:cs typeface="Calibri"/>
                        </a:rPr>
                        <a:t>Check the label carefully to determine if the fire extinguisher is a BE or ABE unit</a:t>
                      </a:r>
                      <a:endParaRPr lang="en-US" sz="1800">
                        <a:solidFill>
                          <a:srgbClr val="0D0D0D"/>
                        </a:solidFill>
                        <a:latin typeface="+mn-lt"/>
                        <a:ea typeface="Times New Roman"/>
                      </a:endParaRPr>
                    </a:p>
                    <a:p>
                      <a:pPr marL="0" marR="64770" indent="-228600" algn="just">
                        <a:lnSpc>
                          <a:spcPct val="115000"/>
                        </a:lnSpc>
                        <a:spcBef>
                          <a:spcPts val="600"/>
                        </a:spcBef>
                        <a:spcAft>
                          <a:spcPts val="600"/>
                        </a:spcAft>
                      </a:pPr>
                      <a:r>
                        <a:rPr lang="en-AU" sz="1800">
                          <a:solidFill>
                            <a:srgbClr val="262626"/>
                          </a:solidFill>
                          <a:latin typeface="+mn-lt"/>
                          <a:ea typeface="Times New Roman"/>
                          <a:cs typeface="Calibri"/>
                        </a:rPr>
                        <a:t>The ABE unit is ideal for most household fires</a:t>
                      </a:r>
                      <a:endParaRPr lang="en-US" sz="1800">
                        <a:solidFill>
                          <a:srgbClr val="0D0D0D"/>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1"/>
                  </a:ext>
                </a:extLst>
              </a:tr>
              <a:tr h="0">
                <a:tc>
                  <a:txBody>
                    <a:bodyPr/>
                    <a:lstStyle/>
                    <a:p>
                      <a:pPr marL="0" marR="64770" indent="-228600" algn="ctr">
                        <a:lnSpc>
                          <a:spcPct val="115000"/>
                        </a:lnSpc>
                        <a:spcBef>
                          <a:spcPts val="600"/>
                        </a:spcBef>
                        <a:spcAft>
                          <a:spcPts val="600"/>
                        </a:spcAft>
                      </a:pPr>
                      <a:r>
                        <a:rPr lang="en-AU" sz="1800" b="1">
                          <a:solidFill>
                            <a:srgbClr val="262626"/>
                          </a:solidFill>
                          <a:latin typeface="+mn-lt"/>
                          <a:ea typeface="Times New Roman"/>
                          <a:cs typeface="Calibri"/>
                        </a:rPr>
                        <a:t>Wet Chemical</a:t>
                      </a:r>
                      <a:endParaRPr lang="en-US" sz="1800">
                        <a:solidFill>
                          <a:srgbClr val="262626"/>
                        </a:solidFill>
                        <a:latin typeface="+mn-lt"/>
                        <a:ea typeface="Times New Roman"/>
                      </a:endParaRPr>
                    </a:p>
                    <a:p>
                      <a:pPr marL="0" marR="64770" indent="-228600" algn="ctr">
                        <a:lnSpc>
                          <a:spcPct val="115000"/>
                        </a:lnSpc>
                        <a:spcBef>
                          <a:spcPts val="600"/>
                        </a:spcBef>
                        <a:spcAft>
                          <a:spcPts val="600"/>
                        </a:spcAft>
                      </a:pPr>
                      <a:r>
                        <a:rPr lang="en-AU" sz="1800">
                          <a:solidFill>
                            <a:srgbClr val="262626"/>
                          </a:solidFill>
                          <a:latin typeface="+mn-lt"/>
                          <a:ea typeface="Times New Roman"/>
                          <a:cs typeface="Calibri"/>
                        </a:rPr>
                        <a:t>(identified by an oatmeal band)</a:t>
                      </a:r>
                      <a:endParaRPr lang="en-US" sz="1800">
                        <a:solidFill>
                          <a:srgbClr val="262626"/>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228600" algn="ctr">
                        <a:lnSpc>
                          <a:spcPct val="115000"/>
                        </a:lnSpc>
                        <a:spcBef>
                          <a:spcPts val="600"/>
                        </a:spcBef>
                        <a:spcAft>
                          <a:spcPts val="600"/>
                        </a:spcAft>
                      </a:pPr>
                      <a:r>
                        <a:rPr lang="en-AU" sz="1800">
                          <a:solidFill>
                            <a:srgbClr val="262626"/>
                          </a:solidFill>
                          <a:latin typeface="+mn-lt"/>
                          <a:ea typeface="Times New Roman"/>
                          <a:cs typeface="Calibri"/>
                        </a:rPr>
                        <a:t>A and F</a:t>
                      </a:r>
                      <a:endParaRPr lang="en-US" sz="1800">
                        <a:solidFill>
                          <a:srgbClr val="0D0D0D"/>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228600" algn="just">
                        <a:lnSpc>
                          <a:spcPct val="115000"/>
                        </a:lnSpc>
                        <a:spcBef>
                          <a:spcPts val="600"/>
                        </a:spcBef>
                        <a:spcAft>
                          <a:spcPts val="600"/>
                        </a:spcAft>
                      </a:pPr>
                      <a:r>
                        <a:rPr lang="en-AU" sz="1800">
                          <a:solidFill>
                            <a:srgbClr val="262626"/>
                          </a:solidFill>
                          <a:latin typeface="+mn-lt"/>
                          <a:ea typeface="Times New Roman"/>
                          <a:cs typeface="Calibri"/>
                        </a:rPr>
                        <a:t>Dangerous if used on energised electrical equipment</a:t>
                      </a:r>
                      <a:endParaRPr lang="en-US" sz="1800">
                        <a:solidFill>
                          <a:srgbClr val="0D0D0D"/>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2"/>
                  </a:ext>
                </a:extLst>
              </a:tr>
              <a:tr h="0">
                <a:tc>
                  <a:txBody>
                    <a:bodyPr/>
                    <a:lstStyle/>
                    <a:p>
                      <a:pPr marL="0" marR="64770" indent="-228600" algn="ctr">
                        <a:lnSpc>
                          <a:spcPct val="115000"/>
                        </a:lnSpc>
                        <a:spcBef>
                          <a:spcPts val="600"/>
                        </a:spcBef>
                        <a:spcAft>
                          <a:spcPts val="600"/>
                        </a:spcAft>
                      </a:pPr>
                      <a:r>
                        <a:rPr lang="en-AU" sz="1800" b="1">
                          <a:solidFill>
                            <a:srgbClr val="262626"/>
                          </a:solidFill>
                          <a:latin typeface="+mn-lt"/>
                          <a:ea typeface="Times New Roman"/>
                          <a:cs typeface="Calibri"/>
                        </a:rPr>
                        <a:t>Carbon Dioxide (CO2)</a:t>
                      </a:r>
                      <a:endParaRPr lang="en-US" sz="1800">
                        <a:solidFill>
                          <a:srgbClr val="262626"/>
                        </a:solidFill>
                        <a:latin typeface="+mn-lt"/>
                        <a:ea typeface="Times New Roman"/>
                      </a:endParaRPr>
                    </a:p>
                    <a:p>
                      <a:pPr marL="0" marR="64770" indent="-228600" algn="ctr">
                        <a:lnSpc>
                          <a:spcPct val="115000"/>
                        </a:lnSpc>
                        <a:spcBef>
                          <a:spcPts val="600"/>
                        </a:spcBef>
                        <a:spcAft>
                          <a:spcPts val="600"/>
                        </a:spcAft>
                      </a:pPr>
                      <a:r>
                        <a:rPr lang="en-AU" sz="1800">
                          <a:solidFill>
                            <a:srgbClr val="262626"/>
                          </a:solidFill>
                          <a:latin typeface="+mn-lt"/>
                          <a:ea typeface="Times New Roman"/>
                          <a:cs typeface="Calibri"/>
                        </a:rPr>
                        <a:t>(identified by a black band)</a:t>
                      </a:r>
                      <a:endParaRPr lang="en-US" sz="1800">
                        <a:solidFill>
                          <a:srgbClr val="262626"/>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228600" algn="ctr">
                        <a:lnSpc>
                          <a:spcPct val="115000"/>
                        </a:lnSpc>
                        <a:spcBef>
                          <a:spcPts val="600"/>
                        </a:spcBef>
                        <a:spcAft>
                          <a:spcPts val="600"/>
                        </a:spcAft>
                      </a:pPr>
                      <a:r>
                        <a:rPr lang="en-AU" sz="1800">
                          <a:solidFill>
                            <a:srgbClr val="262626"/>
                          </a:solidFill>
                          <a:latin typeface="+mn-lt"/>
                          <a:ea typeface="Times New Roman"/>
                          <a:cs typeface="Calibri"/>
                        </a:rPr>
                        <a:t>A and B (limited effectiveness); E</a:t>
                      </a:r>
                      <a:endParaRPr lang="en-US" sz="1800">
                        <a:solidFill>
                          <a:srgbClr val="0D0D0D"/>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228600" algn="just">
                        <a:lnSpc>
                          <a:spcPct val="115000"/>
                        </a:lnSpc>
                        <a:spcBef>
                          <a:spcPts val="600"/>
                        </a:spcBef>
                        <a:spcAft>
                          <a:spcPts val="600"/>
                        </a:spcAft>
                      </a:pPr>
                      <a:r>
                        <a:rPr lang="en-AU" sz="1800" dirty="0">
                          <a:solidFill>
                            <a:srgbClr val="262626"/>
                          </a:solidFill>
                          <a:latin typeface="+mn-lt"/>
                          <a:ea typeface="Times New Roman"/>
                          <a:cs typeface="Calibri"/>
                        </a:rPr>
                        <a:t>Not suitable for outdoor use or large class A fires</a:t>
                      </a:r>
                      <a:endParaRPr lang="en-US" sz="1800" dirty="0">
                        <a:solidFill>
                          <a:srgbClr val="0D0D0D"/>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
        <p:nvSpPr>
          <p:cNvPr id="8" name="Slide Number Placeholder 3">
            <a:extLst>
              <a:ext uri="{FF2B5EF4-FFF2-40B4-BE49-F238E27FC236}">
                <a16:creationId xmlns:a16="http://schemas.microsoft.com/office/drawing/2014/main" id="{521CDCD3-41B0-0B7B-6987-3E2821C49E24}"/>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20</a:t>
            </a:fld>
            <a:endParaRPr lang="en-US" sz="900" dirty="0">
              <a:solidFill>
                <a:schemeClr val="tx2"/>
              </a:solidFill>
            </a:endParaRPr>
          </a:p>
        </p:txBody>
      </p:sp>
      <p:sp>
        <p:nvSpPr>
          <p:cNvPr id="9" name="Footer Placeholder 4">
            <a:extLst>
              <a:ext uri="{FF2B5EF4-FFF2-40B4-BE49-F238E27FC236}">
                <a16:creationId xmlns:a16="http://schemas.microsoft.com/office/drawing/2014/main" id="{FE1E52A1-E5C1-7167-3499-94CA181DCCBB}"/>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Apply Fire Protection Requirements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Fire hydrant systems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Fire hydrant systems include an on-site pump set and fire service booster connection. These should only be installed in places with fire brigade access. Fire hydrants give the fire brigade access to the main water supply. </a:t>
            </a:r>
          </a:p>
        </p:txBody>
      </p:sp>
      <p:sp>
        <p:nvSpPr>
          <p:cNvPr id="7" name="Slide Number Placeholder 3">
            <a:extLst>
              <a:ext uri="{FF2B5EF4-FFF2-40B4-BE49-F238E27FC236}">
                <a16:creationId xmlns:a16="http://schemas.microsoft.com/office/drawing/2014/main" id="{53FBB652-B9D9-1BC4-F09E-C39FE5B93401}"/>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21</a:t>
            </a:fld>
            <a:endParaRPr lang="en-US" sz="900" dirty="0">
              <a:solidFill>
                <a:schemeClr val="tx2"/>
              </a:solidFill>
            </a:endParaRPr>
          </a:p>
        </p:txBody>
      </p:sp>
      <p:sp>
        <p:nvSpPr>
          <p:cNvPr id="8" name="Footer Placeholder 4">
            <a:extLst>
              <a:ext uri="{FF2B5EF4-FFF2-40B4-BE49-F238E27FC236}">
                <a16:creationId xmlns:a16="http://schemas.microsoft.com/office/drawing/2014/main" id="{5B7473B3-85D0-5B26-75AE-4FEAABC101C2}"/>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Apply Fire Protection Requirements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fontScale="90000"/>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Emergency Warning and Intercommunication Systems (EWIS) and Building Occupant Warning System</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These are installed in a building to alert occupants and allow for a comprehensive and controlled evacuation during emergencies. </a:t>
            </a:r>
          </a:p>
        </p:txBody>
      </p:sp>
      <p:sp>
        <p:nvSpPr>
          <p:cNvPr id="7" name="Slide Number Placeholder 3">
            <a:extLst>
              <a:ext uri="{FF2B5EF4-FFF2-40B4-BE49-F238E27FC236}">
                <a16:creationId xmlns:a16="http://schemas.microsoft.com/office/drawing/2014/main" id="{1CB34FE0-52AF-7FC8-A842-253D9C71FE83}"/>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22</a:t>
            </a:fld>
            <a:endParaRPr lang="en-US" sz="900" dirty="0">
              <a:solidFill>
                <a:schemeClr val="tx2"/>
              </a:solidFill>
            </a:endParaRPr>
          </a:p>
        </p:txBody>
      </p:sp>
      <p:sp>
        <p:nvSpPr>
          <p:cNvPr id="8" name="Footer Placeholder 4">
            <a:extLst>
              <a:ext uri="{FF2B5EF4-FFF2-40B4-BE49-F238E27FC236}">
                <a16:creationId xmlns:a16="http://schemas.microsoft.com/office/drawing/2014/main" id="{51424EFC-D57B-4551-F637-E7A91D3E4283}"/>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Apply Fire Protection Requirements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Emergency lighting and exit signs	</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t">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1800" dirty="0">
                <a:ea typeface="Open Sans" pitchFamily="34" charset="0"/>
                <a:cs typeface="Open Sans" pitchFamily="34" charset="0"/>
              </a:rPr>
              <a:t>It prevents the occupants’ injury by providing sufficient light and </a:t>
            </a:r>
            <a:r>
              <a:rPr lang="en-US" sz="1800" dirty="0" err="1">
                <a:ea typeface="Open Sans" pitchFamily="34" charset="0"/>
                <a:cs typeface="Open Sans" pitchFamily="34" charset="0"/>
              </a:rPr>
              <a:t>signages</a:t>
            </a:r>
            <a:r>
              <a:rPr lang="en-US" sz="1800" dirty="0">
                <a:ea typeface="Open Sans" pitchFamily="34" charset="0"/>
                <a:cs typeface="Open Sans" pitchFamily="34" charset="0"/>
              </a:rPr>
              <a:t> during evacuation. All emergency lighting and exit signs must have their own alternative energy supply in case there is a failure in the main supply. </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1800" dirty="0">
                <a:ea typeface="Open Sans" pitchFamily="34" charset="0"/>
                <a:cs typeface="Open Sans" pitchFamily="34" charset="0"/>
              </a:rPr>
              <a:t>Previously, emergency exit signs used the word “EXIT.” The new updates in the AS now only allow the following pictograms as shown in the figures below:</a:t>
            </a:r>
          </a:p>
        </p:txBody>
      </p:sp>
      <p:pic>
        <p:nvPicPr>
          <p:cNvPr id="7" name="Picture 6"/>
          <p:cNvPicPr/>
          <p:nvPr/>
        </p:nvPicPr>
        <p:blipFill>
          <a:blip r:embed="rId2" cstate="screen">
            <a:extLst>
              <a:ext uri="{28A0092B-C50C-407E-A947-70E740481C1C}">
                <a14:useLocalDpi xmlns:a14="http://schemas.microsoft.com/office/drawing/2010/main"/>
              </a:ext>
            </a:extLst>
          </a:blip>
          <a:stretch>
            <a:fillRect/>
          </a:stretch>
        </p:blipFill>
        <p:spPr>
          <a:xfrm>
            <a:off x="1489935" y="3855105"/>
            <a:ext cx="8820718" cy="1911514"/>
          </a:xfrm>
          <a:prstGeom prst="rect">
            <a:avLst/>
          </a:prstGeom>
        </p:spPr>
      </p:pic>
      <p:sp>
        <p:nvSpPr>
          <p:cNvPr id="8" name="Slide Number Placeholder 3">
            <a:extLst>
              <a:ext uri="{FF2B5EF4-FFF2-40B4-BE49-F238E27FC236}">
                <a16:creationId xmlns:a16="http://schemas.microsoft.com/office/drawing/2014/main" id="{7AEB4BE2-3A37-6B6D-ACAD-4D936A12F242}"/>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23</a:t>
            </a:fld>
            <a:endParaRPr lang="en-US" sz="900" dirty="0">
              <a:solidFill>
                <a:schemeClr val="tx2"/>
              </a:solidFill>
            </a:endParaRPr>
          </a:p>
        </p:txBody>
      </p:sp>
      <p:sp>
        <p:nvSpPr>
          <p:cNvPr id="10" name="Footer Placeholder 4">
            <a:extLst>
              <a:ext uri="{FF2B5EF4-FFF2-40B4-BE49-F238E27FC236}">
                <a16:creationId xmlns:a16="http://schemas.microsoft.com/office/drawing/2014/main" id="{02DCAF6F-4059-370E-D501-126228924EF4}"/>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Apply Fire Protection Requirements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Automatic fire sprinkler systems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There are also known as wet pipe systems. These are installed into the ceiling and are activated when there is an increase in temperature. Once activated, the sprinklers will douse the area with a continuous supply of water until the system shuts off.</a:t>
            </a:r>
          </a:p>
        </p:txBody>
      </p:sp>
      <p:sp>
        <p:nvSpPr>
          <p:cNvPr id="7" name="Slide Number Placeholder 3">
            <a:extLst>
              <a:ext uri="{FF2B5EF4-FFF2-40B4-BE49-F238E27FC236}">
                <a16:creationId xmlns:a16="http://schemas.microsoft.com/office/drawing/2014/main" id="{A5E43742-6FBA-E7DF-2EF8-7ED2147F198F}"/>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24</a:t>
            </a:fld>
            <a:endParaRPr lang="en-US" sz="900" dirty="0">
              <a:solidFill>
                <a:schemeClr val="tx2"/>
              </a:solidFill>
            </a:endParaRPr>
          </a:p>
        </p:txBody>
      </p:sp>
      <p:sp>
        <p:nvSpPr>
          <p:cNvPr id="8" name="Footer Placeholder 4">
            <a:extLst>
              <a:ext uri="{FF2B5EF4-FFF2-40B4-BE49-F238E27FC236}">
                <a16:creationId xmlns:a16="http://schemas.microsoft.com/office/drawing/2014/main" id="{9D840EF1-3EAF-650D-714E-26153374CCAC}"/>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Apply Fire Protection Requirements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Automatic fire sprinkler systems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Automatic fire sprinkler systems may include:</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wet pipe systems and sprinklers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valve installations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electric motor and compression-ignition engines and pump sets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fire brigade booster connections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water storage systems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alarms and interface with automatic fire and detection systems</a:t>
            </a:r>
          </a:p>
        </p:txBody>
      </p:sp>
      <p:sp>
        <p:nvSpPr>
          <p:cNvPr id="7" name="Slide Number Placeholder 3">
            <a:extLst>
              <a:ext uri="{FF2B5EF4-FFF2-40B4-BE49-F238E27FC236}">
                <a16:creationId xmlns:a16="http://schemas.microsoft.com/office/drawing/2014/main" id="{A903B050-B7FE-AADA-93F6-E7247A2C80A9}"/>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25</a:t>
            </a:fld>
            <a:endParaRPr lang="en-US" sz="900" dirty="0">
              <a:solidFill>
                <a:schemeClr val="tx2"/>
              </a:solidFill>
            </a:endParaRPr>
          </a:p>
        </p:txBody>
      </p:sp>
      <p:sp>
        <p:nvSpPr>
          <p:cNvPr id="8" name="Footer Placeholder 4">
            <a:extLst>
              <a:ext uri="{FF2B5EF4-FFF2-40B4-BE49-F238E27FC236}">
                <a16:creationId xmlns:a16="http://schemas.microsoft.com/office/drawing/2014/main" id="{05B2CF53-10A0-9316-F610-995C8B04B17D}"/>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Apply Fire Protection Requirements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Smoke and heat vents</a:t>
            </a:r>
            <a:endParaRPr lang="en-AU" sz="3200" b="1" dirty="0">
              <a:highlight>
                <a:srgbClr val="FFFF00"/>
              </a:highlight>
              <a:latin typeface="Arial" panose="020B0604020202020204" pitchFamily="34" charset="0"/>
              <a:cs typeface="Arial" panose="020B0604020202020204" pitchFamily="34" charset="0"/>
            </a:endParaRP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These are openings installed on the roof to discharge smoke and heat generated by fire. </a:t>
            </a:r>
          </a:p>
        </p:txBody>
      </p:sp>
      <p:sp>
        <p:nvSpPr>
          <p:cNvPr id="7" name="Slide Number Placeholder 3">
            <a:extLst>
              <a:ext uri="{FF2B5EF4-FFF2-40B4-BE49-F238E27FC236}">
                <a16:creationId xmlns:a16="http://schemas.microsoft.com/office/drawing/2014/main" id="{BC2D354F-D9AB-E661-7739-57A6233E5EAC}"/>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26</a:t>
            </a:fld>
            <a:endParaRPr lang="en-US" sz="900" dirty="0">
              <a:solidFill>
                <a:schemeClr val="tx2"/>
              </a:solidFill>
            </a:endParaRPr>
          </a:p>
        </p:txBody>
      </p:sp>
      <p:sp>
        <p:nvSpPr>
          <p:cNvPr id="8" name="Footer Placeholder 4">
            <a:extLst>
              <a:ext uri="{FF2B5EF4-FFF2-40B4-BE49-F238E27FC236}">
                <a16:creationId xmlns:a16="http://schemas.microsoft.com/office/drawing/2014/main" id="{C9CAAE3E-98E8-A428-E9BA-B83CDBC53CBA}"/>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Apply Fire Protection Requirements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3.1.3 Legislation Relevant to Fire Safety Systems</a:t>
            </a: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Following legislation mandating fire safety systems installation is central to protecting the building and its occupants from the undesirable consequences of fire. </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 table below shows acts and regulations to fire safety specific to certain states or territories. Note that the table below does not show all fire safety legislation in your state/territory; you should still conduct further research or consult with an Appropriate Authority to ensure that all relevant fire legislation requirements that apply to you are followed.</a:t>
            </a:r>
          </a:p>
        </p:txBody>
      </p:sp>
      <p:sp>
        <p:nvSpPr>
          <p:cNvPr id="7" name="Slide Number Placeholder 3">
            <a:extLst>
              <a:ext uri="{FF2B5EF4-FFF2-40B4-BE49-F238E27FC236}">
                <a16:creationId xmlns:a16="http://schemas.microsoft.com/office/drawing/2014/main" id="{6B7FF610-6619-E367-D358-9DD9A7CE9E81}"/>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27</a:t>
            </a:fld>
            <a:endParaRPr lang="en-US" sz="900" dirty="0">
              <a:solidFill>
                <a:schemeClr val="tx2"/>
              </a:solidFill>
            </a:endParaRPr>
          </a:p>
        </p:txBody>
      </p:sp>
      <p:sp>
        <p:nvSpPr>
          <p:cNvPr id="8" name="Footer Placeholder 4">
            <a:extLst>
              <a:ext uri="{FF2B5EF4-FFF2-40B4-BE49-F238E27FC236}">
                <a16:creationId xmlns:a16="http://schemas.microsoft.com/office/drawing/2014/main" id="{56149F23-3302-D9AC-89CE-E0EC1CEF4CA2}"/>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Apply Fire Protection Requirements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3.1.3 Legislation Relevant to Fire Safety Systems</a:t>
            </a:r>
          </a:p>
        </p:txBody>
      </p:sp>
      <p:graphicFrame>
        <p:nvGraphicFramePr>
          <p:cNvPr id="8" name="Table 7"/>
          <p:cNvGraphicFramePr>
            <a:graphicFrameLocks noGrp="1"/>
          </p:cNvGraphicFramePr>
          <p:nvPr/>
        </p:nvGraphicFramePr>
        <p:xfrm>
          <a:off x="1135630" y="1998059"/>
          <a:ext cx="9630696" cy="3923538"/>
        </p:xfrm>
        <a:graphic>
          <a:graphicData uri="http://schemas.openxmlformats.org/drawingml/2006/table">
            <a:tbl>
              <a:tblPr/>
              <a:tblGrid>
                <a:gridCol w="4815348">
                  <a:extLst>
                    <a:ext uri="{9D8B030D-6E8A-4147-A177-3AD203B41FA5}">
                      <a16:colId xmlns:a16="http://schemas.microsoft.com/office/drawing/2014/main" val="20000"/>
                    </a:ext>
                  </a:extLst>
                </a:gridCol>
                <a:gridCol w="4815348">
                  <a:extLst>
                    <a:ext uri="{9D8B030D-6E8A-4147-A177-3AD203B41FA5}">
                      <a16:colId xmlns:a16="http://schemas.microsoft.com/office/drawing/2014/main" val="20001"/>
                    </a:ext>
                  </a:extLst>
                </a:gridCol>
              </a:tblGrid>
              <a:tr h="0">
                <a:tc>
                  <a:txBody>
                    <a:bodyPr/>
                    <a:lstStyle/>
                    <a:p>
                      <a:pPr marL="0" marR="64770" indent="-228600" algn="ctr">
                        <a:lnSpc>
                          <a:spcPct val="115000"/>
                        </a:lnSpc>
                        <a:spcBef>
                          <a:spcPts val="600"/>
                        </a:spcBef>
                        <a:spcAft>
                          <a:spcPts val="600"/>
                        </a:spcAft>
                      </a:pPr>
                      <a:r>
                        <a:rPr lang="en-AU" sz="1800" b="1">
                          <a:solidFill>
                            <a:srgbClr val="262626"/>
                          </a:solidFill>
                          <a:latin typeface="+mn-lt"/>
                          <a:ea typeface="Georgia"/>
                          <a:cs typeface="Calibri"/>
                        </a:rPr>
                        <a:t>State/Territory</a:t>
                      </a:r>
                      <a:endParaRPr lang="en-US" sz="1800">
                        <a:solidFill>
                          <a:srgbClr val="262626"/>
                        </a:solidFill>
                        <a:latin typeface="+mn-lt"/>
                        <a:ea typeface="Times New Roman"/>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770" indent="-228600" algn="ctr">
                        <a:lnSpc>
                          <a:spcPct val="115000"/>
                        </a:lnSpc>
                        <a:spcBef>
                          <a:spcPts val="600"/>
                        </a:spcBef>
                        <a:spcAft>
                          <a:spcPts val="600"/>
                        </a:spcAft>
                      </a:pPr>
                      <a:r>
                        <a:rPr lang="en-AU" sz="1800" b="1">
                          <a:solidFill>
                            <a:srgbClr val="262626"/>
                          </a:solidFill>
                          <a:latin typeface="+mn-lt"/>
                          <a:ea typeface="Times New Roman"/>
                          <a:cs typeface="Calibri"/>
                        </a:rPr>
                        <a:t>Fire Safety Legislation</a:t>
                      </a:r>
                      <a:endParaRPr lang="en-US" sz="1800">
                        <a:solidFill>
                          <a:srgbClr val="262626"/>
                        </a:solidFill>
                        <a:latin typeface="+mn-lt"/>
                        <a:ea typeface="Times New Roman"/>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extLst>
                  <a:ext uri="{0D108BD9-81ED-4DB2-BD59-A6C34878D82A}">
                    <a16:rowId xmlns:a16="http://schemas.microsoft.com/office/drawing/2014/main" val="10000"/>
                  </a:ext>
                </a:extLst>
              </a:tr>
              <a:tr h="0">
                <a:tc>
                  <a:txBody>
                    <a:bodyPr/>
                    <a:lstStyle/>
                    <a:p>
                      <a:pPr marL="0" marR="64770" indent="-228600" algn="ctr">
                        <a:lnSpc>
                          <a:spcPct val="115000"/>
                        </a:lnSpc>
                        <a:spcBef>
                          <a:spcPts val="600"/>
                        </a:spcBef>
                        <a:spcAft>
                          <a:spcPts val="600"/>
                        </a:spcAft>
                      </a:pPr>
                      <a:r>
                        <a:rPr lang="en-AU" sz="1800" b="1">
                          <a:solidFill>
                            <a:srgbClr val="262626"/>
                          </a:solidFill>
                          <a:latin typeface="+mn-lt"/>
                          <a:ea typeface="Georgia"/>
                          <a:cs typeface="Calibri"/>
                        </a:rPr>
                        <a:t>Australian Capital Territory</a:t>
                      </a:r>
                      <a:endParaRPr lang="en-US" sz="1800">
                        <a:solidFill>
                          <a:srgbClr val="262626"/>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342900" marR="64770" lvl="0" indent="-342900" algn="just">
                        <a:lnSpc>
                          <a:spcPct val="115000"/>
                        </a:lnSpc>
                        <a:spcBef>
                          <a:spcPts val="600"/>
                        </a:spcBef>
                        <a:spcAft>
                          <a:spcPts val="600"/>
                        </a:spcAft>
                        <a:buFont typeface="Wingdings"/>
                        <a:buChar char=""/>
                      </a:pPr>
                      <a:r>
                        <a:rPr lang="en-AU" sz="1800">
                          <a:solidFill>
                            <a:srgbClr val="262626"/>
                          </a:solidFill>
                          <a:latin typeface="+mn-lt"/>
                          <a:ea typeface="Times New Roman"/>
                          <a:cs typeface="Calibri"/>
                        </a:rPr>
                        <a:t>Building (General) Regulation 2008</a:t>
                      </a:r>
                      <a:endParaRPr lang="en-US" sz="1800">
                        <a:solidFill>
                          <a:srgbClr val="262626"/>
                        </a:solidFill>
                        <a:latin typeface="+mn-lt"/>
                        <a:ea typeface="Times New Roman"/>
                      </a:endParaRPr>
                    </a:p>
                    <a:p>
                      <a:pPr marL="342900" marR="64770" lvl="0" indent="-342900" algn="just">
                        <a:lnSpc>
                          <a:spcPct val="115000"/>
                        </a:lnSpc>
                        <a:spcBef>
                          <a:spcPts val="600"/>
                        </a:spcBef>
                        <a:spcAft>
                          <a:spcPts val="600"/>
                        </a:spcAft>
                        <a:buFont typeface="Wingdings"/>
                        <a:buChar char=""/>
                      </a:pPr>
                      <a:r>
                        <a:rPr lang="en-AU" sz="1800">
                          <a:solidFill>
                            <a:srgbClr val="262626"/>
                          </a:solidFill>
                          <a:latin typeface="+mn-lt"/>
                          <a:ea typeface="Times New Roman"/>
                          <a:cs typeface="Calibri"/>
                        </a:rPr>
                        <a:t>Emergencies Act 2004</a:t>
                      </a:r>
                      <a:endParaRPr lang="en-US" sz="1800">
                        <a:solidFill>
                          <a:srgbClr val="262626"/>
                        </a:solidFill>
                        <a:latin typeface="+mn-lt"/>
                        <a:ea typeface="Times New Roman"/>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1"/>
                  </a:ext>
                </a:extLst>
              </a:tr>
              <a:tr h="0">
                <a:tc>
                  <a:txBody>
                    <a:bodyPr/>
                    <a:lstStyle/>
                    <a:p>
                      <a:pPr marL="0" marR="64770" indent="-228600" algn="ctr">
                        <a:lnSpc>
                          <a:spcPct val="115000"/>
                        </a:lnSpc>
                        <a:spcBef>
                          <a:spcPts val="600"/>
                        </a:spcBef>
                        <a:spcAft>
                          <a:spcPts val="600"/>
                        </a:spcAft>
                      </a:pPr>
                      <a:r>
                        <a:rPr lang="en-AU" sz="1800" b="1">
                          <a:solidFill>
                            <a:srgbClr val="262626"/>
                          </a:solidFill>
                          <a:latin typeface="+mn-lt"/>
                          <a:ea typeface="Georgia"/>
                          <a:cs typeface="Calibri"/>
                        </a:rPr>
                        <a:t>New South Wales</a:t>
                      </a:r>
                      <a:endParaRPr lang="en-US" sz="1800">
                        <a:solidFill>
                          <a:srgbClr val="262626"/>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228600" algn="just">
                        <a:lnSpc>
                          <a:spcPct val="115000"/>
                        </a:lnSpc>
                        <a:spcBef>
                          <a:spcPts val="600"/>
                        </a:spcBef>
                        <a:spcAft>
                          <a:spcPts val="600"/>
                        </a:spcAft>
                      </a:pPr>
                      <a:r>
                        <a:rPr lang="en-AU" sz="1800">
                          <a:solidFill>
                            <a:srgbClr val="262626"/>
                          </a:solidFill>
                          <a:latin typeface="+mn-lt"/>
                          <a:ea typeface="Times New Roman"/>
                          <a:cs typeface="Calibri"/>
                        </a:rPr>
                        <a:t>Environmental Planning and Assessment Regulations 2000</a:t>
                      </a:r>
                      <a:endParaRPr lang="en-US" sz="1800">
                        <a:solidFill>
                          <a:srgbClr val="262626"/>
                        </a:solidFill>
                        <a:latin typeface="+mn-lt"/>
                        <a:ea typeface="Times New Roman"/>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2"/>
                  </a:ext>
                </a:extLst>
              </a:tr>
              <a:tr h="0">
                <a:tc>
                  <a:txBody>
                    <a:bodyPr/>
                    <a:lstStyle/>
                    <a:p>
                      <a:pPr marL="0" marR="64770" indent="-228600" algn="ctr">
                        <a:lnSpc>
                          <a:spcPct val="115000"/>
                        </a:lnSpc>
                        <a:spcBef>
                          <a:spcPts val="600"/>
                        </a:spcBef>
                        <a:spcAft>
                          <a:spcPts val="600"/>
                        </a:spcAft>
                      </a:pPr>
                      <a:r>
                        <a:rPr lang="en-AU" sz="1800" b="1">
                          <a:solidFill>
                            <a:srgbClr val="262626"/>
                          </a:solidFill>
                          <a:latin typeface="+mn-lt"/>
                          <a:ea typeface="Georgia"/>
                          <a:cs typeface="Calibri"/>
                        </a:rPr>
                        <a:t>Northern Territory</a:t>
                      </a:r>
                      <a:endParaRPr lang="en-US" sz="1800">
                        <a:solidFill>
                          <a:srgbClr val="262626"/>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228600">
                        <a:lnSpc>
                          <a:spcPct val="115000"/>
                        </a:lnSpc>
                        <a:spcBef>
                          <a:spcPts val="600"/>
                        </a:spcBef>
                        <a:spcAft>
                          <a:spcPts val="600"/>
                        </a:spcAft>
                      </a:pPr>
                      <a:r>
                        <a:rPr lang="en-AU" sz="1800" dirty="0">
                          <a:solidFill>
                            <a:srgbClr val="262626"/>
                          </a:solidFill>
                          <a:latin typeface="+mn-lt"/>
                          <a:ea typeface="Times New Roman"/>
                          <a:cs typeface="Calibri"/>
                        </a:rPr>
                        <a:t>Fire and Emergency Act 1996</a:t>
                      </a:r>
                      <a:endParaRPr lang="en-US" sz="1800" dirty="0">
                        <a:solidFill>
                          <a:srgbClr val="262626"/>
                        </a:solidFill>
                        <a:latin typeface="+mn-lt"/>
                        <a:ea typeface="Times New Roman"/>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3"/>
                  </a:ext>
                </a:extLst>
              </a:tr>
              <a:tr h="0">
                <a:tc>
                  <a:txBody>
                    <a:bodyPr/>
                    <a:lstStyle/>
                    <a:p>
                      <a:pPr marL="0" marR="64770" indent="-228600" algn="ctr">
                        <a:lnSpc>
                          <a:spcPct val="115000"/>
                        </a:lnSpc>
                        <a:spcBef>
                          <a:spcPts val="600"/>
                        </a:spcBef>
                        <a:spcAft>
                          <a:spcPts val="600"/>
                        </a:spcAft>
                      </a:pPr>
                      <a:r>
                        <a:rPr lang="en-AU" sz="1800" b="1">
                          <a:solidFill>
                            <a:srgbClr val="262626"/>
                          </a:solidFill>
                          <a:latin typeface="+mn-lt"/>
                          <a:ea typeface="Georgia"/>
                          <a:cs typeface="Calibri"/>
                        </a:rPr>
                        <a:t>Queensland</a:t>
                      </a:r>
                      <a:endParaRPr lang="en-US" sz="1800">
                        <a:solidFill>
                          <a:srgbClr val="262626"/>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228600">
                        <a:lnSpc>
                          <a:spcPct val="115000"/>
                        </a:lnSpc>
                        <a:spcBef>
                          <a:spcPts val="600"/>
                        </a:spcBef>
                        <a:spcAft>
                          <a:spcPts val="600"/>
                        </a:spcAft>
                      </a:pPr>
                      <a:r>
                        <a:rPr lang="en-AU" sz="1800">
                          <a:solidFill>
                            <a:srgbClr val="262626"/>
                          </a:solidFill>
                          <a:latin typeface="+mn-lt"/>
                          <a:ea typeface="Times New Roman"/>
                          <a:cs typeface="Calibri"/>
                        </a:rPr>
                        <a:t>Building Fire Safety Regulation 2008</a:t>
                      </a:r>
                      <a:endParaRPr lang="en-US" sz="1800">
                        <a:solidFill>
                          <a:srgbClr val="262626"/>
                        </a:solidFill>
                        <a:latin typeface="+mn-lt"/>
                        <a:ea typeface="Times New Roman"/>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4"/>
                  </a:ext>
                </a:extLst>
              </a:tr>
              <a:tr h="0">
                <a:tc>
                  <a:txBody>
                    <a:bodyPr/>
                    <a:lstStyle/>
                    <a:p>
                      <a:pPr marL="0" marR="64770" indent="-228600" algn="ctr">
                        <a:lnSpc>
                          <a:spcPct val="115000"/>
                        </a:lnSpc>
                        <a:spcBef>
                          <a:spcPts val="600"/>
                        </a:spcBef>
                        <a:spcAft>
                          <a:spcPts val="600"/>
                        </a:spcAft>
                      </a:pPr>
                      <a:r>
                        <a:rPr lang="en-AU" sz="1800" b="1">
                          <a:solidFill>
                            <a:srgbClr val="262626"/>
                          </a:solidFill>
                          <a:latin typeface="+mn-lt"/>
                          <a:ea typeface="Georgia"/>
                          <a:cs typeface="Calibri"/>
                        </a:rPr>
                        <a:t>South Australia</a:t>
                      </a:r>
                      <a:endParaRPr lang="en-US" sz="1800">
                        <a:solidFill>
                          <a:srgbClr val="262626"/>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228600">
                        <a:lnSpc>
                          <a:spcPct val="115000"/>
                        </a:lnSpc>
                        <a:spcBef>
                          <a:spcPts val="600"/>
                        </a:spcBef>
                        <a:spcAft>
                          <a:spcPts val="600"/>
                        </a:spcAft>
                        <a:tabLst>
                          <a:tab pos="904875" algn="l"/>
                        </a:tabLst>
                      </a:pPr>
                      <a:r>
                        <a:rPr lang="en-AU" sz="1800">
                          <a:solidFill>
                            <a:srgbClr val="262626"/>
                          </a:solidFill>
                          <a:latin typeface="+mn-lt"/>
                          <a:ea typeface="Times New Roman"/>
                          <a:cs typeface="Calibri"/>
                        </a:rPr>
                        <a:t>Fire and Emergency Services Act 2005</a:t>
                      </a:r>
                      <a:endParaRPr lang="en-US" sz="1800">
                        <a:solidFill>
                          <a:srgbClr val="262626"/>
                        </a:solidFill>
                        <a:latin typeface="+mn-lt"/>
                        <a:ea typeface="Times New Roman"/>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5"/>
                  </a:ext>
                </a:extLst>
              </a:tr>
              <a:tr h="0">
                <a:tc>
                  <a:txBody>
                    <a:bodyPr/>
                    <a:lstStyle/>
                    <a:p>
                      <a:pPr marL="0" marR="64770" indent="-228600" algn="ctr">
                        <a:lnSpc>
                          <a:spcPct val="115000"/>
                        </a:lnSpc>
                        <a:spcBef>
                          <a:spcPts val="600"/>
                        </a:spcBef>
                        <a:spcAft>
                          <a:spcPts val="600"/>
                        </a:spcAft>
                      </a:pPr>
                      <a:r>
                        <a:rPr lang="en-AU" sz="1800" b="1">
                          <a:solidFill>
                            <a:srgbClr val="262626"/>
                          </a:solidFill>
                          <a:latin typeface="+mn-lt"/>
                          <a:ea typeface="Georgia"/>
                          <a:cs typeface="Calibri"/>
                        </a:rPr>
                        <a:t>Tasmania</a:t>
                      </a:r>
                      <a:endParaRPr lang="en-US" sz="1800">
                        <a:solidFill>
                          <a:srgbClr val="262626"/>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228600">
                        <a:lnSpc>
                          <a:spcPct val="115000"/>
                        </a:lnSpc>
                        <a:spcBef>
                          <a:spcPts val="600"/>
                        </a:spcBef>
                        <a:spcAft>
                          <a:spcPts val="600"/>
                        </a:spcAft>
                      </a:pPr>
                      <a:r>
                        <a:rPr lang="en-AU" sz="1800">
                          <a:solidFill>
                            <a:srgbClr val="262626"/>
                          </a:solidFill>
                          <a:latin typeface="+mn-lt"/>
                          <a:ea typeface="Times New Roman"/>
                          <a:cs typeface="Calibri"/>
                        </a:rPr>
                        <a:t>General Fire Regulations 2010</a:t>
                      </a:r>
                      <a:endParaRPr lang="en-US" sz="1800">
                        <a:solidFill>
                          <a:srgbClr val="262626"/>
                        </a:solidFill>
                        <a:latin typeface="+mn-lt"/>
                        <a:ea typeface="Times New Roman"/>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6"/>
                  </a:ext>
                </a:extLst>
              </a:tr>
              <a:tr h="0">
                <a:tc>
                  <a:txBody>
                    <a:bodyPr/>
                    <a:lstStyle/>
                    <a:p>
                      <a:pPr marL="0" marR="64770" indent="-228600" algn="ctr">
                        <a:lnSpc>
                          <a:spcPct val="115000"/>
                        </a:lnSpc>
                        <a:spcBef>
                          <a:spcPts val="600"/>
                        </a:spcBef>
                        <a:spcAft>
                          <a:spcPts val="600"/>
                        </a:spcAft>
                      </a:pPr>
                      <a:r>
                        <a:rPr lang="en-AU" sz="1800" b="1">
                          <a:solidFill>
                            <a:srgbClr val="262626"/>
                          </a:solidFill>
                          <a:latin typeface="+mn-lt"/>
                          <a:ea typeface="Georgia"/>
                          <a:cs typeface="Calibri"/>
                        </a:rPr>
                        <a:t>Victoria</a:t>
                      </a:r>
                      <a:endParaRPr lang="en-US" sz="1800">
                        <a:solidFill>
                          <a:srgbClr val="262626"/>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342900" marR="64770" lvl="0" indent="-342900">
                        <a:lnSpc>
                          <a:spcPct val="115000"/>
                        </a:lnSpc>
                        <a:spcBef>
                          <a:spcPts val="600"/>
                        </a:spcBef>
                        <a:spcAft>
                          <a:spcPts val="600"/>
                        </a:spcAft>
                        <a:buFont typeface="Wingdings"/>
                        <a:buChar char=""/>
                      </a:pPr>
                      <a:r>
                        <a:rPr lang="en-AU" sz="1800">
                          <a:solidFill>
                            <a:srgbClr val="262626"/>
                          </a:solidFill>
                          <a:latin typeface="+mn-lt"/>
                          <a:ea typeface="Times New Roman"/>
                          <a:cs typeface="Calibri"/>
                        </a:rPr>
                        <a:t>Building Act 1993</a:t>
                      </a:r>
                      <a:endParaRPr lang="en-US" sz="1800">
                        <a:solidFill>
                          <a:srgbClr val="262626"/>
                        </a:solidFill>
                        <a:latin typeface="+mn-lt"/>
                        <a:ea typeface="Times New Roman"/>
                        <a:cs typeface="Wingdings"/>
                      </a:endParaRPr>
                    </a:p>
                    <a:p>
                      <a:pPr marL="342900" marR="64770" lvl="0" indent="-342900">
                        <a:lnSpc>
                          <a:spcPct val="115000"/>
                        </a:lnSpc>
                        <a:spcBef>
                          <a:spcPts val="600"/>
                        </a:spcBef>
                        <a:spcAft>
                          <a:spcPts val="600"/>
                        </a:spcAft>
                        <a:buFont typeface="Wingdings"/>
                        <a:buChar char=""/>
                      </a:pPr>
                      <a:r>
                        <a:rPr lang="en-AU" sz="1800">
                          <a:solidFill>
                            <a:srgbClr val="262626"/>
                          </a:solidFill>
                          <a:latin typeface="+mn-lt"/>
                          <a:ea typeface="Times New Roman"/>
                          <a:cs typeface="Calibri"/>
                        </a:rPr>
                        <a:t>Building Regulations 2006 </a:t>
                      </a:r>
                      <a:endParaRPr lang="en-US" sz="1800">
                        <a:solidFill>
                          <a:srgbClr val="262626"/>
                        </a:solidFill>
                        <a:latin typeface="+mn-lt"/>
                        <a:ea typeface="Times New Roman"/>
                        <a:cs typeface="Wingdings"/>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7"/>
                  </a:ext>
                </a:extLst>
              </a:tr>
              <a:tr h="0">
                <a:tc>
                  <a:txBody>
                    <a:bodyPr/>
                    <a:lstStyle/>
                    <a:p>
                      <a:pPr marL="0" marR="64770" indent="-228600" algn="ctr">
                        <a:lnSpc>
                          <a:spcPct val="115000"/>
                        </a:lnSpc>
                        <a:spcBef>
                          <a:spcPts val="600"/>
                        </a:spcBef>
                        <a:spcAft>
                          <a:spcPts val="600"/>
                        </a:spcAft>
                      </a:pPr>
                      <a:r>
                        <a:rPr lang="en-AU" sz="1800" b="1">
                          <a:solidFill>
                            <a:srgbClr val="262626"/>
                          </a:solidFill>
                          <a:latin typeface="+mn-lt"/>
                          <a:ea typeface="Georgia"/>
                          <a:cs typeface="Calibri"/>
                        </a:rPr>
                        <a:t>Western Australia</a:t>
                      </a:r>
                      <a:endParaRPr lang="en-US" sz="1800">
                        <a:solidFill>
                          <a:srgbClr val="262626"/>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228600">
                        <a:lnSpc>
                          <a:spcPct val="115000"/>
                        </a:lnSpc>
                        <a:spcBef>
                          <a:spcPts val="600"/>
                        </a:spcBef>
                        <a:spcAft>
                          <a:spcPts val="600"/>
                        </a:spcAft>
                      </a:pPr>
                      <a:r>
                        <a:rPr lang="en-AU" sz="1800" dirty="0">
                          <a:solidFill>
                            <a:srgbClr val="262626"/>
                          </a:solidFill>
                          <a:latin typeface="+mn-lt"/>
                          <a:ea typeface="Times New Roman"/>
                          <a:cs typeface="Calibri"/>
                        </a:rPr>
                        <a:t>Fire and Emergency Services Act 1998</a:t>
                      </a:r>
                      <a:endParaRPr lang="en-US" sz="1800" dirty="0">
                        <a:solidFill>
                          <a:srgbClr val="262626"/>
                        </a:solidFill>
                        <a:latin typeface="+mn-lt"/>
                        <a:ea typeface="Times New Roman"/>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8"/>
                  </a:ext>
                </a:extLst>
              </a:tr>
            </a:tbl>
          </a:graphicData>
        </a:graphic>
      </p:graphicFrame>
      <p:sp>
        <p:nvSpPr>
          <p:cNvPr id="7" name="Slide Number Placeholder 3">
            <a:extLst>
              <a:ext uri="{FF2B5EF4-FFF2-40B4-BE49-F238E27FC236}">
                <a16:creationId xmlns:a16="http://schemas.microsoft.com/office/drawing/2014/main" id="{B15D0928-1EAF-62DA-0BE8-64A186FC6DD0}"/>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28</a:t>
            </a:fld>
            <a:endParaRPr lang="en-US" sz="900" dirty="0">
              <a:solidFill>
                <a:schemeClr val="tx2"/>
              </a:solidFill>
            </a:endParaRPr>
          </a:p>
        </p:txBody>
      </p:sp>
      <p:sp>
        <p:nvSpPr>
          <p:cNvPr id="10" name="Footer Placeholder 4">
            <a:extLst>
              <a:ext uri="{FF2B5EF4-FFF2-40B4-BE49-F238E27FC236}">
                <a16:creationId xmlns:a16="http://schemas.microsoft.com/office/drawing/2014/main" id="{5BC55B66-A22B-5A1B-708F-2FB062273C1C}"/>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Apply Fire Protection Requirements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3.2.1 Fire Resistance Level</a:t>
            </a: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 fire resistance level (FRL) refers to the ability of a building or a building element to withstand fire under test conditions for a certain period. A building element that achieves the FRL appropriate for that element is considered a fire-resisting element. </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AS/NZS 1530.4 covers methods for fire tests conducted on building materials, components and structures. These tests are conducted in a laboratory to determine the fire resistance of elements of construction. </a:t>
            </a:r>
          </a:p>
        </p:txBody>
      </p:sp>
      <p:sp>
        <p:nvSpPr>
          <p:cNvPr id="7" name="Slide Number Placeholder 3">
            <a:extLst>
              <a:ext uri="{FF2B5EF4-FFF2-40B4-BE49-F238E27FC236}">
                <a16:creationId xmlns:a16="http://schemas.microsoft.com/office/drawing/2014/main" id="{5FABC8F4-5E0A-41B8-AF87-E3F5C652FC26}"/>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29</a:t>
            </a:fld>
            <a:endParaRPr lang="en-US" sz="900" dirty="0">
              <a:solidFill>
                <a:schemeClr val="tx2"/>
              </a:solidFill>
            </a:endParaRPr>
          </a:p>
        </p:txBody>
      </p:sp>
      <p:sp>
        <p:nvSpPr>
          <p:cNvPr id="8" name="Footer Placeholder 4">
            <a:extLst>
              <a:ext uri="{FF2B5EF4-FFF2-40B4-BE49-F238E27FC236}">
                <a16:creationId xmlns:a16="http://schemas.microsoft.com/office/drawing/2014/main" id="{75B71295-D7A9-3ADB-A9CC-6A11B5C52687}"/>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Apply Fire Protection Requirements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3.2.1 Fire Resistance Level</a:t>
            </a: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t">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1800" dirty="0">
                <a:ea typeface="Open Sans" pitchFamily="34" charset="0"/>
                <a:cs typeface="Open Sans" pitchFamily="34" charset="0"/>
              </a:rPr>
              <a:t>In these tests, a representative sample of the element is subjected to tests and monitored based on the following criteria: </a:t>
            </a:r>
          </a:p>
        </p:txBody>
      </p:sp>
      <p:graphicFrame>
        <p:nvGraphicFramePr>
          <p:cNvPr id="12" name="Diagram 11"/>
          <p:cNvGraphicFramePr/>
          <p:nvPr/>
        </p:nvGraphicFramePr>
        <p:xfrm>
          <a:off x="1327355" y="2669458"/>
          <a:ext cx="9601199" cy="3200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Slide Number Placeholder 3">
            <a:extLst>
              <a:ext uri="{FF2B5EF4-FFF2-40B4-BE49-F238E27FC236}">
                <a16:creationId xmlns:a16="http://schemas.microsoft.com/office/drawing/2014/main" id="{E0560302-8E79-A441-030E-C86192EEB3B2}"/>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30</a:t>
            </a:fld>
            <a:endParaRPr lang="en-US" sz="900" dirty="0">
              <a:solidFill>
                <a:schemeClr val="tx2"/>
              </a:solidFill>
            </a:endParaRPr>
          </a:p>
        </p:txBody>
      </p:sp>
      <p:sp>
        <p:nvSpPr>
          <p:cNvPr id="8" name="Footer Placeholder 4">
            <a:extLst>
              <a:ext uri="{FF2B5EF4-FFF2-40B4-BE49-F238E27FC236}">
                <a16:creationId xmlns:a16="http://schemas.microsoft.com/office/drawing/2014/main" id="{B18DAB3A-3C7F-277F-861A-181BFCD3C376}"/>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Apply Fire Protection Requirements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3.2.1 Fire Resistance Level</a:t>
            </a: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Fire resistance is expressed as the time for which the criteria have been satisfied. This is written in the order that they are presented above. For example, 120/30/30 is interpreted as the tested element having 120 minutes of structural adequacy, 30 minutes of integrity and 30 minutes of insulation. Sometimes, you will see a dash in place of a value, such as -/60/60. This means that only the integrity and insulation were tested for and there is no requirement for structural adequacy. </a:t>
            </a:r>
          </a:p>
        </p:txBody>
      </p:sp>
      <p:sp>
        <p:nvSpPr>
          <p:cNvPr id="7" name="Slide Number Placeholder 3">
            <a:extLst>
              <a:ext uri="{FF2B5EF4-FFF2-40B4-BE49-F238E27FC236}">
                <a16:creationId xmlns:a16="http://schemas.microsoft.com/office/drawing/2014/main" id="{0305AFAB-6469-58C0-C83C-93D2FB53D0B6}"/>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31</a:t>
            </a:fld>
            <a:endParaRPr lang="en-US" sz="900" dirty="0">
              <a:solidFill>
                <a:schemeClr val="tx2"/>
              </a:solidFill>
            </a:endParaRPr>
          </a:p>
        </p:txBody>
      </p:sp>
      <p:sp>
        <p:nvSpPr>
          <p:cNvPr id="8" name="Footer Placeholder 4">
            <a:extLst>
              <a:ext uri="{FF2B5EF4-FFF2-40B4-BE49-F238E27FC236}">
                <a16:creationId xmlns:a16="http://schemas.microsoft.com/office/drawing/2014/main" id="{FD70B216-63DE-D1F9-AEB5-08BC51A07E93}"/>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Apply Fire Protection Requirements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3.2.2 Required Type of Fire-resisting Construction</a:t>
            </a: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A fire-resisting building or structure must be provided with the FRL that the NCC specifies. To construct a fire-resisting building, you must use the minimum type of fire-resisting construction. Fire-resisting construction is based on building classifications and rise in </a:t>
            </a:r>
            <a:r>
              <a:rPr lang="en-US" sz="2200" dirty="0" err="1">
                <a:ea typeface="Open Sans" pitchFamily="34" charset="0"/>
                <a:cs typeface="Open Sans" pitchFamily="34" charset="0"/>
              </a:rPr>
              <a:t>storeys</a:t>
            </a:r>
            <a:r>
              <a:rPr lang="en-US" sz="2200" dirty="0">
                <a:ea typeface="Open Sans" pitchFamily="34" charset="0"/>
                <a:cs typeface="Open Sans" pitchFamily="34" charset="0"/>
              </a:rPr>
              <a:t>. </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Before you can determine the type of fire-resisting construction needed for your building, you must first learn how to calculate </a:t>
            </a:r>
            <a:r>
              <a:rPr lang="en-US" sz="2200" dirty="0" err="1">
                <a:ea typeface="Open Sans" pitchFamily="34" charset="0"/>
                <a:cs typeface="Open Sans" pitchFamily="34" charset="0"/>
              </a:rPr>
              <a:t>storeys</a:t>
            </a:r>
            <a:r>
              <a:rPr lang="en-US" sz="2200" dirty="0">
                <a:ea typeface="Open Sans" pitchFamily="34" charset="0"/>
                <a:cs typeface="Open Sans" pitchFamily="34" charset="0"/>
              </a:rPr>
              <a:t>. A </a:t>
            </a:r>
            <a:r>
              <a:rPr lang="en-US" sz="2200" b="1" dirty="0">
                <a:ea typeface="Open Sans" pitchFamily="34" charset="0"/>
                <a:cs typeface="Open Sans" pitchFamily="34" charset="0"/>
              </a:rPr>
              <a:t>storey</a:t>
            </a:r>
            <a:r>
              <a:rPr lang="en-US" sz="2200" dirty="0">
                <a:ea typeface="Open Sans" pitchFamily="34" charset="0"/>
                <a:cs typeface="Open Sans" pitchFamily="34" charset="0"/>
              </a:rPr>
              <a:t> refers to the space within a building that is situated between one floor level and the floor level above it. If there is no floor above it, the ceiling or roof above will be counted. </a:t>
            </a:r>
          </a:p>
        </p:txBody>
      </p:sp>
      <p:sp>
        <p:nvSpPr>
          <p:cNvPr id="7" name="Slide Number Placeholder 3">
            <a:extLst>
              <a:ext uri="{FF2B5EF4-FFF2-40B4-BE49-F238E27FC236}">
                <a16:creationId xmlns:a16="http://schemas.microsoft.com/office/drawing/2014/main" id="{460C7CA0-4E4B-D330-25E6-D11C7F1F0C18}"/>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32</a:t>
            </a:fld>
            <a:endParaRPr lang="en-US" sz="900" dirty="0">
              <a:solidFill>
                <a:schemeClr val="tx2"/>
              </a:solidFill>
            </a:endParaRPr>
          </a:p>
        </p:txBody>
      </p:sp>
      <p:sp>
        <p:nvSpPr>
          <p:cNvPr id="8" name="Footer Placeholder 4">
            <a:extLst>
              <a:ext uri="{FF2B5EF4-FFF2-40B4-BE49-F238E27FC236}">
                <a16:creationId xmlns:a16="http://schemas.microsoft.com/office/drawing/2014/main" id="{E6359D5D-D99C-39C5-DED8-A53C9BCCAFD7}"/>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Apply Fire Protection Requirements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3.2.2 Required Type of Fire-resisting Construction</a:t>
            </a: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However, the ceiling or roof will not be counted if it contains only the following:</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sanitary compartments such as a bathroom, shower room, or laundry room</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a lift shaft, stairway, or meter room</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maintenance equipment such as air conditioning units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accommodation intended for more than three vehicles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mezzanine</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For example, a building has three floors, but the third floor only contains a mezzanine. This means that this building only has two </a:t>
            </a:r>
            <a:r>
              <a:rPr lang="en-US" sz="2200" dirty="0" err="1">
                <a:ea typeface="Open Sans" pitchFamily="34" charset="0"/>
                <a:cs typeface="Open Sans" pitchFamily="34" charset="0"/>
              </a:rPr>
              <a:t>storeys</a:t>
            </a:r>
            <a:r>
              <a:rPr lang="en-US" sz="2200" dirty="0">
                <a:ea typeface="Open Sans" pitchFamily="34" charset="0"/>
                <a:cs typeface="Open Sans" pitchFamily="34" charset="0"/>
              </a:rPr>
              <a:t> given the condition above. </a:t>
            </a:r>
          </a:p>
        </p:txBody>
      </p:sp>
      <p:sp>
        <p:nvSpPr>
          <p:cNvPr id="7" name="Slide Number Placeholder 3">
            <a:extLst>
              <a:ext uri="{FF2B5EF4-FFF2-40B4-BE49-F238E27FC236}">
                <a16:creationId xmlns:a16="http://schemas.microsoft.com/office/drawing/2014/main" id="{41E38F10-7DF8-3F6E-CD87-98B99A432354}"/>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33</a:t>
            </a:fld>
            <a:endParaRPr lang="en-US" sz="900" dirty="0">
              <a:solidFill>
                <a:schemeClr val="tx2"/>
              </a:solidFill>
            </a:endParaRPr>
          </a:p>
        </p:txBody>
      </p:sp>
      <p:sp>
        <p:nvSpPr>
          <p:cNvPr id="8" name="Footer Placeholder 4">
            <a:extLst>
              <a:ext uri="{FF2B5EF4-FFF2-40B4-BE49-F238E27FC236}">
                <a16:creationId xmlns:a16="http://schemas.microsoft.com/office/drawing/2014/main" id="{E528D34A-6AE0-9DB8-5DAF-B04AFDD13D75}"/>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Apply Fire Protection Requirements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3.2.2 Required Type of Fire-resisting Construction</a:t>
            </a: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t">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1800" dirty="0">
                <a:ea typeface="Open Sans" pitchFamily="34" charset="0"/>
                <a:cs typeface="Open Sans" pitchFamily="34" charset="0"/>
              </a:rPr>
              <a:t>Now that you have calculated the rise in </a:t>
            </a:r>
            <a:r>
              <a:rPr lang="en-US" sz="1800" dirty="0" err="1">
                <a:ea typeface="Open Sans" pitchFamily="34" charset="0"/>
                <a:cs typeface="Open Sans" pitchFamily="34" charset="0"/>
              </a:rPr>
              <a:t>storeys</a:t>
            </a:r>
            <a:r>
              <a:rPr lang="en-US" sz="1800" dirty="0">
                <a:ea typeface="Open Sans" pitchFamily="34" charset="0"/>
                <a:cs typeface="Open Sans" pitchFamily="34" charset="0"/>
              </a:rPr>
              <a:t>, you may refer to the table below to determine the minimum type of construction required for your building:</a:t>
            </a:r>
          </a:p>
        </p:txBody>
      </p:sp>
      <p:graphicFrame>
        <p:nvGraphicFramePr>
          <p:cNvPr id="7" name="Table 6"/>
          <p:cNvGraphicFramePr>
            <a:graphicFrameLocks noGrp="1"/>
          </p:cNvGraphicFramePr>
          <p:nvPr/>
        </p:nvGraphicFramePr>
        <p:xfrm>
          <a:off x="2524575" y="2916050"/>
          <a:ext cx="6560430" cy="2189988"/>
        </p:xfrm>
        <a:graphic>
          <a:graphicData uri="http://schemas.openxmlformats.org/drawingml/2006/table">
            <a:tbl>
              <a:tblPr/>
              <a:tblGrid>
                <a:gridCol w="2186565">
                  <a:extLst>
                    <a:ext uri="{9D8B030D-6E8A-4147-A177-3AD203B41FA5}">
                      <a16:colId xmlns:a16="http://schemas.microsoft.com/office/drawing/2014/main" val="20000"/>
                    </a:ext>
                  </a:extLst>
                </a:gridCol>
                <a:gridCol w="2186565">
                  <a:extLst>
                    <a:ext uri="{9D8B030D-6E8A-4147-A177-3AD203B41FA5}">
                      <a16:colId xmlns:a16="http://schemas.microsoft.com/office/drawing/2014/main" val="20001"/>
                    </a:ext>
                  </a:extLst>
                </a:gridCol>
                <a:gridCol w="2187300">
                  <a:extLst>
                    <a:ext uri="{9D8B030D-6E8A-4147-A177-3AD203B41FA5}">
                      <a16:colId xmlns:a16="http://schemas.microsoft.com/office/drawing/2014/main" val="20002"/>
                    </a:ext>
                  </a:extLst>
                </a:gridCol>
              </a:tblGrid>
              <a:tr h="0">
                <a:tc>
                  <a:txBody>
                    <a:bodyPr/>
                    <a:lstStyle/>
                    <a:p>
                      <a:pPr marL="0" marR="64770" indent="-228600" algn="ctr">
                        <a:lnSpc>
                          <a:spcPct val="115000"/>
                        </a:lnSpc>
                        <a:spcBef>
                          <a:spcPts val="600"/>
                        </a:spcBef>
                        <a:spcAft>
                          <a:spcPts val="600"/>
                        </a:spcAft>
                      </a:pPr>
                      <a:r>
                        <a:rPr lang="en-AU" sz="2200" b="1">
                          <a:solidFill>
                            <a:srgbClr val="262626"/>
                          </a:solidFill>
                          <a:latin typeface="Calibri"/>
                          <a:ea typeface="Times New Roman"/>
                          <a:cs typeface="Calibri"/>
                        </a:rPr>
                        <a:t>Rise in Storeys</a:t>
                      </a:r>
                      <a:endParaRPr lang="en-US" sz="2200">
                        <a:solidFill>
                          <a:srgbClr val="262626"/>
                        </a:solidFill>
                        <a:latin typeface="Arial"/>
                        <a:ea typeface="Times New Roman"/>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770" indent="-228600" algn="ctr">
                        <a:lnSpc>
                          <a:spcPct val="115000"/>
                        </a:lnSpc>
                        <a:spcBef>
                          <a:spcPts val="600"/>
                        </a:spcBef>
                        <a:spcAft>
                          <a:spcPts val="600"/>
                        </a:spcAft>
                      </a:pPr>
                      <a:r>
                        <a:rPr lang="en-AU" sz="2200" b="1">
                          <a:solidFill>
                            <a:srgbClr val="262626"/>
                          </a:solidFill>
                          <a:latin typeface="Calibri"/>
                          <a:ea typeface="Times New Roman"/>
                          <a:cs typeface="Calibri"/>
                        </a:rPr>
                        <a:t>Class of Building 2, 3, 9</a:t>
                      </a:r>
                      <a:endParaRPr lang="en-US" sz="2200">
                        <a:solidFill>
                          <a:srgbClr val="262626"/>
                        </a:solidFill>
                        <a:latin typeface="Arial"/>
                        <a:ea typeface="Times New Roman"/>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770" indent="-228600" algn="ctr">
                        <a:lnSpc>
                          <a:spcPct val="115000"/>
                        </a:lnSpc>
                        <a:spcBef>
                          <a:spcPts val="600"/>
                        </a:spcBef>
                        <a:spcAft>
                          <a:spcPts val="600"/>
                        </a:spcAft>
                      </a:pPr>
                      <a:r>
                        <a:rPr lang="en-AU" sz="2200" b="1">
                          <a:solidFill>
                            <a:srgbClr val="262626"/>
                          </a:solidFill>
                          <a:latin typeface="Calibri"/>
                          <a:ea typeface="Times New Roman"/>
                          <a:cs typeface="Calibri"/>
                        </a:rPr>
                        <a:t>Class of Building 5, 6, 7, 8</a:t>
                      </a:r>
                      <a:endParaRPr lang="en-US" sz="2200">
                        <a:solidFill>
                          <a:srgbClr val="262626"/>
                        </a:solidFill>
                        <a:latin typeface="Arial"/>
                        <a:ea typeface="Times New Roman"/>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extLst>
                  <a:ext uri="{0D108BD9-81ED-4DB2-BD59-A6C34878D82A}">
                    <a16:rowId xmlns:a16="http://schemas.microsoft.com/office/drawing/2014/main" val="10000"/>
                  </a:ext>
                </a:extLst>
              </a:tr>
              <a:tr h="0">
                <a:tc>
                  <a:txBody>
                    <a:bodyPr/>
                    <a:lstStyle/>
                    <a:p>
                      <a:pPr marL="0" marR="64770" indent="-228600" algn="ctr">
                        <a:lnSpc>
                          <a:spcPct val="115000"/>
                        </a:lnSpc>
                        <a:spcBef>
                          <a:spcPts val="600"/>
                        </a:spcBef>
                        <a:spcAft>
                          <a:spcPts val="600"/>
                        </a:spcAft>
                      </a:pPr>
                      <a:r>
                        <a:rPr lang="en-AU" sz="2200">
                          <a:solidFill>
                            <a:srgbClr val="262626"/>
                          </a:solidFill>
                          <a:latin typeface="Calibri"/>
                          <a:ea typeface="Times New Roman"/>
                          <a:cs typeface="Calibri"/>
                        </a:rPr>
                        <a:t>4 or more</a:t>
                      </a:r>
                      <a:endParaRPr lang="en-US" sz="2200">
                        <a:solidFill>
                          <a:srgbClr val="262626"/>
                        </a:solidFill>
                        <a:latin typeface="Arial"/>
                        <a:ea typeface="Times New Roman"/>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228600" algn="ctr">
                        <a:lnSpc>
                          <a:spcPct val="115000"/>
                        </a:lnSpc>
                        <a:spcBef>
                          <a:spcPts val="600"/>
                        </a:spcBef>
                        <a:spcAft>
                          <a:spcPts val="600"/>
                        </a:spcAft>
                      </a:pPr>
                      <a:r>
                        <a:rPr lang="en-AU" sz="2200">
                          <a:solidFill>
                            <a:srgbClr val="262626"/>
                          </a:solidFill>
                          <a:latin typeface="Calibri"/>
                          <a:ea typeface="Times New Roman"/>
                          <a:cs typeface="Calibri"/>
                        </a:rPr>
                        <a:t>A</a:t>
                      </a:r>
                      <a:endParaRPr lang="en-US" sz="2200">
                        <a:solidFill>
                          <a:srgbClr val="262626"/>
                        </a:solidFill>
                        <a:latin typeface="Arial"/>
                        <a:ea typeface="Times New Roman"/>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228600" algn="ctr">
                        <a:lnSpc>
                          <a:spcPct val="115000"/>
                        </a:lnSpc>
                        <a:spcBef>
                          <a:spcPts val="600"/>
                        </a:spcBef>
                        <a:spcAft>
                          <a:spcPts val="600"/>
                        </a:spcAft>
                      </a:pPr>
                      <a:r>
                        <a:rPr lang="en-AU" sz="2200">
                          <a:solidFill>
                            <a:srgbClr val="262626"/>
                          </a:solidFill>
                          <a:latin typeface="Calibri"/>
                          <a:ea typeface="Times New Roman"/>
                          <a:cs typeface="Calibri"/>
                        </a:rPr>
                        <a:t>A</a:t>
                      </a:r>
                      <a:endParaRPr lang="en-US" sz="2200">
                        <a:solidFill>
                          <a:srgbClr val="262626"/>
                        </a:solidFill>
                        <a:latin typeface="Arial"/>
                        <a:ea typeface="Times New Roman"/>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1"/>
                  </a:ext>
                </a:extLst>
              </a:tr>
              <a:tr h="0">
                <a:tc>
                  <a:txBody>
                    <a:bodyPr/>
                    <a:lstStyle/>
                    <a:p>
                      <a:pPr marL="0" marR="64770" indent="-228600" algn="ctr">
                        <a:lnSpc>
                          <a:spcPct val="115000"/>
                        </a:lnSpc>
                        <a:spcBef>
                          <a:spcPts val="600"/>
                        </a:spcBef>
                        <a:spcAft>
                          <a:spcPts val="600"/>
                        </a:spcAft>
                      </a:pPr>
                      <a:r>
                        <a:rPr lang="en-AU" sz="2200">
                          <a:solidFill>
                            <a:srgbClr val="262626"/>
                          </a:solidFill>
                          <a:latin typeface="Calibri"/>
                          <a:ea typeface="Times New Roman"/>
                          <a:cs typeface="Calibri"/>
                        </a:rPr>
                        <a:t>3</a:t>
                      </a:r>
                      <a:endParaRPr lang="en-US" sz="2200">
                        <a:solidFill>
                          <a:srgbClr val="262626"/>
                        </a:solidFill>
                        <a:latin typeface="Arial"/>
                        <a:ea typeface="Times New Roman"/>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228600" algn="ctr">
                        <a:lnSpc>
                          <a:spcPct val="115000"/>
                        </a:lnSpc>
                        <a:spcBef>
                          <a:spcPts val="600"/>
                        </a:spcBef>
                        <a:spcAft>
                          <a:spcPts val="600"/>
                        </a:spcAft>
                      </a:pPr>
                      <a:r>
                        <a:rPr lang="en-AU" sz="2200">
                          <a:solidFill>
                            <a:srgbClr val="262626"/>
                          </a:solidFill>
                          <a:latin typeface="Calibri"/>
                          <a:ea typeface="Times New Roman"/>
                          <a:cs typeface="Calibri"/>
                        </a:rPr>
                        <a:t>A</a:t>
                      </a:r>
                      <a:endParaRPr lang="en-US" sz="2200">
                        <a:solidFill>
                          <a:srgbClr val="262626"/>
                        </a:solidFill>
                        <a:latin typeface="Arial"/>
                        <a:ea typeface="Times New Roman"/>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228600" algn="ctr">
                        <a:lnSpc>
                          <a:spcPct val="115000"/>
                        </a:lnSpc>
                        <a:spcBef>
                          <a:spcPts val="600"/>
                        </a:spcBef>
                        <a:spcAft>
                          <a:spcPts val="600"/>
                        </a:spcAft>
                      </a:pPr>
                      <a:r>
                        <a:rPr lang="en-AU" sz="2200">
                          <a:solidFill>
                            <a:srgbClr val="262626"/>
                          </a:solidFill>
                          <a:latin typeface="Calibri"/>
                          <a:ea typeface="Times New Roman"/>
                          <a:cs typeface="Calibri"/>
                        </a:rPr>
                        <a:t>B</a:t>
                      </a:r>
                      <a:endParaRPr lang="en-US" sz="2200">
                        <a:solidFill>
                          <a:srgbClr val="262626"/>
                        </a:solidFill>
                        <a:latin typeface="Arial"/>
                        <a:ea typeface="Times New Roman"/>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2"/>
                  </a:ext>
                </a:extLst>
              </a:tr>
              <a:tr h="0">
                <a:tc>
                  <a:txBody>
                    <a:bodyPr/>
                    <a:lstStyle/>
                    <a:p>
                      <a:pPr marL="0" marR="64770" indent="-228600" algn="ctr">
                        <a:lnSpc>
                          <a:spcPct val="115000"/>
                        </a:lnSpc>
                        <a:spcBef>
                          <a:spcPts val="600"/>
                        </a:spcBef>
                        <a:spcAft>
                          <a:spcPts val="600"/>
                        </a:spcAft>
                      </a:pPr>
                      <a:r>
                        <a:rPr lang="en-AU" sz="2200">
                          <a:solidFill>
                            <a:srgbClr val="262626"/>
                          </a:solidFill>
                          <a:latin typeface="Calibri"/>
                          <a:ea typeface="Times New Roman"/>
                          <a:cs typeface="Calibri"/>
                        </a:rPr>
                        <a:t>2</a:t>
                      </a:r>
                      <a:endParaRPr lang="en-US" sz="2200">
                        <a:solidFill>
                          <a:srgbClr val="262626"/>
                        </a:solidFill>
                        <a:latin typeface="Arial"/>
                        <a:ea typeface="Times New Roman"/>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228600" algn="ctr">
                        <a:lnSpc>
                          <a:spcPct val="115000"/>
                        </a:lnSpc>
                        <a:spcBef>
                          <a:spcPts val="600"/>
                        </a:spcBef>
                        <a:spcAft>
                          <a:spcPts val="600"/>
                        </a:spcAft>
                      </a:pPr>
                      <a:r>
                        <a:rPr lang="en-AU" sz="2200">
                          <a:solidFill>
                            <a:srgbClr val="262626"/>
                          </a:solidFill>
                          <a:latin typeface="Calibri"/>
                          <a:ea typeface="Times New Roman"/>
                          <a:cs typeface="Calibri"/>
                        </a:rPr>
                        <a:t>B</a:t>
                      </a:r>
                      <a:endParaRPr lang="en-US" sz="2200">
                        <a:solidFill>
                          <a:srgbClr val="262626"/>
                        </a:solidFill>
                        <a:latin typeface="Arial"/>
                        <a:ea typeface="Times New Roman"/>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228600" algn="ctr">
                        <a:lnSpc>
                          <a:spcPct val="115000"/>
                        </a:lnSpc>
                        <a:spcBef>
                          <a:spcPts val="600"/>
                        </a:spcBef>
                        <a:spcAft>
                          <a:spcPts val="600"/>
                        </a:spcAft>
                      </a:pPr>
                      <a:r>
                        <a:rPr lang="en-AU" sz="2200">
                          <a:solidFill>
                            <a:srgbClr val="262626"/>
                          </a:solidFill>
                          <a:latin typeface="Calibri"/>
                          <a:ea typeface="Times New Roman"/>
                          <a:cs typeface="Calibri"/>
                        </a:rPr>
                        <a:t>C</a:t>
                      </a:r>
                      <a:endParaRPr lang="en-US" sz="2200">
                        <a:solidFill>
                          <a:srgbClr val="262626"/>
                        </a:solidFill>
                        <a:latin typeface="Arial"/>
                        <a:ea typeface="Times New Roman"/>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3"/>
                  </a:ext>
                </a:extLst>
              </a:tr>
              <a:tr h="0">
                <a:tc>
                  <a:txBody>
                    <a:bodyPr/>
                    <a:lstStyle/>
                    <a:p>
                      <a:pPr marL="0" marR="64770" indent="-228600" algn="ctr">
                        <a:lnSpc>
                          <a:spcPct val="115000"/>
                        </a:lnSpc>
                        <a:spcBef>
                          <a:spcPts val="600"/>
                        </a:spcBef>
                        <a:spcAft>
                          <a:spcPts val="600"/>
                        </a:spcAft>
                      </a:pPr>
                      <a:r>
                        <a:rPr lang="en-AU" sz="2200">
                          <a:solidFill>
                            <a:srgbClr val="262626"/>
                          </a:solidFill>
                          <a:latin typeface="Calibri"/>
                          <a:ea typeface="Times New Roman"/>
                          <a:cs typeface="Calibri"/>
                        </a:rPr>
                        <a:t>1</a:t>
                      </a:r>
                      <a:endParaRPr lang="en-US" sz="2200">
                        <a:solidFill>
                          <a:srgbClr val="0D0D0D"/>
                        </a:solidFill>
                        <a:latin typeface="Times New Roman"/>
                        <a:ea typeface="Times New Roman"/>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228600" algn="ctr">
                        <a:lnSpc>
                          <a:spcPct val="115000"/>
                        </a:lnSpc>
                        <a:spcBef>
                          <a:spcPts val="600"/>
                        </a:spcBef>
                        <a:spcAft>
                          <a:spcPts val="600"/>
                        </a:spcAft>
                      </a:pPr>
                      <a:r>
                        <a:rPr lang="en-AU" sz="2200">
                          <a:solidFill>
                            <a:srgbClr val="262626"/>
                          </a:solidFill>
                          <a:latin typeface="Calibri"/>
                          <a:ea typeface="Times New Roman"/>
                          <a:cs typeface="Calibri"/>
                        </a:rPr>
                        <a:t>C</a:t>
                      </a:r>
                      <a:endParaRPr lang="en-US" sz="2200">
                        <a:solidFill>
                          <a:srgbClr val="0D0D0D"/>
                        </a:solidFill>
                        <a:latin typeface="Times New Roman"/>
                        <a:ea typeface="Times New Roman"/>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228600" algn="ctr">
                        <a:lnSpc>
                          <a:spcPct val="115000"/>
                        </a:lnSpc>
                        <a:spcBef>
                          <a:spcPts val="600"/>
                        </a:spcBef>
                        <a:spcAft>
                          <a:spcPts val="600"/>
                        </a:spcAft>
                      </a:pPr>
                      <a:r>
                        <a:rPr lang="en-AU" sz="2200" dirty="0">
                          <a:solidFill>
                            <a:srgbClr val="262626"/>
                          </a:solidFill>
                          <a:latin typeface="Calibri"/>
                          <a:ea typeface="Times New Roman"/>
                          <a:cs typeface="Calibri"/>
                        </a:rPr>
                        <a:t>C</a:t>
                      </a:r>
                      <a:endParaRPr lang="en-US" sz="2200" dirty="0">
                        <a:solidFill>
                          <a:srgbClr val="0D0D0D"/>
                        </a:solidFill>
                        <a:latin typeface="Times New Roman"/>
                        <a:ea typeface="Times New Roman"/>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
        <p:nvSpPr>
          <p:cNvPr id="8" name="Slide Number Placeholder 3">
            <a:extLst>
              <a:ext uri="{FF2B5EF4-FFF2-40B4-BE49-F238E27FC236}">
                <a16:creationId xmlns:a16="http://schemas.microsoft.com/office/drawing/2014/main" id="{AC676054-EDAB-CDF9-52F2-CDB8E01EEC71}"/>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34</a:t>
            </a:fld>
            <a:endParaRPr lang="en-US" sz="900" dirty="0">
              <a:solidFill>
                <a:schemeClr val="tx2"/>
              </a:solidFill>
            </a:endParaRPr>
          </a:p>
        </p:txBody>
      </p:sp>
      <p:sp>
        <p:nvSpPr>
          <p:cNvPr id="10" name="Footer Placeholder 4">
            <a:extLst>
              <a:ext uri="{FF2B5EF4-FFF2-40B4-BE49-F238E27FC236}">
                <a16:creationId xmlns:a16="http://schemas.microsoft.com/office/drawing/2014/main" id="{5B6F6B21-5C8E-B365-0CC1-A481DCACCCDF}"/>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Apply Fire Protection Requirements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3.2.2 Required Type of Fire-resisting Construction</a:t>
            </a: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Buildings classified as class 2, 3 and 9 with a maximum of two </a:t>
            </a:r>
            <a:r>
              <a:rPr lang="en-US" sz="2200" dirty="0" err="1">
                <a:ea typeface="Open Sans" pitchFamily="34" charset="0"/>
                <a:cs typeface="Open Sans" pitchFamily="34" charset="0"/>
              </a:rPr>
              <a:t>storeys</a:t>
            </a:r>
            <a:r>
              <a:rPr lang="en-US" sz="2200" dirty="0">
                <a:ea typeface="Open Sans" pitchFamily="34" charset="0"/>
                <a:cs typeface="Open Sans" pitchFamily="34" charset="0"/>
              </a:rPr>
              <a:t> require type B construction. </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Buildings classified as class 5, 6, 7 and 8 with a maximum of three </a:t>
            </a:r>
            <a:r>
              <a:rPr lang="en-US" sz="2200" dirty="0" err="1">
                <a:ea typeface="Open Sans" pitchFamily="34" charset="0"/>
                <a:cs typeface="Open Sans" pitchFamily="34" charset="0"/>
              </a:rPr>
              <a:t>storeys</a:t>
            </a:r>
            <a:r>
              <a:rPr lang="en-US" sz="2200" dirty="0">
                <a:ea typeface="Open Sans" pitchFamily="34" charset="0"/>
                <a:cs typeface="Open Sans" pitchFamily="34" charset="0"/>
              </a:rPr>
              <a:t> require type B construction. </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In terms of fire-resistance, Type B construction falls somewhere in between Type A which is the most fire-resistant and Type C which is the least fire-resistant.</a:t>
            </a:r>
          </a:p>
        </p:txBody>
      </p:sp>
      <p:sp>
        <p:nvSpPr>
          <p:cNvPr id="7" name="Slide Number Placeholder 3">
            <a:extLst>
              <a:ext uri="{FF2B5EF4-FFF2-40B4-BE49-F238E27FC236}">
                <a16:creationId xmlns:a16="http://schemas.microsoft.com/office/drawing/2014/main" id="{B45F74DC-3BCD-6F24-E550-EA3BAFFDB0D0}"/>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35</a:t>
            </a:fld>
            <a:endParaRPr lang="en-US" sz="900" dirty="0">
              <a:solidFill>
                <a:schemeClr val="tx2"/>
              </a:solidFill>
            </a:endParaRPr>
          </a:p>
        </p:txBody>
      </p:sp>
      <p:sp>
        <p:nvSpPr>
          <p:cNvPr id="8" name="Footer Placeholder 4">
            <a:extLst>
              <a:ext uri="{FF2B5EF4-FFF2-40B4-BE49-F238E27FC236}">
                <a16:creationId xmlns:a16="http://schemas.microsoft.com/office/drawing/2014/main" id="{97809732-F3F7-5D3E-EE86-7365AA35D1A9}"/>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Apply Fire Protection Requirements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fontScale="90000"/>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3.3 Apply NCC Requirements with Respect to Passive and Active Fire Protection to Buildings up to Three </a:t>
            </a:r>
            <a:r>
              <a:rPr lang="en-US" sz="4000" b="1" dirty="0" err="1">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Storeys</a:t>
            </a:r>
            <a:endPar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endParaRP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 purpose of fire safety systems is to stop or slow the spread of flames and smoke in a fire, allowing fire personnel to safely access the building during a fire. If a building is not designed with the appropriate elements, it may collapse and put people at risk. </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In the next part, the requirements specified by the NCC regarding both passive and active fire protection requirements will be discussed. Relevant Australian Standards will also be identified. Note that other applicable AS and NCC requirements may not have been mentioned. As such, it is recommended that you look them up or consult with an Appropriate Authority to check which applies to your building. </a:t>
            </a:r>
          </a:p>
        </p:txBody>
      </p:sp>
      <p:sp>
        <p:nvSpPr>
          <p:cNvPr id="7" name="Slide Number Placeholder 3">
            <a:extLst>
              <a:ext uri="{FF2B5EF4-FFF2-40B4-BE49-F238E27FC236}">
                <a16:creationId xmlns:a16="http://schemas.microsoft.com/office/drawing/2014/main" id="{7490A49C-4A9A-AC2F-B998-A62A7C1B96AD}"/>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36</a:t>
            </a:fld>
            <a:endParaRPr lang="en-US" sz="900" dirty="0">
              <a:solidFill>
                <a:schemeClr val="tx2"/>
              </a:solidFill>
            </a:endParaRPr>
          </a:p>
        </p:txBody>
      </p:sp>
      <p:sp>
        <p:nvSpPr>
          <p:cNvPr id="8" name="Footer Placeholder 4">
            <a:extLst>
              <a:ext uri="{FF2B5EF4-FFF2-40B4-BE49-F238E27FC236}">
                <a16:creationId xmlns:a16="http://schemas.microsoft.com/office/drawing/2014/main" id="{0A9B550C-1B1A-9191-B3D2-B9C62DFB7FC9}"/>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Apply Fire Protection Requirements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3.3.1 Passive Fire Protection Requirements</a:t>
            </a: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As mentioned earlier, passive fire protection measures typically refer to the components and materials that help maintain the structural fire protection of a building. The table below </a:t>
            </a:r>
            <a:r>
              <a:rPr lang="en-US" sz="2200" dirty="0" err="1">
                <a:ea typeface="Open Sans" pitchFamily="34" charset="0"/>
                <a:cs typeface="Open Sans" pitchFamily="34" charset="0"/>
              </a:rPr>
              <a:t>summarises</a:t>
            </a:r>
            <a:r>
              <a:rPr lang="en-US" sz="2200" dirty="0">
                <a:ea typeface="Open Sans" pitchFamily="34" charset="0"/>
                <a:cs typeface="Open Sans" pitchFamily="34" charset="0"/>
              </a:rPr>
              <a:t> the NCC requirements of passive fire protection elements and the respective Australian Standards.</a:t>
            </a:r>
          </a:p>
        </p:txBody>
      </p:sp>
      <p:sp>
        <p:nvSpPr>
          <p:cNvPr id="7" name="Slide Number Placeholder 3">
            <a:extLst>
              <a:ext uri="{FF2B5EF4-FFF2-40B4-BE49-F238E27FC236}">
                <a16:creationId xmlns:a16="http://schemas.microsoft.com/office/drawing/2014/main" id="{760E3283-8F3D-FFB0-7F38-9CF4051EBF41}"/>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37</a:t>
            </a:fld>
            <a:endParaRPr lang="en-US" sz="900" dirty="0">
              <a:solidFill>
                <a:schemeClr val="tx2"/>
              </a:solidFill>
            </a:endParaRPr>
          </a:p>
        </p:txBody>
      </p:sp>
      <p:sp>
        <p:nvSpPr>
          <p:cNvPr id="8" name="Footer Placeholder 4">
            <a:extLst>
              <a:ext uri="{FF2B5EF4-FFF2-40B4-BE49-F238E27FC236}">
                <a16:creationId xmlns:a16="http://schemas.microsoft.com/office/drawing/2014/main" id="{A4C6B762-EA44-7780-8D7C-C9FE1CB34BB4}"/>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Apply Fire Protection Requirements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3.3.1 Passive Fire Protection Requirements</a:t>
            </a:r>
          </a:p>
        </p:txBody>
      </p:sp>
      <p:graphicFrame>
        <p:nvGraphicFramePr>
          <p:cNvPr id="8" name="Table 7"/>
          <p:cNvGraphicFramePr>
            <a:graphicFrameLocks noGrp="1"/>
          </p:cNvGraphicFramePr>
          <p:nvPr/>
        </p:nvGraphicFramePr>
        <p:xfrm>
          <a:off x="1297859" y="1903285"/>
          <a:ext cx="9674941" cy="4205732"/>
        </p:xfrm>
        <a:graphic>
          <a:graphicData uri="http://schemas.openxmlformats.org/drawingml/2006/table">
            <a:tbl>
              <a:tblPr/>
              <a:tblGrid>
                <a:gridCol w="2277088">
                  <a:extLst>
                    <a:ext uri="{9D8B030D-6E8A-4147-A177-3AD203B41FA5}">
                      <a16:colId xmlns:a16="http://schemas.microsoft.com/office/drawing/2014/main" val="20000"/>
                    </a:ext>
                  </a:extLst>
                </a:gridCol>
                <a:gridCol w="4106699">
                  <a:extLst>
                    <a:ext uri="{9D8B030D-6E8A-4147-A177-3AD203B41FA5}">
                      <a16:colId xmlns:a16="http://schemas.microsoft.com/office/drawing/2014/main" val="20001"/>
                    </a:ext>
                  </a:extLst>
                </a:gridCol>
                <a:gridCol w="3291154">
                  <a:extLst>
                    <a:ext uri="{9D8B030D-6E8A-4147-A177-3AD203B41FA5}">
                      <a16:colId xmlns:a16="http://schemas.microsoft.com/office/drawing/2014/main" val="20002"/>
                    </a:ext>
                  </a:extLst>
                </a:gridCol>
              </a:tblGrid>
              <a:tr h="0">
                <a:tc>
                  <a:txBody>
                    <a:bodyPr/>
                    <a:lstStyle/>
                    <a:p>
                      <a:pPr marL="0" marR="64770" indent="-228600" algn="ctr" fontAlgn="base">
                        <a:lnSpc>
                          <a:spcPct val="115000"/>
                        </a:lnSpc>
                        <a:spcBef>
                          <a:spcPts val="600"/>
                        </a:spcBef>
                        <a:spcAft>
                          <a:spcPts val="600"/>
                        </a:spcAft>
                      </a:pPr>
                      <a:r>
                        <a:rPr lang="en-AU" sz="1800" b="1">
                          <a:solidFill>
                            <a:srgbClr val="262626"/>
                          </a:solidFill>
                          <a:latin typeface="+mn-lt"/>
                          <a:ea typeface="Times New Roman"/>
                          <a:cs typeface="Calibri"/>
                        </a:rPr>
                        <a:t>Passive Fire Protection</a:t>
                      </a:r>
                      <a:endParaRPr lang="en-US" sz="1800">
                        <a:solidFill>
                          <a:srgbClr val="0D0D0D"/>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770" indent="-228600" algn="ctr" fontAlgn="base">
                        <a:lnSpc>
                          <a:spcPct val="115000"/>
                        </a:lnSpc>
                        <a:spcBef>
                          <a:spcPts val="600"/>
                        </a:spcBef>
                        <a:spcAft>
                          <a:spcPts val="600"/>
                        </a:spcAft>
                      </a:pPr>
                      <a:r>
                        <a:rPr lang="en-AU" sz="1800" b="1">
                          <a:solidFill>
                            <a:srgbClr val="262626"/>
                          </a:solidFill>
                          <a:latin typeface="+mn-lt"/>
                          <a:ea typeface="Times New Roman"/>
                          <a:cs typeface="Calibri"/>
                        </a:rPr>
                        <a:t>NCC Requirements</a:t>
                      </a:r>
                      <a:endParaRPr lang="en-US" sz="1800">
                        <a:solidFill>
                          <a:srgbClr val="0D0D0D"/>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770" indent="-228600" algn="ctr" fontAlgn="base">
                        <a:lnSpc>
                          <a:spcPct val="115000"/>
                        </a:lnSpc>
                        <a:spcBef>
                          <a:spcPts val="600"/>
                        </a:spcBef>
                        <a:spcAft>
                          <a:spcPts val="600"/>
                        </a:spcAft>
                      </a:pPr>
                      <a:r>
                        <a:rPr lang="en-AU" sz="1800" b="1">
                          <a:solidFill>
                            <a:srgbClr val="262626"/>
                          </a:solidFill>
                          <a:latin typeface="+mn-lt"/>
                          <a:ea typeface="Times New Roman"/>
                          <a:cs typeface="Calibri"/>
                        </a:rPr>
                        <a:t>Relevant Australian Standards</a:t>
                      </a:r>
                      <a:endParaRPr lang="en-US" sz="1800">
                        <a:solidFill>
                          <a:srgbClr val="0D0D0D"/>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extLst>
                  <a:ext uri="{0D108BD9-81ED-4DB2-BD59-A6C34878D82A}">
                    <a16:rowId xmlns:a16="http://schemas.microsoft.com/office/drawing/2014/main" val="10000"/>
                  </a:ext>
                </a:extLst>
              </a:tr>
              <a:tr h="0">
                <a:tc>
                  <a:txBody>
                    <a:bodyPr/>
                    <a:lstStyle/>
                    <a:p>
                      <a:pPr marL="0" marR="64770" indent="-228600" algn="ctr" fontAlgn="base">
                        <a:lnSpc>
                          <a:spcPct val="115000"/>
                        </a:lnSpc>
                        <a:spcBef>
                          <a:spcPts val="600"/>
                        </a:spcBef>
                        <a:spcAft>
                          <a:spcPts val="600"/>
                        </a:spcAft>
                      </a:pPr>
                      <a:r>
                        <a:rPr lang="en-AU" sz="1800" b="1">
                          <a:solidFill>
                            <a:srgbClr val="262626"/>
                          </a:solidFill>
                          <a:latin typeface="+mn-lt"/>
                          <a:ea typeface="Times New Roman"/>
                          <a:cs typeface="Calibri"/>
                        </a:rPr>
                        <a:t>Fire-resisting building elements</a:t>
                      </a:r>
                      <a:endParaRPr lang="en-US" sz="1800">
                        <a:solidFill>
                          <a:srgbClr val="0D0D0D"/>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342900" marR="64770" lvl="0" indent="-342900" fontAlgn="base">
                        <a:lnSpc>
                          <a:spcPct val="115000"/>
                        </a:lnSpc>
                        <a:spcBef>
                          <a:spcPts val="600"/>
                        </a:spcBef>
                        <a:spcAft>
                          <a:spcPts val="600"/>
                        </a:spcAft>
                        <a:buFont typeface="Wingdings"/>
                        <a:buChar char=""/>
                      </a:pPr>
                      <a:r>
                        <a:rPr lang="en-AU" sz="1800">
                          <a:solidFill>
                            <a:srgbClr val="262626"/>
                          </a:solidFill>
                          <a:latin typeface="+mn-lt"/>
                          <a:ea typeface="Times New Roman"/>
                          <a:cs typeface="Calibri"/>
                        </a:rPr>
                        <a:t>Must be constructed entirely of non-combustible materials subject to AS 1530.1 - Combustibility Tests for Materials</a:t>
                      </a:r>
                      <a:endParaRPr lang="en-US" sz="1800">
                        <a:solidFill>
                          <a:srgbClr val="0D0D0D"/>
                        </a:solidFill>
                        <a:latin typeface="+mn-lt"/>
                        <a:ea typeface="Times New Roman"/>
                      </a:endParaRPr>
                    </a:p>
                    <a:p>
                      <a:pPr marL="342900" marR="64770" lvl="0" indent="-342900" fontAlgn="base">
                        <a:lnSpc>
                          <a:spcPct val="115000"/>
                        </a:lnSpc>
                        <a:spcBef>
                          <a:spcPts val="600"/>
                        </a:spcBef>
                        <a:spcAft>
                          <a:spcPts val="600"/>
                        </a:spcAft>
                        <a:buFont typeface="Wingdings"/>
                        <a:buChar char=""/>
                      </a:pPr>
                      <a:r>
                        <a:rPr lang="en-AU" sz="1800">
                          <a:solidFill>
                            <a:srgbClr val="262626"/>
                          </a:solidFill>
                          <a:latin typeface="+mn-lt"/>
                          <a:ea typeface="Times New Roman"/>
                          <a:cs typeface="Calibri"/>
                        </a:rPr>
                        <a:t>Must be designed to achieve the fire-resistance level according to the relevant AS</a:t>
                      </a:r>
                      <a:endParaRPr lang="en-US" sz="1800">
                        <a:solidFill>
                          <a:srgbClr val="0D0D0D"/>
                        </a:solidFill>
                        <a:latin typeface="+mn-lt"/>
                        <a:ea typeface="Times New Roman"/>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342900" marR="64770" lvl="0" indent="-342900" algn="just" fontAlgn="base">
                        <a:lnSpc>
                          <a:spcPct val="115000"/>
                        </a:lnSpc>
                        <a:spcBef>
                          <a:spcPts val="600"/>
                        </a:spcBef>
                        <a:spcAft>
                          <a:spcPts val="600"/>
                        </a:spcAft>
                        <a:buFont typeface="Wingdings"/>
                        <a:buChar char=""/>
                      </a:pPr>
                      <a:r>
                        <a:rPr lang="en-AU" sz="1800" dirty="0">
                          <a:solidFill>
                            <a:srgbClr val="262626"/>
                          </a:solidFill>
                          <a:latin typeface="+mn-lt"/>
                          <a:ea typeface="Times New Roman"/>
                          <a:cs typeface="Calibri"/>
                        </a:rPr>
                        <a:t>AS/NZS 2327, AS 4100 and AS/NZS 4600 if it is a steel or composite structure</a:t>
                      </a:r>
                      <a:endParaRPr lang="en-US" sz="1800" dirty="0">
                        <a:solidFill>
                          <a:srgbClr val="0D0D0D"/>
                        </a:solidFill>
                        <a:latin typeface="+mn-lt"/>
                        <a:ea typeface="Times New Roman"/>
                      </a:endParaRPr>
                    </a:p>
                    <a:p>
                      <a:pPr marL="342900" marR="64770" lvl="0" indent="-342900" algn="just" fontAlgn="base">
                        <a:lnSpc>
                          <a:spcPct val="115000"/>
                        </a:lnSpc>
                        <a:spcBef>
                          <a:spcPts val="600"/>
                        </a:spcBef>
                        <a:spcAft>
                          <a:spcPts val="600"/>
                        </a:spcAft>
                        <a:buFont typeface="Wingdings"/>
                        <a:buChar char=""/>
                      </a:pPr>
                      <a:r>
                        <a:rPr lang="en-AU" sz="1800" dirty="0">
                          <a:solidFill>
                            <a:srgbClr val="262626"/>
                          </a:solidFill>
                          <a:latin typeface="+mn-lt"/>
                          <a:ea typeface="Times New Roman"/>
                          <a:cs typeface="Calibri"/>
                        </a:rPr>
                        <a:t>AS 3600 if it is a concrete structure</a:t>
                      </a:r>
                      <a:endParaRPr lang="en-US" sz="1800" dirty="0">
                        <a:solidFill>
                          <a:srgbClr val="0D0D0D"/>
                        </a:solidFill>
                        <a:latin typeface="+mn-lt"/>
                        <a:ea typeface="Times New Roman"/>
                      </a:endParaRPr>
                    </a:p>
                    <a:p>
                      <a:pPr marL="342900" marR="64770" lvl="0" indent="-342900" algn="just" fontAlgn="base">
                        <a:lnSpc>
                          <a:spcPct val="115000"/>
                        </a:lnSpc>
                        <a:spcBef>
                          <a:spcPts val="600"/>
                        </a:spcBef>
                        <a:spcAft>
                          <a:spcPts val="600"/>
                        </a:spcAft>
                        <a:buFont typeface="Wingdings"/>
                        <a:buChar char=""/>
                      </a:pPr>
                      <a:r>
                        <a:rPr lang="en-AU" sz="1800" dirty="0">
                          <a:solidFill>
                            <a:srgbClr val="262626"/>
                          </a:solidFill>
                          <a:latin typeface="+mn-lt"/>
                          <a:ea typeface="Times New Roman"/>
                          <a:cs typeface="Calibri"/>
                        </a:rPr>
                        <a:t>AS 1720.4 if it is a timber element other than fire-protected timber</a:t>
                      </a:r>
                      <a:endParaRPr lang="en-US" sz="1800" dirty="0">
                        <a:solidFill>
                          <a:srgbClr val="0D0D0D"/>
                        </a:solidFill>
                        <a:latin typeface="+mn-lt"/>
                        <a:ea typeface="Times New Roman"/>
                      </a:endParaRPr>
                    </a:p>
                    <a:p>
                      <a:pPr marL="342900" marR="64770" lvl="0" indent="-342900" algn="just" fontAlgn="base">
                        <a:lnSpc>
                          <a:spcPct val="115000"/>
                        </a:lnSpc>
                        <a:spcBef>
                          <a:spcPts val="600"/>
                        </a:spcBef>
                        <a:spcAft>
                          <a:spcPts val="600"/>
                        </a:spcAft>
                        <a:buFont typeface="Wingdings"/>
                        <a:buChar char=""/>
                      </a:pPr>
                      <a:r>
                        <a:rPr lang="en-AU" sz="1800" dirty="0">
                          <a:solidFill>
                            <a:srgbClr val="262626"/>
                          </a:solidFill>
                          <a:latin typeface="+mn-lt"/>
                          <a:ea typeface="Times New Roman"/>
                          <a:cs typeface="Calibri"/>
                        </a:rPr>
                        <a:t>AS 3700 if it is a masonry structure</a:t>
                      </a:r>
                      <a:endParaRPr lang="en-US" sz="1800" dirty="0">
                        <a:solidFill>
                          <a:srgbClr val="0D0D0D"/>
                        </a:solidFill>
                        <a:latin typeface="+mn-lt"/>
                        <a:ea typeface="Times New Roman"/>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
        <p:nvSpPr>
          <p:cNvPr id="7" name="Slide Number Placeholder 3">
            <a:extLst>
              <a:ext uri="{FF2B5EF4-FFF2-40B4-BE49-F238E27FC236}">
                <a16:creationId xmlns:a16="http://schemas.microsoft.com/office/drawing/2014/main" id="{17909EA2-B17D-5DD7-D1E7-45E3BA16607F}"/>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38</a:t>
            </a:fld>
            <a:endParaRPr lang="en-US" sz="900" dirty="0">
              <a:solidFill>
                <a:schemeClr val="tx2"/>
              </a:solidFill>
            </a:endParaRPr>
          </a:p>
        </p:txBody>
      </p:sp>
      <p:sp>
        <p:nvSpPr>
          <p:cNvPr id="10" name="Footer Placeholder 4">
            <a:extLst>
              <a:ext uri="{FF2B5EF4-FFF2-40B4-BE49-F238E27FC236}">
                <a16:creationId xmlns:a16="http://schemas.microsoft.com/office/drawing/2014/main" id="{04CCA5FD-F270-C2F1-4F9D-AFF3005B57CA}"/>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Apply Fire Protection Requirements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3.3.1 Passive Fire Protection Requirements</a:t>
            </a:r>
          </a:p>
        </p:txBody>
      </p:sp>
      <p:graphicFrame>
        <p:nvGraphicFramePr>
          <p:cNvPr id="8" name="Table 7"/>
          <p:cNvGraphicFramePr>
            <a:graphicFrameLocks noGrp="1"/>
          </p:cNvGraphicFramePr>
          <p:nvPr/>
        </p:nvGraphicFramePr>
        <p:xfrm>
          <a:off x="1297859" y="1829545"/>
          <a:ext cx="9674941" cy="4262570"/>
        </p:xfrm>
        <a:graphic>
          <a:graphicData uri="http://schemas.openxmlformats.org/drawingml/2006/table">
            <a:tbl>
              <a:tblPr/>
              <a:tblGrid>
                <a:gridCol w="2277088">
                  <a:extLst>
                    <a:ext uri="{9D8B030D-6E8A-4147-A177-3AD203B41FA5}">
                      <a16:colId xmlns:a16="http://schemas.microsoft.com/office/drawing/2014/main" val="20000"/>
                    </a:ext>
                  </a:extLst>
                </a:gridCol>
                <a:gridCol w="4106699">
                  <a:extLst>
                    <a:ext uri="{9D8B030D-6E8A-4147-A177-3AD203B41FA5}">
                      <a16:colId xmlns:a16="http://schemas.microsoft.com/office/drawing/2014/main" val="20001"/>
                    </a:ext>
                  </a:extLst>
                </a:gridCol>
                <a:gridCol w="3291154">
                  <a:extLst>
                    <a:ext uri="{9D8B030D-6E8A-4147-A177-3AD203B41FA5}">
                      <a16:colId xmlns:a16="http://schemas.microsoft.com/office/drawing/2014/main" val="20002"/>
                    </a:ext>
                  </a:extLst>
                </a:gridCol>
              </a:tblGrid>
              <a:tr h="404887">
                <a:tc>
                  <a:txBody>
                    <a:bodyPr/>
                    <a:lstStyle/>
                    <a:p>
                      <a:pPr marL="0" marR="64770" indent="-228600" algn="ctr" fontAlgn="base">
                        <a:lnSpc>
                          <a:spcPct val="115000"/>
                        </a:lnSpc>
                        <a:spcBef>
                          <a:spcPts val="600"/>
                        </a:spcBef>
                        <a:spcAft>
                          <a:spcPts val="600"/>
                        </a:spcAft>
                      </a:pPr>
                      <a:r>
                        <a:rPr lang="en-AU" sz="1800" b="1" dirty="0">
                          <a:solidFill>
                            <a:srgbClr val="262626"/>
                          </a:solidFill>
                          <a:latin typeface="+mn-lt"/>
                          <a:ea typeface="Times New Roman"/>
                          <a:cs typeface="Calibri"/>
                        </a:rPr>
                        <a:t>Passive Fire Protection</a:t>
                      </a:r>
                      <a:endParaRPr lang="en-US" sz="1800" dirty="0">
                        <a:solidFill>
                          <a:srgbClr val="0D0D0D"/>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770" indent="-228600" algn="ctr" fontAlgn="base">
                        <a:lnSpc>
                          <a:spcPct val="115000"/>
                        </a:lnSpc>
                        <a:spcBef>
                          <a:spcPts val="600"/>
                        </a:spcBef>
                        <a:spcAft>
                          <a:spcPts val="600"/>
                        </a:spcAft>
                      </a:pPr>
                      <a:r>
                        <a:rPr lang="en-AU" sz="1800" b="1">
                          <a:solidFill>
                            <a:srgbClr val="262626"/>
                          </a:solidFill>
                          <a:latin typeface="+mn-lt"/>
                          <a:ea typeface="Times New Roman"/>
                          <a:cs typeface="Calibri"/>
                        </a:rPr>
                        <a:t>NCC Requirements</a:t>
                      </a:r>
                      <a:endParaRPr lang="en-US" sz="1800">
                        <a:solidFill>
                          <a:srgbClr val="0D0D0D"/>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770" indent="-228600" algn="ctr" fontAlgn="base">
                        <a:lnSpc>
                          <a:spcPct val="115000"/>
                        </a:lnSpc>
                        <a:spcBef>
                          <a:spcPts val="600"/>
                        </a:spcBef>
                        <a:spcAft>
                          <a:spcPts val="600"/>
                        </a:spcAft>
                      </a:pPr>
                      <a:r>
                        <a:rPr lang="en-AU" sz="1800" b="1">
                          <a:solidFill>
                            <a:srgbClr val="262626"/>
                          </a:solidFill>
                          <a:latin typeface="+mn-lt"/>
                          <a:ea typeface="Times New Roman"/>
                          <a:cs typeface="Calibri"/>
                        </a:rPr>
                        <a:t>Relevant Australian Standards</a:t>
                      </a:r>
                      <a:endParaRPr lang="en-US" sz="1800">
                        <a:solidFill>
                          <a:srgbClr val="0D0D0D"/>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extLst>
                  <a:ext uri="{0D108BD9-81ED-4DB2-BD59-A6C34878D82A}">
                    <a16:rowId xmlns:a16="http://schemas.microsoft.com/office/drawing/2014/main" val="10000"/>
                  </a:ext>
                </a:extLst>
              </a:tr>
              <a:tr h="3650176">
                <a:tc>
                  <a:txBody>
                    <a:bodyPr/>
                    <a:lstStyle/>
                    <a:p>
                      <a:pPr marL="0" marR="64770" indent="-228600" algn="ctr" fontAlgn="base">
                        <a:lnSpc>
                          <a:spcPct val="115000"/>
                        </a:lnSpc>
                        <a:spcBef>
                          <a:spcPts val="600"/>
                        </a:spcBef>
                        <a:spcAft>
                          <a:spcPts val="600"/>
                        </a:spcAft>
                      </a:pPr>
                      <a:r>
                        <a:rPr lang="en-AU" sz="1600" b="1" dirty="0">
                          <a:solidFill>
                            <a:srgbClr val="262626"/>
                          </a:solidFill>
                          <a:latin typeface="Calibri"/>
                          <a:ea typeface="Times New Roman"/>
                          <a:cs typeface="Calibri"/>
                        </a:rPr>
                        <a:t>Non-combustible building elements</a:t>
                      </a:r>
                      <a:endParaRPr lang="en-US" sz="1600" dirty="0">
                        <a:solidFill>
                          <a:srgbClr val="0D0D0D"/>
                        </a:solidFill>
                        <a:latin typeface="Times New Roman"/>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228600" algn="just" fontAlgn="base">
                        <a:lnSpc>
                          <a:spcPct val="115000"/>
                        </a:lnSpc>
                        <a:spcBef>
                          <a:spcPts val="600"/>
                        </a:spcBef>
                        <a:spcAft>
                          <a:spcPts val="600"/>
                        </a:spcAft>
                      </a:pPr>
                      <a:r>
                        <a:rPr lang="en-AU" sz="1600" dirty="0">
                          <a:solidFill>
                            <a:srgbClr val="262626"/>
                          </a:solidFill>
                          <a:latin typeface="Calibri"/>
                          <a:ea typeface="Times New Roman"/>
                          <a:cs typeface="Calibri"/>
                        </a:rPr>
                        <a:t>In a type B construction, the following elements must be non-combustible:</a:t>
                      </a:r>
                      <a:endParaRPr lang="en-US" sz="1600" dirty="0">
                        <a:solidFill>
                          <a:srgbClr val="0D0D0D"/>
                        </a:solidFill>
                        <a:latin typeface="Times New Roman"/>
                        <a:ea typeface="Times New Roman"/>
                      </a:endParaRPr>
                    </a:p>
                    <a:p>
                      <a:pPr marL="342900" marR="64770" lvl="0" indent="-342900" algn="just" fontAlgn="base">
                        <a:lnSpc>
                          <a:spcPct val="115000"/>
                        </a:lnSpc>
                        <a:spcBef>
                          <a:spcPts val="600"/>
                        </a:spcBef>
                        <a:spcAft>
                          <a:spcPts val="600"/>
                        </a:spcAft>
                        <a:buFont typeface="Wingdings"/>
                        <a:buChar char=""/>
                      </a:pPr>
                      <a:r>
                        <a:rPr lang="en-AU" sz="1600" dirty="0">
                          <a:solidFill>
                            <a:srgbClr val="262626"/>
                          </a:solidFill>
                          <a:latin typeface="Calibri"/>
                          <a:ea typeface="Times New Roman"/>
                          <a:cs typeface="Calibri"/>
                        </a:rPr>
                        <a:t>external walls and common walls, including all incorporated components such as façade framing and insulation</a:t>
                      </a:r>
                      <a:endParaRPr lang="en-US" sz="1600" dirty="0">
                        <a:solidFill>
                          <a:srgbClr val="0D0D0D"/>
                        </a:solidFill>
                        <a:latin typeface="Times New Roman"/>
                        <a:ea typeface="Times New Roman"/>
                      </a:endParaRPr>
                    </a:p>
                    <a:p>
                      <a:pPr marL="342900" marR="64770" lvl="0" indent="-342900" algn="just" fontAlgn="base">
                        <a:lnSpc>
                          <a:spcPct val="115000"/>
                        </a:lnSpc>
                        <a:spcBef>
                          <a:spcPts val="600"/>
                        </a:spcBef>
                        <a:spcAft>
                          <a:spcPts val="600"/>
                        </a:spcAft>
                        <a:buFont typeface="Wingdings"/>
                        <a:buChar char=""/>
                      </a:pPr>
                      <a:r>
                        <a:rPr lang="en-AU" sz="1600" dirty="0">
                          <a:solidFill>
                            <a:srgbClr val="262626"/>
                          </a:solidFill>
                          <a:latin typeface="Calibri"/>
                          <a:ea typeface="Times New Roman"/>
                          <a:cs typeface="Calibri"/>
                        </a:rPr>
                        <a:t>flooring and floor framing  </a:t>
                      </a:r>
                      <a:endParaRPr lang="en-US" sz="1600" dirty="0">
                        <a:solidFill>
                          <a:srgbClr val="0D0D0D"/>
                        </a:solidFill>
                        <a:latin typeface="Times New Roman"/>
                        <a:ea typeface="Times New Roman"/>
                      </a:endParaRPr>
                    </a:p>
                    <a:p>
                      <a:pPr marL="342900" marR="64770" lvl="0" indent="-342900" algn="just" fontAlgn="base">
                        <a:lnSpc>
                          <a:spcPct val="115000"/>
                        </a:lnSpc>
                        <a:spcBef>
                          <a:spcPts val="600"/>
                        </a:spcBef>
                        <a:spcAft>
                          <a:spcPts val="600"/>
                        </a:spcAft>
                        <a:buFont typeface="Wingdings"/>
                        <a:buChar char=""/>
                      </a:pPr>
                      <a:r>
                        <a:rPr lang="en-AU" sz="1600" dirty="0">
                          <a:solidFill>
                            <a:srgbClr val="262626"/>
                          </a:solidFill>
                          <a:latin typeface="Calibri"/>
                          <a:ea typeface="Times New Roman"/>
                          <a:cs typeface="Calibri"/>
                        </a:rPr>
                        <a:t>shaft (applicable if the shaft is non-</a:t>
                      </a:r>
                      <a:r>
                        <a:rPr lang="en-AU" sz="1600" dirty="0" err="1">
                          <a:solidFill>
                            <a:srgbClr val="262626"/>
                          </a:solidFill>
                          <a:latin typeface="Calibri"/>
                          <a:ea typeface="Times New Roman"/>
                          <a:cs typeface="Calibri"/>
                        </a:rPr>
                        <a:t>loadbearing</a:t>
                      </a:r>
                      <a:r>
                        <a:rPr lang="en-AU" sz="1600" dirty="0">
                          <a:solidFill>
                            <a:srgbClr val="262626"/>
                          </a:solidFill>
                          <a:latin typeface="Calibri"/>
                          <a:ea typeface="Times New Roman"/>
                          <a:cs typeface="Calibri"/>
                        </a:rPr>
                        <a:t> and not used for discharging hot products)</a:t>
                      </a:r>
                      <a:endParaRPr lang="en-US" sz="1600" dirty="0">
                        <a:solidFill>
                          <a:srgbClr val="0D0D0D"/>
                        </a:solidFill>
                        <a:latin typeface="Times New Roman"/>
                        <a:ea typeface="Times New Roman"/>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228600" algn="ctr" fontAlgn="base">
                        <a:lnSpc>
                          <a:spcPct val="115000"/>
                        </a:lnSpc>
                        <a:spcBef>
                          <a:spcPts val="600"/>
                        </a:spcBef>
                        <a:spcAft>
                          <a:spcPts val="600"/>
                        </a:spcAft>
                      </a:pPr>
                      <a:r>
                        <a:rPr lang="en-AU" sz="1600" dirty="0">
                          <a:solidFill>
                            <a:srgbClr val="262626"/>
                          </a:solidFill>
                          <a:latin typeface="Calibri"/>
                          <a:ea typeface="Times New Roman"/>
                          <a:cs typeface="Calibri"/>
                        </a:rPr>
                        <a:t>AS 1530.4</a:t>
                      </a:r>
                      <a:endParaRPr lang="en-US" sz="1600" dirty="0">
                        <a:solidFill>
                          <a:srgbClr val="0D0D0D"/>
                        </a:solidFill>
                        <a:latin typeface="Times New Roman"/>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
        <p:nvSpPr>
          <p:cNvPr id="7" name="Slide Number Placeholder 3">
            <a:extLst>
              <a:ext uri="{FF2B5EF4-FFF2-40B4-BE49-F238E27FC236}">
                <a16:creationId xmlns:a16="http://schemas.microsoft.com/office/drawing/2014/main" id="{D4ECB55A-BC3F-58AA-2EED-84C7F55D0D1D}"/>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39</a:t>
            </a:fld>
            <a:endParaRPr lang="en-US" sz="900" dirty="0">
              <a:solidFill>
                <a:schemeClr val="tx2"/>
              </a:solidFill>
            </a:endParaRPr>
          </a:p>
        </p:txBody>
      </p:sp>
      <p:sp>
        <p:nvSpPr>
          <p:cNvPr id="10" name="Footer Placeholder 4">
            <a:extLst>
              <a:ext uri="{FF2B5EF4-FFF2-40B4-BE49-F238E27FC236}">
                <a16:creationId xmlns:a16="http://schemas.microsoft.com/office/drawing/2014/main" id="{97CE7830-229D-6147-B7E7-FE27403E43B2}"/>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Apply Fire Protection Requirements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3.3.1 Passive Fire Protection Requirements</a:t>
            </a:r>
          </a:p>
        </p:txBody>
      </p:sp>
      <p:graphicFrame>
        <p:nvGraphicFramePr>
          <p:cNvPr id="8" name="Table 7"/>
          <p:cNvGraphicFramePr>
            <a:graphicFrameLocks noGrp="1"/>
          </p:cNvGraphicFramePr>
          <p:nvPr/>
        </p:nvGraphicFramePr>
        <p:xfrm>
          <a:off x="1297859" y="1829545"/>
          <a:ext cx="9674941" cy="4262570"/>
        </p:xfrm>
        <a:graphic>
          <a:graphicData uri="http://schemas.openxmlformats.org/drawingml/2006/table">
            <a:tbl>
              <a:tblPr/>
              <a:tblGrid>
                <a:gridCol w="2277088">
                  <a:extLst>
                    <a:ext uri="{9D8B030D-6E8A-4147-A177-3AD203B41FA5}">
                      <a16:colId xmlns:a16="http://schemas.microsoft.com/office/drawing/2014/main" val="20000"/>
                    </a:ext>
                  </a:extLst>
                </a:gridCol>
                <a:gridCol w="4106699">
                  <a:extLst>
                    <a:ext uri="{9D8B030D-6E8A-4147-A177-3AD203B41FA5}">
                      <a16:colId xmlns:a16="http://schemas.microsoft.com/office/drawing/2014/main" val="20001"/>
                    </a:ext>
                  </a:extLst>
                </a:gridCol>
                <a:gridCol w="3291154">
                  <a:extLst>
                    <a:ext uri="{9D8B030D-6E8A-4147-A177-3AD203B41FA5}">
                      <a16:colId xmlns:a16="http://schemas.microsoft.com/office/drawing/2014/main" val="20002"/>
                    </a:ext>
                  </a:extLst>
                </a:gridCol>
              </a:tblGrid>
              <a:tr h="404887">
                <a:tc>
                  <a:txBody>
                    <a:bodyPr/>
                    <a:lstStyle/>
                    <a:p>
                      <a:pPr marL="0" marR="64770" indent="-228600" algn="ctr" fontAlgn="base">
                        <a:lnSpc>
                          <a:spcPct val="115000"/>
                        </a:lnSpc>
                        <a:spcBef>
                          <a:spcPts val="600"/>
                        </a:spcBef>
                        <a:spcAft>
                          <a:spcPts val="600"/>
                        </a:spcAft>
                      </a:pPr>
                      <a:r>
                        <a:rPr lang="en-AU" sz="1800" b="1" dirty="0">
                          <a:solidFill>
                            <a:srgbClr val="262626"/>
                          </a:solidFill>
                          <a:latin typeface="+mn-lt"/>
                          <a:ea typeface="Times New Roman"/>
                          <a:cs typeface="Calibri"/>
                        </a:rPr>
                        <a:t>Passive Fire Protection</a:t>
                      </a:r>
                      <a:endParaRPr lang="en-US" sz="1800" dirty="0">
                        <a:solidFill>
                          <a:srgbClr val="0D0D0D"/>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770" indent="-228600" algn="ctr" fontAlgn="base">
                        <a:lnSpc>
                          <a:spcPct val="115000"/>
                        </a:lnSpc>
                        <a:spcBef>
                          <a:spcPts val="600"/>
                        </a:spcBef>
                        <a:spcAft>
                          <a:spcPts val="600"/>
                        </a:spcAft>
                      </a:pPr>
                      <a:r>
                        <a:rPr lang="en-AU" sz="1800" b="1">
                          <a:solidFill>
                            <a:srgbClr val="262626"/>
                          </a:solidFill>
                          <a:latin typeface="+mn-lt"/>
                          <a:ea typeface="Times New Roman"/>
                          <a:cs typeface="Calibri"/>
                        </a:rPr>
                        <a:t>NCC Requirements</a:t>
                      </a:r>
                      <a:endParaRPr lang="en-US" sz="1800">
                        <a:solidFill>
                          <a:srgbClr val="0D0D0D"/>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770" indent="-228600" algn="ctr" fontAlgn="base">
                        <a:lnSpc>
                          <a:spcPct val="115000"/>
                        </a:lnSpc>
                        <a:spcBef>
                          <a:spcPts val="600"/>
                        </a:spcBef>
                        <a:spcAft>
                          <a:spcPts val="600"/>
                        </a:spcAft>
                      </a:pPr>
                      <a:r>
                        <a:rPr lang="en-AU" sz="1800" b="1">
                          <a:solidFill>
                            <a:srgbClr val="262626"/>
                          </a:solidFill>
                          <a:latin typeface="+mn-lt"/>
                          <a:ea typeface="Times New Roman"/>
                          <a:cs typeface="Calibri"/>
                        </a:rPr>
                        <a:t>Relevant Australian Standards</a:t>
                      </a:r>
                      <a:endParaRPr lang="en-US" sz="1800">
                        <a:solidFill>
                          <a:srgbClr val="0D0D0D"/>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extLst>
                  <a:ext uri="{0D108BD9-81ED-4DB2-BD59-A6C34878D82A}">
                    <a16:rowId xmlns:a16="http://schemas.microsoft.com/office/drawing/2014/main" val="10000"/>
                  </a:ext>
                </a:extLst>
              </a:tr>
              <a:tr h="3650176">
                <a:tc>
                  <a:txBody>
                    <a:bodyPr/>
                    <a:lstStyle/>
                    <a:p>
                      <a:pPr marL="0" marR="64770" indent="-228600" algn="ctr" fontAlgn="base">
                        <a:lnSpc>
                          <a:spcPct val="115000"/>
                        </a:lnSpc>
                        <a:spcBef>
                          <a:spcPts val="600"/>
                        </a:spcBef>
                        <a:spcAft>
                          <a:spcPts val="600"/>
                        </a:spcAft>
                      </a:pPr>
                      <a:endParaRPr lang="en-US" sz="1800" dirty="0">
                        <a:solidFill>
                          <a:srgbClr val="0D0D0D"/>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228600" algn="just" fontAlgn="base">
                        <a:lnSpc>
                          <a:spcPct val="115000"/>
                        </a:lnSpc>
                        <a:spcBef>
                          <a:spcPts val="600"/>
                        </a:spcBef>
                        <a:spcAft>
                          <a:spcPts val="600"/>
                        </a:spcAft>
                      </a:pPr>
                      <a:r>
                        <a:rPr lang="en-AU" sz="1800" dirty="0">
                          <a:solidFill>
                            <a:srgbClr val="262626"/>
                          </a:solidFill>
                          <a:latin typeface="+mn-lt"/>
                          <a:ea typeface="Times New Roman"/>
                          <a:cs typeface="Calibri"/>
                        </a:rPr>
                        <a:t>Examples of non-combustible materials, according to NCC are:</a:t>
                      </a:r>
                      <a:endParaRPr lang="en-US" sz="1800" dirty="0">
                        <a:solidFill>
                          <a:srgbClr val="0D0D0D"/>
                        </a:solidFill>
                        <a:latin typeface="+mn-lt"/>
                        <a:ea typeface="Times New Roman"/>
                      </a:endParaRPr>
                    </a:p>
                    <a:p>
                      <a:pPr marL="342900" marR="64770" lvl="0" indent="-342900" algn="just" fontAlgn="base">
                        <a:lnSpc>
                          <a:spcPct val="115000"/>
                        </a:lnSpc>
                        <a:spcBef>
                          <a:spcPts val="600"/>
                        </a:spcBef>
                        <a:spcAft>
                          <a:spcPts val="600"/>
                        </a:spcAft>
                        <a:buFont typeface="Wingdings"/>
                        <a:buChar char=""/>
                      </a:pPr>
                      <a:r>
                        <a:rPr lang="en-AU" sz="1800" dirty="0">
                          <a:solidFill>
                            <a:srgbClr val="262626"/>
                          </a:solidFill>
                          <a:latin typeface="+mn-lt"/>
                          <a:ea typeface="Times New Roman"/>
                          <a:cs typeface="Calibri"/>
                        </a:rPr>
                        <a:t>plasterboard</a:t>
                      </a:r>
                      <a:endParaRPr lang="en-US" sz="1800" dirty="0">
                        <a:solidFill>
                          <a:srgbClr val="0D0D0D"/>
                        </a:solidFill>
                        <a:latin typeface="+mn-lt"/>
                        <a:ea typeface="Times New Roman"/>
                      </a:endParaRPr>
                    </a:p>
                    <a:p>
                      <a:pPr marL="342900" marR="64770" lvl="0" indent="-342900" algn="just" fontAlgn="base">
                        <a:lnSpc>
                          <a:spcPct val="115000"/>
                        </a:lnSpc>
                        <a:spcBef>
                          <a:spcPts val="600"/>
                        </a:spcBef>
                        <a:spcAft>
                          <a:spcPts val="600"/>
                        </a:spcAft>
                        <a:buFont typeface="Wingdings"/>
                        <a:buChar char=""/>
                      </a:pPr>
                      <a:r>
                        <a:rPr lang="en-AU" sz="1800" dirty="0">
                          <a:solidFill>
                            <a:srgbClr val="262626"/>
                          </a:solidFill>
                          <a:latin typeface="+mn-lt"/>
                          <a:ea typeface="Times New Roman"/>
                          <a:cs typeface="Calibri"/>
                        </a:rPr>
                        <a:t>perforated gypsum lath with a normal paper finish</a:t>
                      </a:r>
                      <a:endParaRPr lang="en-US" sz="1800" dirty="0">
                        <a:solidFill>
                          <a:srgbClr val="0D0D0D"/>
                        </a:solidFill>
                        <a:latin typeface="+mn-lt"/>
                        <a:ea typeface="Times New Roman"/>
                      </a:endParaRPr>
                    </a:p>
                    <a:p>
                      <a:pPr marL="342900" marR="64770" lvl="0" indent="-342900" algn="just" fontAlgn="base">
                        <a:lnSpc>
                          <a:spcPct val="115000"/>
                        </a:lnSpc>
                        <a:spcBef>
                          <a:spcPts val="600"/>
                        </a:spcBef>
                        <a:spcAft>
                          <a:spcPts val="600"/>
                        </a:spcAft>
                        <a:buFont typeface="Wingdings"/>
                        <a:buChar char=""/>
                      </a:pPr>
                      <a:r>
                        <a:rPr lang="en-AU" sz="1800" dirty="0">
                          <a:solidFill>
                            <a:srgbClr val="262626"/>
                          </a:solidFill>
                          <a:latin typeface="+mn-lt"/>
                          <a:ea typeface="Times New Roman"/>
                          <a:cs typeface="Calibri"/>
                        </a:rPr>
                        <a:t>fibrous-plaster sheet</a:t>
                      </a:r>
                      <a:endParaRPr lang="en-US" sz="1800" dirty="0">
                        <a:solidFill>
                          <a:srgbClr val="0D0D0D"/>
                        </a:solidFill>
                        <a:latin typeface="+mn-lt"/>
                        <a:ea typeface="Times New Roman"/>
                      </a:endParaRPr>
                    </a:p>
                    <a:p>
                      <a:pPr marL="342900" marR="64770" lvl="0" indent="-342900" algn="just" fontAlgn="base">
                        <a:lnSpc>
                          <a:spcPct val="115000"/>
                        </a:lnSpc>
                        <a:spcBef>
                          <a:spcPts val="600"/>
                        </a:spcBef>
                        <a:spcAft>
                          <a:spcPts val="600"/>
                        </a:spcAft>
                        <a:buFont typeface="Wingdings"/>
                        <a:buChar char=""/>
                      </a:pPr>
                      <a:r>
                        <a:rPr lang="en-AU" sz="1800" dirty="0">
                          <a:solidFill>
                            <a:srgbClr val="262626"/>
                          </a:solidFill>
                          <a:latin typeface="+mn-lt"/>
                          <a:ea typeface="Times New Roman"/>
                          <a:cs typeface="Calibri"/>
                        </a:rPr>
                        <a:t>fibre-reinforced cement sheeting</a:t>
                      </a:r>
                      <a:endParaRPr lang="en-US" sz="1800" dirty="0">
                        <a:solidFill>
                          <a:srgbClr val="0D0D0D"/>
                        </a:solidFill>
                        <a:latin typeface="+mn-lt"/>
                        <a:ea typeface="Times New Roman"/>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228600" algn="ctr" fontAlgn="base">
                        <a:lnSpc>
                          <a:spcPct val="115000"/>
                        </a:lnSpc>
                        <a:spcBef>
                          <a:spcPts val="600"/>
                        </a:spcBef>
                        <a:spcAft>
                          <a:spcPts val="600"/>
                        </a:spcAft>
                      </a:pPr>
                      <a:endParaRPr lang="en-US" sz="1200" dirty="0">
                        <a:solidFill>
                          <a:srgbClr val="0D0D0D"/>
                        </a:solidFill>
                        <a:latin typeface="Times New Roman"/>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
        <p:nvSpPr>
          <p:cNvPr id="7" name="Slide Number Placeholder 3">
            <a:extLst>
              <a:ext uri="{FF2B5EF4-FFF2-40B4-BE49-F238E27FC236}">
                <a16:creationId xmlns:a16="http://schemas.microsoft.com/office/drawing/2014/main" id="{6E5B2B07-93F8-5307-FB61-27E5D26BC601}"/>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40</a:t>
            </a:fld>
            <a:endParaRPr lang="en-US" sz="900" dirty="0">
              <a:solidFill>
                <a:schemeClr val="tx2"/>
              </a:solidFill>
            </a:endParaRPr>
          </a:p>
        </p:txBody>
      </p:sp>
      <p:sp>
        <p:nvSpPr>
          <p:cNvPr id="10" name="Footer Placeholder 4">
            <a:extLst>
              <a:ext uri="{FF2B5EF4-FFF2-40B4-BE49-F238E27FC236}">
                <a16:creationId xmlns:a16="http://schemas.microsoft.com/office/drawing/2014/main" id="{C0E42BB2-6E29-2712-B47B-F6A8A275A117}"/>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Apply Fire Protection Requirements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3.3.1 Passive Fire Protection Requirements</a:t>
            </a:r>
          </a:p>
        </p:txBody>
      </p:sp>
      <p:graphicFrame>
        <p:nvGraphicFramePr>
          <p:cNvPr id="8" name="Table 7"/>
          <p:cNvGraphicFramePr>
            <a:graphicFrameLocks noGrp="1"/>
          </p:cNvGraphicFramePr>
          <p:nvPr/>
        </p:nvGraphicFramePr>
        <p:xfrm>
          <a:off x="1297859" y="1829545"/>
          <a:ext cx="9674941" cy="4262570"/>
        </p:xfrm>
        <a:graphic>
          <a:graphicData uri="http://schemas.openxmlformats.org/drawingml/2006/table">
            <a:tbl>
              <a:tblPr/>
              <a:tblGrid>
                <a:gridCol w="2277088">
                  <a:extLst>
                    <a:ext uri="{9D8B030D-6E8A-4147-A177-3AD203B41FA5}">
                      <a16:colId xmlns:a16="http://schemas.microsoft.com/office/drawing/2014/main" val="20000"/>
                    </a:ext>
                  </a:extLst>
                </a:gridCol>
                <a:gridCol w="4106699">
                  <a:extLst>
                    <a:ext uri="{9D8B030D-6E8A-4147-A177-3AD203B41FA5}">
                      <a16:colId xmlns:a16="http://schemas.microsoft.com/office/drawing/2014/main" val="20001"/>
                    </a:ext>
                  </a:extLst>
                </a:gridCol>
                <a:gridCol w="3291154">
                  <a:extLst>
                    <a:ext uri="{9D8B030D-6E8A-4147-A177-3AD203B41FA5}">
                      <a16:colId xmlns:a16="http://schemas.microsoft.com/office/drawing/2014/main" val="20002"/>
                    </a:ext>
                  </a:extLst>
                </a:gridCol>
              </a:tblGrid>
              <a:tr h="404887">
                <a:tc>
                  <a:txBody>
                    <a:bodyPr/>
                    <a:lstStyle/>
                    <a:p>
                      <a:pPr marL="0" marR="64770" indent="-228600" algn="ctr" fontAlgn="base">
                        <a:lnSpc>
                          <a:spcPct val="115000"/>
                        </a:lnSpc>
                        <a:spcBef>
                          <a:spcPts val="600"/>
                        </a:spcBef>
                        <a:spcAft>
                          <a:spcPts val="600"/>
                        </a:spcAft>
                      </a:pPr>
                      <a:r>
                        <a:rPr lang="en-AU" sz="1800" b="1" dirty="0">
                          <a:solidFill>
                            <a:srgbClr val="262626"/>
                          </a:solidFill>
                          <a:latin typeface="+mn-lt"/>
                          <a:ea typeface="Times New Roman"/>
                          <a:cs typeface="Calibri"/>
                        </a:rPr>
                        <a:t>Passive Fire Protection</a:t>
                      </a:r>
                      <a:endParaRPr lang="en-US" sz="1800" dirty="0">
                        <a:solidFill>
                          <a:srgbClr val="0D0D0D"/>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770" indent="-228600" algn="ctr" fontAlgn="base">
                        <a:lnSpc>
                          <a:spcPct val="115000"/>
                        </a:lnSpc>
                        <a:spcBef>
                          <a:spcPts val="600"/>
                        </a:spcBef>
                        <a:spcAft>
                          <a:spcPts val="600"/>
                        </a:spcAft>
                      </a:pPr>
                      <a:r>
                        <a:rPr lang="en-AU" sz="1800" b="1">
                          <a:solidFill>
                            <a:srgbClr val="262626"/>
                          </a:solidFill>
                          <a:latin typeface="+mn-lt"/>
                          <a:ea typeface="Times New Roman"/>
                          <a:cs typeface="Calibri"/>
                        </a:rPr>
                        <a:t>NCC Requirements</a:t>
                      </a:r>
                      <a:endParaRPr lang="en-US" sz="1800">
                        <a:solidFill>
                          <a:srgbClr val="0D0D0D"/>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770" indent="-228600" algn="ctr" fontAlgn="base">
                        <a:lnSpc>
                          <a:spcPct val="115000"/>
                        </a:lnSpc>
                        <a:spcBef>
                          <a:spcPts val="600"/>
                        </a:spcBef>
                        <a:spcAft>
                          <a:spcPts val="600"/>
                        </a:spcAft>
                      </a:pPr>
                      <a:r>
                        <a:rPr lang="en-AU" sz="1800" b="1">
                          <a:solidFill>
                            <a:srgbClr val="262626"/>
                          </a:solidFill>
                          <a:latin typeface="+mn-lt"/>
                          <a:ea typeface="Times New Roman"/>
                          <a:cs typeface="Calibri"/>
                        </a:rPr>
                        <a:t>Relevant Australian Standards</a:t>
                      </a:r>
                      <a:endParaRPr lang="en-US" sz="1800">
                        <a:solidFill>
                          <a:srgbClr val="0D0D0D"/>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extLst>
                  <a:ext uri="{0D108BD9-81ED-4DB2-BD59-A6C34878D82A}">
                    <a16:rowId xmlns:a16="http://schemas.microsoft.com/office/drawing/2014/main" val="10000"/>
                  </a:ext>
                </a:extLst>
              </a:tr>
              <a:tr h="3650176">
                <a:tc>
                  <a:txBody>
                    <a:bodyPr/>
                    <a:lstStyle/>
                    <a:p>
                      <a:pPr marL="0" marR="64770" indent="-228600" algn="ctr" fontAlgn="base">
                        <a:lnSpc>
                          <a:spcPct val="115000"/>
                        </a:lnSpc>
                        <a:spcBef>
                          <a:spcPts val="600"/>
                        </a:spcBef>
                        <a:spcAft>
                          <a:spcPts val="600"/>
                        </a:spcAft>
                      </a:pPr>
                      <a:r>
                        <a:rPr lang="en-AU" sz="1400" b="1">
                          <a:solidFill>
                            <a:srgbClr val="262626"/>
                          </a:solidFill>
                          <a:latin typeface="Calibri"/>
                          <a:ea typeface="Times New Roman"/>
                          <a:cs typeface="Calibri"/>
                        </a:rPr>
                        <a:t>Fire doors</a:t>
                      </a:r>
                      <a:endParaRPr lang="en-US" sz="1400">
                        <a:solidFill>
                          <a:srgbClr val="0D0D0D"/>
                        </a:solidFill>
                        <a:latin typeface="Times New Roman"/>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342900" marR="64770" lvl="0" indent="-342900" algn="just" fontAlgn="base">
                        <a:lnSpc>
                          <a:spcPct val="115000"/>
                        </a:lnSpc>
                        <a:spcBef>
                          <a:spcPts val="600"/>
                        </a:spcBef>
                        <a:spcAft>
                          <a:spcPts val="600"/>
                        </a:spcAft>
                        <a:buFont typeface="Wingdings"/>
                        <a:buChar char=""/>
                      </a:pPr>
                      <a:r>
                        <a:rPr lang="en-AU" sz="1400">
                          <a:solidFill>
                            <a:srgbClr val="262626"/>
                          </a:solidFill>
                          <a:latin typeface="Calibri"/>
                          <a:ea typeface="Times New Roman"/>
                          <a:cs typeface="Calibri"/>
                        </a:rPr>
                        <a:t>Must be able to fulfil all relevant test requirements</a:t>
                      </a:r>
                      <a:endParaRPr lang="en-US" sz="1400">
                        <a:solidFill>
                          <a:srgbClr val="0D0D0D"/>
                        </a:solidFill>
                        <a:latin typeface="Times New Roman"/>
                        <a:ea typeface="Times New Roman"/>
                      </a:endParaRPr>
                    </a:p>
                    <a:p>
                      <a:pPr marL="342900" marR="64770" lvl="0" indent="-342900" algn="just" fontAlgn="base">
                        <a:lnSpc>
                          <a:spcPct val="115000"/>
                        </a:lnSpc>
                        <a:spcBef>
                          <a:spcPts val="600"/>
                        </a:spcBef>
                        <a:spcAft>
                          <a:spcPts val="600"/>
                        </a:spcAft>
                        <a:buFont typeface="Wingdings"/>
                        <a:buChar char=""/>
                      </a:pPr>
                      <a:r>
                        <a:rPr lang="en-AU" sz="1400">
                          <a:solidFill>
                            <a:srgbClr val="262626"/>
                          </a:solidFill>
                          <a:latin typeface="Calibri"/>
                          <a:ea typeface="Times New Roman"/>
                          <a:cs typeface="Calibri"/>
                        </a:rPr>
                        <a:t>Must be self-closing which means that the door must fully close immediately every time it is opened</a:t>
                      </a:r>
                      <a:endParaRPr lang="en-US" sz="1400">
                        <a:solidFill>
                          <a:srgbClr val="0D0D0D"/>
                        </a:solidFill>
                        <a:latin typeface="Times New Roman"/>
                        <a:ea typeface="Times New Roman"/>
                      </a:endParaRPr>
                    </a:p>
                    <a:p>
                      <a:pPr marL="342900" marR="64770" lvl="0" indent="-342900" algn="just" fontAlgn="base">
                        <a:lnSpc>
                          <a:spcPct val="115000"/>
                        </a:lnSpc>
                        <a:spcBef>
                          <a:spcPts val="600"/>
                        </a:spcBef>
                        <a:spcAft>
                          <a:spcPts val="600"/>
                        </a:spcAft>
                        <a:buFont typeface="Wingdings"/>
                        <a:buChar char=""/>
                      </a:pPr>
                      <a:r>
                        <a:rPr lang="en-AU" sz="1400">
                          <a:solidFill>
                            <a:srgbClr val="262626"/>
                          </a:solidFill>
                          <a:latin typeface="Calibri"/>
                          <a:ea typeface="Times New Roman"/>
                          <a:cs typeface="Calibri"/>
                        </a:rPr>
                        <a:t>Must automatically close when the sensor is triggered or when power supply is lost</a:t>
                      </a:r>
                      <a:endParaRPr lang="en-US" sz="1400">
                        <a:solidFill>
                          <a:srgbClr val="0D0D0D"/>
                        </a:solidFill>
                        <a:latin typeface="Times New Roman"/>
                        <a:ea typeface="Times New Roman"/>
                      </a:endParaRPr>
                    </a:p>
                    <a:p>
                      <a:pPr marL="342900" marR="64770" lvl="0" indent="-342900" algn="just" fontAlgn="base">
                        <a:lnSpc>
                          <a:spcPct val="115000"/>
                        </a:lnSpc>
                        <a:spcBef>
                          <a:spcPts val="600"/>
                        </a:spcBef>
                        <a:spcAft>
                          <a:spcPts val="600"/>
                        </a:spcAft>
                        <a:buFont typeface="Wingdings"/>
                        <a:buChar char=""/>
                      </a:pPr>
                      <a:r>
                        <a:rPr lang="en-AU" sz="1400">
                          <a:solidFill>
                            <a:srgbClr val="262626"/>
                          </a:solidFill>
                          <a:latin typeface="Calibri"/>
                          <a:ea typeface="Times New Roman"/>
                          <a:cs typeface="Calibri"/>
                        </a:rPr>
                        <a:t>Must have latch sets and closers marked as required</a:t>
                      </a:r>
                      <a:endParaRPr lang="en-US" sz="1400">
                        <a:solidFill>
                          <a:srgbClr val="0D0D0D"/>
                        </a:solidFill>
                        <a:latin typeface="Times New Roman"/>
                        <a:ea typeface="Times New Roman"/>
                      </a:endParaRPr>
                    </a:p>
                    <a:p>
                      <a:pPr marL="342900" marR="64770" lvl="0" indent="-342900" algn="just" fontAlgn="base">
                        <a:lnSpc>
                          <a:spcPct val="115000"/>
                        </a:lnSpc>
                        <a:spcBef>
                          <a:spcPts val="600"/>
                        </a:spcBef>
                        <a:spcAft>
                          <a:spcPts val="600"/>
                        </a:spcAft>
                        <a:buFont typeface="Wingdings"/>
                        <a:buChar char=""/>
                      </a:pPr>
                      <a:r>
                        <a:rPr lang="en-AU" sz="1400">
                          <a:solidFill>
                            <a:srgbClr val="262626"/>
                          </a:solidFill>
                          <a:latin typeface="Calibri"/>
                          <a:ea typeface="Times New Roman"/>
                          <a:cs typeface="Calibri"/>
                        </a:rPr>
                        <a:t>Must have a metal tag attached as required by AS 1905.1</a:t>
                      </a:r>
                      <a:endParaRPr lang="en-US" sz="1400">
                        <a:solidFill>
                          <a:srgbClr val="0D0D0D"/>
                        </a:solidFill>
                        <a:latin typeface="Times New Roman"/>
                        <a:ea typeface="Times New Roman"/>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228600" algn="ctr" fontAlgn="base">
                        <a:lnSpc>
                          <a:spcPct val="115000"/>
                        </a:lnSpc>
                        <a:spcBef>
                          <a:spcPts val="600"/>
                        </a:spcBef>
                        <a:spcAft>
                          <a:spcPts val="600"/>
                        </a:spcAft>
                      </a:pPr>
                      <a:r>
                        <a:rPr lang="en-AU" sz="1400" dirty="0">
                          <a:solidFill>
                            <a:srgbClr val="262626"/>
                          </a:solidFill>
                          <a:latin typeface="Calibri"/>
                          <a:ea typeface="Times New Roman"/>
                          <a:cs typeface="Calibri"/>
                        </a:rPr>
                        <a:t>AS 1905.1</a:t>
                      </a:r>
                      <a:endParaRPr lang="en-US" sz="1400" dirty="0">
                        <a:solidFill>
                          <a:srgbClr val="0D0D0D"/>
                        </a:solidFill>
                        <a:latin typeface="Times New Roman"/>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
        <p:nvSpPr>
          <p:cNvPr id="7" name="Slide Number Placeholder 3">
            <a:extLst>
              <a:ext uri="{FF2B5EF4-FFF2-40B4-BE49-F238E27FC236}">
                <a16:creationId xmlns:a16="http://schemas.microsoft.com/office/drawing/2014/main" id="{0792B2D6-9734-8C2F-BA0E-B18C64C7DD56}"/>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41</a:t>
            </a:fld>
            <a:endParaRPr lang="en-US" sz="900" dirty="0">
              <a:solidFill>
                <a:schemeClr val="tx2"/>
              </a:solidFill>
            </a:endParaRPr>
          </a:p>
        </p:txBody>
      </p:sp>
      <p:sp>
        <p:nvSpPr>
          <p:cNvPr id="10" name="Footer Placeholder 4">
            <a:extLst>
              <a:ext uri="{FF2B5EF4-FFF2-40B4-BE49-F238E27FC236}">
                <a16:creationId xmlns:a16="http://schemas.microsoft.com/office/drawing/2014/main" id="{181455A0-3C13-3BEA-50C0-D5BE0261CB7D}"/>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Apply Fire Protection Requirements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3.3.1 Passive Fire Protection Requirements</a:t>
            </a:r>
          </a:p>
        </p:txBody>
      </p:sp>
      <p:graphicFrame>
        <p:nvGraphicFramePr>
          <p:cNvPr id="8" name="Table 7"/>
          <p:cNvGraphicFramePr>
            <a:graphicFrameLocks noGrp="1"/>
          </p:cNvGraphicFramePr>
          <p:nvPr/>
        </p:nvGraphicFramePr>
        <p:xfrm>
          <a:off x="1297859" y="1814798"/>
          <a:ext cx="9674941" cy="4334278"/>
        </p:xfrm>
        <a:graphic>
          <a:graphicData uri="http://schemas.openxmlformats.org/drawingml/2006/table">
            <a:tbl>
              <a:tblPr/>
              <a:tblGrid>
                <a:gridCol w="2277088">
                  <a:extLst>
                    <a:ext uri="{9D8B030D-6E8A-4147-A177-3AD203B41FA5}">
                      <a16:colId xmlns:a16="http://schemas.microsoft.com/office/drawing/2014/main" val="20000"/>
                    </a:ext>
                  </a:extLst>
                </a:gridCol>
                <a:gridCol w="4106699">
                  <a:extLst>
                    <a:ext uri="{9D8B030D-6E8A-4147-A177-3AD203B41FA5}">
                      <a16:colId xmlns:a16="http://schemas.microsoft.com/office/drawing/2014/main" val="20001"/>
                    </a:ext>
                  </a:extLst>
                </a:gridCol>
                <a:gridCol w="3291154">
                  <a:extLst>
                    <a:ext uri="{9D8B030D-6E8A-4147-A177-3AD203B41FA5}">
                      <a16:colId xmlns:a16="http://schemas.microsoft.com/office/drawing/2014/main" val="20002"/>
                    </a:ext>
                  </a:extLst>
                </a:gridCol>
              </a:tblGrid>
              <a:tr h="429780">
                <a:tc>
                  <a:txBody>
                    <a:bodyPr/>
                    <a:lstStyle/>
                    <a:p>
                      <a:pPr marL="0" marR="64770" indent="-228600" algn="ctr" fontAlgn="base">
                        <a:lnSpc>
                          <a:spcPct val="115000"/>
                        </a:lnSpc>
                        <a:spcBef>
                          <a:spcPts val="600"/>
                        </a:spcBef>
                        <a:spcAft>
                          <a:spcPts val="600"/>
                        </a:spcAft>
                      </a:pPr>
                      <a:r>
                        <a:rPr lang="en-AU" sz="1800" b="1" dirty="0">
                          <a:solidFill>
                            <a:srgbClr val="262626"/>
                          </a:solidFill>
                          <a:latin typeface="+mn-lt"/>
                          <a:ea typeface="Times New Roman"/>
                          <a:cs typeface="Calibri"/>
                        </a:rPr>
                        <a:t>Passive Fire Protection</a:t>
                      </a:r>
                      <a:endParaRPr lang="en-US" sz="1800" dirty="0">
                        <a:solidFill>
                          <a:srgbClr val="0D0D0D"/>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770" indent="-228600" algn="ctr" fontAlgn="base">
                        <a:lnSpc>
                          <a:spcPct val="115000"/>
                        </a:lnSpc>
                        <a:spcBef>
                          <a:spcPts val="600"/>
                        </a:spcBef>
                        <a:spcAft>
                          <a:spcPts val="600"/>
                        </a:spcAft>
                      </a:pPr>
                      <a:r>
                        <a:rPr lang="en-AU" sz="1800" b="1">
                          <a:solidFill>
                            <a:srgbClr val="262626"/>
                          </a:solidFill>
                          <a:latin typeface="+mn-lt"/>
                          <a:ea typeface="Times New Roman"/>
                          <a:cs typeface="Calibri"/>
                        </a:rPr>
                        <a:t>NCC Requirements</a:t>
                      </a:r>
                      <a:endParaRPr lang="en-US" sz="1800">
                        <a:solidFill>
                          <a:srgbClr val="0D0D0D"/>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770" indent="-228600" algn="ctr" fontAlgn="base">
                        <a:lnSpc>
                          <a:spcPct val="115000"/>
                        </a:lnSpc>
                        <a:spcBef>
                          <a:spcPts val="600"/>
                        </a:spcBef>
                        <a:spcAft>
                          <a:spcPts val="600"/>
                        </a:spcAft>
                      </a:pPr>
                      <a:r>
                        <a:rPr lang="en-AU" sz="1800" b="1">
                          <a:solidFill>
                            <a:srgbClr val="262626"/>
                          </a:solidFill>
                          <a:latin typeface="+mn-lt"/>
                          <a:ea typeface="Times New Roman"/>
                          <a:cs typeface="Calibri"/>
                        </a:rPr>
                        <a:t>Relevant Australian Standards</a:t>
                      </a:r>
                      <a:endParaRPr lang="en-US" sz="1800">
                        <a:solidFill>
                          <a:srgbClr val="0D0D0D"/>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extLst>
                  <a:ext uri="{0D108BD9-81ED-4DB2-BD59-A6C34878D82A}">
                    <a16:rowId xmlns:a16="http://schemas.microsoft.com/office/drawing/2014/main" val="10000"/>
                  </a:ext>
                </a:extLst>
              </a:tr>
              <a:tr h="1227350">
                <a:tc>
                  <a:txBody>
                    <a:bodyPr/>
                    <a:lstStyle/>
                    <a:p>
                      <a:pPr marL="0" marR="64770" indent="-228600" algn="ctr" fontAlgn="base">
                        <a:lnSpc>
                          <a:spcPct val="115000"/>
                        </a:lnSpc>
                        <a:spcBef>
                          <a:spcPts val="600"/>
                        </a:spcBef>
                        <a:spcAft>
                          <a:spcPts val="600"/>
                        </a:spcAft>
                      </a:pPr>
                      <a:r>
                        <a:rPr lang="en-AU" sz="1800" b="1">
                          <a:solidFill>
                            <a:srgbClr val="262626"/>
                          </a:solidFill>
                          <a:latin typeface="+mn-lt"/>
                          <a:ea typeface="Times New Roman"/>
                          <a:cs typeface="Calibri"/>
                        </a:rPr>
                        <a:t>Fire windows</a:t>
                      </a:r>
                      <a:endParaRPr lang="en-US" sz="1800">
                        <a:solidFill>
                          <a:srgbClr val="0D0D0D"/>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228600" algn="just" fontAlgn="base">
                        <a:lnSpc>
                          <a:spcPct val="115000"/>
                        </a:lnSpc>
                        <a:spcBef>
                          <a:spcPts val="600"/>
                        </a:spcBef>
                        <a:spcAft>
                          <a:spcPts val="600"/>
                        </a:spcAft>
                      </a:pPr>
                      <a:r>
                        <a:rPr lang="en-AU" sz="1800" dirty="0">
                          <a:solidFill>
                            <a:srgbClr val="262626"/>
                          </a:solidFill>
                          <a:latin typeface="+mn-lt"/>
                          <a:ea typeface="Times New Roman"/>
                          <a:cs typeface="Calibri"/>
                        </a:rPr>
                        <a:t>Must be constructed and installed identical to a tested an approved prototype</a:t>
                      </a:r>
                      <a:endParaRPr lang="en-US" sz="1800" dirty="0">
                        <a:solidFill>
                          <a:srgbClr val="0D0D0D"/>
                        </a:solidFill>
                        <a:latin typeface="+mn-lt"/>
                        <a:ea typeface="Times New Roman"/>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228600" algn="ctr" fontAlgn="base">
                        <a:lnSpc>
                          <a:spcPct val="115000"/>
                        </a:lnSpc>
                        <a:spcBef>
                          <a:spcPts val="600"/>
                        </a:spcBef>
                        <a:spcAft>
                          <a:spcPts val="600"/>
                        </a:spcAft>
                      </a:pPr>
                      <a:r>
                        <a:rPr lang="en-AU" sz="1800">
                          <a:solidFill>
                            <a:srgbClr val="262626"/>
                          </a:solidFill>
                          <a:latin typeface="+mn-lt"/>
                          <a:ea typeface="Times New Roman"/>
                          <a:cs typeface="Calibri"/>
                        </a:rPr>
                        <a:t>AS 1530.4</a:t>
                      </a:r>
                      <a:endParaRPr lang="en-US" sz="1800">
                        <a:solidFill>
                          <a:srgbClr val="0D0D0D"/>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1"/>
                  </a:ext>
                </a:extLst>
              </a:tr>
              <a:tr h="2486422">
                <a:tc>
                  <a:txBody>
                    <a:bodyPr/>
                    <a:lstStyle/>
                    <a:p>
                      <a:pPr marL="0" marR="64770" indent="-228600" algn="ctr" fontAlgn="base">
                        <a:lnSpc>
                          <a:spcPct val="115000"/>
                        </a:lnSpc>
                        <a:spcBef>
                          <a:spcPts val="600"/>
                        </a:spcBef>
                        <a:spcAft>
                          <a:spcPts val="600"/>
                        </a:spcAft>
                      </a:pPr>
                      <a:r>
                        <a:rPr lang="en-AU" sz="1800" b="1">
                          <a:solidFill>
                            <a:srgbClr val="262626"/>
                          </a:solidFill>
                          <a:latin typeface="+mn-lt"/>
                          <a:ea typeface="Times New Roman"/>
                          <a:cs typeface="Calibri"/>
                        </a:rPr>
                        <a:t>Fire shutters</a:t>
                      </a:r>
                      <a:endParaRPr lang="en-US" sz="1800">
                        <a:solidFill>
                          <a:srgbClr val="0D0D0D"/>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342900" marR="64770" lvl="0" indent="-342900" algn="just" fontAlgn="base">
                        <a:lnSpc>
                          <a:spcPct val="115000"/>
                        </a:lnSpc>
                        <a:spcBef>
                          <a:spcPts val="600"/>
                        </a:spcBef>
                        <a:spcAft>
                          <a:spcPts val="600"/>
                        </a:spcAft>
                        <a:buFont typeface="Wingdings"/>
                        <a:buChar char=""/>
                      </a:pPr>
                      <a:r>
                        <a:rPr lang="en-AU" sz="1800" dirty="0">
                          <a:solidFill>
                            <a:srgbClr val="262626"/>
                          </a:solidFill>
                          <a:latin typeface="+mn-lt"/>
                          <a:ea typeface="Times New Roman"/>
                          <a:cs typeface="Calibri"/>
                        </a:rPr>
                        <a:t>Must be constructed and installed identical to a tested an approved prototype</a:t>
                      </a:r>
                      <a:endParaRPr lang="en-US" sz="1800" dirty="0">
                        <a:solidFill>
                          <a:srgbClr val="0D0D0D"/>
                        </a:solidFill>
                        <a:latin typeface="+mn-lt"/>
                        <a:ea typeface="Times New Roman"/>
                      </a:endParaRPr>
                    </a:p>
                    <a:p>
                      <a:pPr marL="342900" marR="64770" lvl="0" indent="-342900" algn="just" fontAlgn="base">
                        <a:lnSpc>
                          <a:spcPct val="115000"/>
                        </a:lnSpc>
                        <a:spcBef>
                          <a:spcPts val="600"/>
                        </a:spcBef>
                        <a:spcAft>
                          <a:spcPts val="600"/>
                        </a:spcAft>
                        <a:buFont typeface="Wingdings"/>
                        <a:buChar char=""/>
                      </a:pPr>
                      <a:r>
                        <a:rPr lang="en-AU" sz="1800" dirty="0">
                          <a:solidFill>
                            <a:srgbClr val="262626"/>
                          </a:solidFill>
                          <a:latin typeface="+mn-lt"/>
                          <a:ea typeface="Times New Roman"/>
                          <a:cs typeface="Calibri"/>
                        </a:rPr>
                        <a:t>Must operate automatically and close at a rate of 0.25 to 0.3 meters per second</a:t>
                      </a:r>
                      <a:endParaRPr lang="en-US" sz="1800" dirty="0">
                        <a:solidFill>
                          <a:srgbClr val="0D0D0D"/>
                        </a:solidFill>
                        <a:latin typeface="+mn-lt"/>
                        <a:ea typeface="Times New Roman"/>
                      </a:endParaRPr>
                    </a:p>
                    <a:p>
                      <a:pPr marL="342900" marR="64770" lvl="0" indent="-342900" algn="just" fontAlgn="base">
                        <a:lnSpc>
                          <a:spcPct val="115000"/>
                        </a:lnSpc>
                        <a:spcBef>
                          <a:spcPts val="600"/>
                        </a:spcBef>
                        <a:spcAft>
                          <a:spcPts val="600"/>
                        </a:spcAft>
                        <a:buFont typeface="Wingdings"/>
                        <a:buChar char=""/>
                      </a:pPr>
                      <a:r>
                        <a:rPr lang="en-AU" sz="1800" dirty="0">
                          <a:solidFill>
                            <a:srgbClr val="262626"/>
                          </a:solidFill>
                          <a:latin typeface="+mn-lt"/>
                          <a:ea typeface="Times New Roman"/>
                          <a:cs typeface="Calibri"/>
                        </a:rPr>
                        <a:t>Must maintain integrity as required</a:t>
                      </a:r>
                      <a:endParaRPr lang="en-US" sz="1800" dirty="0">
                        <a:solidFill>
                          <a:srgbClr val="0D0D0D"/>
                        </a:solidFill>
                        <a:latin typeface="+mn-lt"/>
                        <a:ea typeface="Times New Roman"/>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228600" algn="ctr" fontAlgn="base">
                        <a:lnSpc>
                          <a:spcPct val="115000"/>
                        </a:lnSpc>
                        <a:spcBef>
                          <a:spcPts val="600"/>
                        </a:spcBef>
                        <a:spcAft>
                          <a:spcPts val="600"/>
                        </a:spcAft>
                      </a:pPr>
                      <a:r>
                        <a:rPr lang="en-AU" sz="1800" dirty="0">
                          <a:solidFill>
                            <a:srgbClr val="262626"/>
                          </a:solidFill>
                          <a:latin typeface="+mn-lt"/>
                          <a:ea typeface="Times New Roman"/>
                          <a:cs typeface="Calibri"/>
                        </a:rPr>
                        <a:t>AS 1905.2</a:t>
                      </a:r>
                      <a:endParaRPr lang="en-US" sz="1800" dirty="0">
                        <a:solidFill>
                          <a:srgbClr val="0D0D0D"/>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
        <p:nvSpPr>
          <p:cNvPr id="7" name="Slide Number Placeholder 3">
            <a:extLst>
              <a:ext uri="{FF2B5EF4-FFF2-40B4-BE49-F238E27FC236}">
                <a16:creationId xmlns:a16="http://schemas.microsoft.com/office/drawing/2014/main" id="{85B7F0C5-2DD1-5BB3-384E-88B04D3A71EC}"/>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42</a:t>
            </a:fld>
            <a:endParaRPr lang="en-US" sz="900" dirty="0">
              <a:solidFill>
                <a:schemeClr val="tx2"/>
              </a:solidFill>
            </a:endParaRPr>
          </a:p>
        </p:txBody>
      </p:sp>
      <p:sp>
        <p:nvSpPr>
          <p:cNvPr id="10" name="Footer Placeholder 4">
            <a:extLst>
              <a:ext uri="{FF2B5EF4-FFF2-40B4-BE49-F238E27FC236}">
                <a16:creationId xmlns:a16="http://schemas.microsoft.com/office/drawing/2014/main" id="{0EFFACDF-9D1A-9F5D-29E8-347E4D63DCFD}"/>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Apply Fire Protection Requirements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3.3.1 Passive Fire Protection Requirements</a:t>
            </a:r>
          </a:p>
        </p:txBody>
      </p:sp>
      <p:graphicFrame>
        <p:nvGraphicFramePr>
          <p:cNvPr id="8" name="Table 7"/>
          <p:cNvGraphicFramePr>
            <a:graphicFrameLocks noGrp="1"/>
          </p:cNvGraphicFramePr>
          <p:nvPr/>
        </p:nvGraphicFramePr>
        <p:xfrm>
          <a:off x="1297859" y="1829545"/>
          <a:ext cx="9674941" cy="4262570"/>
        </p:xfrm>
        <a:graphic>
          <a:graphicData uri="http://schemas.openxmlformats.org/drawingml/2006/table">
            <a:tbl>
              <a:tblPr/>
              <a:tblGrid>
                <a:gridCol w="2277088">
                  <a:extLst>
                    <a:ext uri="{9D8B030D-6E8A-4147-A177-3AD203B41FA5}">
                      <a16:colId xmlns:a16="http://schemas.microsoft.com/office/drawing/2014/main" val="20000"/>
                    </a:ext>
                  </a:extLst>
                </a:gridCol>
                <a:gridCol w="4106699">
                  <a:extLst>
                    <a:ext uri="{9D8B030D-6E8A-4147-A177-3AD203B41FA5}">
                      <a16:colId xmlns:a16="http://schemas.microsoft.com/office/drawing/2014/main" val="20001"/>
                    </a:ext>
                  </a:extLst>
                </a:gridCol>
                <a:gridCol w="3291154">
                  <a:extLst>
                    <a:ext uri="{9D8B030D-6E8A-4147-A177-3AD203B41FA5}">
                      <a16:colId xmlns:a16="http://schemas.microsoft.com/office/drawing/2014/main" val="20002"/>
                    </a:ext>
                  </a:extLst>
                </a:gridCol>
              </a:tblGrid>
              <a:tr h="404887">
                <a:tc>
                  <a:txBody>
                    <a:bodyPr/>
                    <a:lstStyle/>
                    <a:p>
                      <a:pPr marL="0" marR="64770" indent="-228600" algn="ctr" fontAlgn="base">
                        <a:lnSpc>
                          <a:spcPct val="115000"/>
                        </a:lnSpc>
                        <a:spcBef>
                          <a:spcPts val="600"/>
                        </a:spcBef>
                        <a:spcAft>
                          <a:spcPts val="600"/>
                        </a:spcAft>
                      </a:pPr>
                      <a:r>
                        <a:rPr lang="en-AU" sz="1800" b="1" dirty="0">
                          <a:solidFill>
                            <a:srgbClr val="262626"/>
                          </a:solidFill>
                          <a:latin typeface="+mn-lt"/>
                          <a:ea typeface="Times New Roman"/>
                          <a:cs typeface="Calibri"/>
                        </a:rPr>
                        <a:t>Passive Fire Protection</a:t>
                      </a:r>
                      <a:endParaRPr lang="en-US" sz="1800" dirty="0">
                        <a:solidFill>
                          <a:srgbClr val="0D0D0D"/>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770" indent="-228600" algn="ctr" fontAlgn="base">
                        <a:lnSpc>
                          <a:spcPct val="115000"/>
                        </a:lnSpc>
                        <a:spcBef>
                          <a:spcPts val="600"/>
                        </a:spcBef>
                        <a:spcAft>
                          <a:spcPts val="600"/>
                        </a:spcAft>
                      </a:pPr>
                      <a:r>
                        <a:rPr lang="en-AU" sz="1800" b="1">
                          <a:solidFill>
                            <a:srgbClr val="262626"/>
                          </a:solidFill>
                          <a:latin typeface="+mn-lt"/>
                          <a:ea typeface="Times New Roman"/>
                          <a:cs typeface="Calibri"/>
                        </a:rPr>
                        <a:t>NCC Requirements</a:t>
                      </a:r>
                      <a:endParaRPr lang="en-US" sz="1800">
                        <a:solidFill>
                          <a:srgbClr val="0D0D0D"/>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770" indent="-228600" algn="ctr" fontAlgn="base">
                        <a:lnSpc>
                          <a:spcPct val="115000"/>
                        </a:lnSpc>
                        <a:spcBef>
                          <a:spcPts val="600"/>
                        </a:spcBef>
                        <a:spcAft>
                          <a:spcPts val="600"/>
                        </a:spcAft>
                      </a:pPr>
                      <a:r>
                        <a:rPr lang="en-AU" sz="1800" b="1">
                          <a:solidFill>
                            <a:srgbClr val="262626"/>
                          </a:solidFill>
                          <a:latin typeface="+mn-lt"/>
                          <a:ea typeface="Times New Roman"/>
                          <a:cs typeface="Calibri"/>
                        </a:rPr>
                        <a:t>Relevant Australian Standards</a:t>
                      </a:r>
                      <a:endParaRPr lang="en-US" sz="1800">
                        <a:solidFill>
                          <a:srgbClr val="0D0D0D"/>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extLst>
                  <a:ext uri="{0D108BD9-81ED-4DB2-BD59-A6C34878D82A}">
                    <a16:rowId xmlns:a16="http://schemas.microsoft.com/office/drawing/2014/main" val="10000"/>
                  </a:ext>
                </a:extLst>
              </a:tr>
              <a:tr h="3650176">
                <a:tc>
                  <a:txBody>
                    <a:bodyPr/>
                    <a:lstStyle/>
                    <a:p>
                      <a:pPr marL="0" marR="64770" indent="-228600" algn="ctr" fontAlgn="base">
                        <a:lnSpc>
                          <a:spcPct val="115000"/>
                        </a:lnSpc>
                        <a:spcBef>
                          <a:spcPts val="600"/>
                        </a:spcBef>
                        <a:spcAft>
                          <a:spcPts val="600"/>
                        </a:spcAft>
                      </a:pPr>
                      <a:r>
                        <a:rPr lang="en-AU" sz="1400" b="1">
                          <a:solidFill>
                            <a:srgbClr val="262626"/>
                          </a:solidFill>
                          <a:latin typeface="Calibri"/>
                          <a:ea typeface="Times New Roman"/>
                          <a:cs typeface="Calibri"/>
                        </a:rPr>
                        <a:t>Smoke doors</a:t>
                      </a:r>
                      <a:endParaRPr lang="en-US" sz="1400">
                        <a:solidFill>
                          <a:srgbClr val="0D0D0D"/>
                        </a:solidFill>
                        <a:latin typeface="Times New Roman"/>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342900" marR="64770" lvl="0" indent="-342900" algn="just" fontAlgn="base">
                        <a:lnSpc>
                          <a:spcPct val="115000"/>
                        </a:lnSpc>
                        <a:spcBef>
                          <a:spcPts val="600"/>
                        </a:spcBef>
                        <a:spcAft>
                          <a:spcPts val="600"/>
                        </a:spcAft>
                        <a:buFont typeface="Wingdings"/>
                        <a:buChar char=""/>
                      </a:pPr>
                      <a:r>
                        <a:rPr lang="en-AU" sz="1400">
                          <a:solidFill>
                            <a:srgbClr val="262626"/>
                          </a:solidFill>
                          <a:latin typeface="Calibri"/>
                          <a:ea typeface="Times New Roman"/>
                          <a:cs typeface="Calibri"/>
                        </a:rPr>
                        <a:t>Smoke should not pass through from one side of the doorway to the other end. If the smoke door is glazed, danger of a person accidentally walking into it must be minimised.</a:t>
                      </a:r>
                      <a:endParaRPr lang="en-US" sz="1400">
                        <a:solidFill>
                          <a:srgbClr val="0D0D0D"/>
                        </a:solidFill>
                        <a:latin typeface="Times New Roman"/>
                        <a:ea typeface="Times New Roman"/>
                      </a:endParaRPr>
                    </a:p>
                    <a:p>
                      <a:pPr marL="342900" marR="64770" lvl="0" indent="-342900" algn="just" fontAlgn="base">
                        <a:lnSpc>
                          <a:spcPct val="115000"/>
                        </a:lnSpc>
                        <a:spcBef>
                          <a:spcPts val="600"/>
                        </a:spcBef>
                        <a:spcAft>
                          <a:spcPts val="600"/>
                        </a:spcAft>
                        <a:buFont typeface="Wingdings"/>
                        <a:buChar char=""/>
                      </a:pPr>
                      <a:r>
                        <a:rPr lang="en-AU" sz="1400">
                          <a:solidFill>
                            <a:srgbClr val="262626"/>
                          </a:solidFill>
                          <a:latin typeface="Calibri"/>
                          <a:ea typeface="Times New Roman"/>
                          <a:cs typeface="Calibri"/>
                        </a:rPr>
                        <a:t>Smoke doors can be one or two leaves and must:</a:t>
                      </a:r>
                      <a:endParaRPr lang="en-US" sz="1400">
                        <a:solidFill>
                          <a:srgbClr val="0D0D0D"/>
                        </a:solidFill>
                        <a:latin typeface="Times New Roman"/>
                        <a:ea typeface="Times New Roman"/>
                      </a:endParaRPr>
                    </a:p>
                    <a:p>
                      <a:pPr marL="742950" marR="64770" lvl="1" indent="-285750" algn="just" fontAlgn="base">
                        <a:lnSpc>
                          <a:spcPct val="115000"/>
                        </a:lnSpc>
                        <a:spcBef>
                          <a:spcPts val="600"/>
                        </a:spcBef>
                        <a:spcAft>
                          <a:spcPts val="600"/>
                        </a:spcAft>
                        <a:buFont typeface="Courier New"/>
                        <a:buChar char="o"/>
                      </a:pPr>
                      <a:r>
                        <a:rPr lang="en-AU" sz="1400">
                          <a:solidFill>
                            <a:srgbClr val="262626"/>
                          </a:solidFill>
                          <a:latin typeface="Calibri"/>
                          <a:ea typeface="Times New Roman"/>
                          <a:cs typeface="Calibri"/>
                        </a:rPr>
                        <a:t>swing in the direction of egress or both directions</a:t>
                      </a:r>
                      <a:endParaRPr lang="en-US" sz="1400">
                        <a:solidFill>
                          <a:srgbClr val="0D0D0D"/>
                        </a:solidFill>
                        <a:latin typeface="Times New Roman"/>
                        <a:ea typeface="Times New Roman"/>
                      </a:endParaRPr>
                    </a:p>
                    <a:p>
                      <a:pPr marL="742950" marR="64770" lvl="1" indent="-285750" algn="just" fontAlgn="base">
                        <a:lnSpc>
                          <a:spcPct val="115000"/>
                        </a:lnSpc>
                        <a:spcBef>
                          <a:spcPts val="600"/>
                        </a:spcBef>
                        <a:spcAft>
                          <a:spcPts val="600"/>
                        </a:spcAft>
                        <a:buFont typeface="Courier New"/>
                        <a:buChar char="o"/>
                      </a:pPr>
                      <a:r>
                        <a:rPr lang="en-AU" sz="1400">
                          <a:solidFill>
                            <a:srgbClr val="262626"/>
                          </a:solidFill>
                          <a:latin typeface="Calibri"/>
                          <a:ea typeface="Times New Roman"/>
                          <a:cs typeface="Calibri"/>
                        </a:rPr>
                        <a:t>resist smoke at 300 degree Celsius for 30 minutes</a:t>
                      </a:r>
                      <a:endParaRPr lang="en-US" sz="1400">
                        <a:solidFill>
                          <a:srgbClr val="0D0D0D"/>
                        </a:solidFill>
                        <a:latin typeface="Times New Roman"/>
                        <a:ea typeface="Times New Roman"/>
                      </a:endParaRPr>
                    </a:p>
                    <a:p>
                      <a:pPr marL="742950" marR="64770" lvl="1" indent="-285750" algn="just" fontAlgn="base">
                        <a:lnSpc>
                          <a:spcPct val="115000"/>
                        </a:lnSpc>
                        <a:spcBef>
                          <a:spcPts val="600"/>
                        </a:spcBef>
                        <a:spcAft>
                          <a:spcPts val="600"/>
                        </a:spcAft>
                        <a:buFont typeface="Courier New"/>
                        <a:buChar char="o"/>
                      </a:pPr>
                      <a:r>
                        <a:rPr lang="en-AU" sz="1400">
                          <a:solidFill>
                            <a:srgbClr val="262626"/>
                          </a:solidFill>
                          <a:latin typeface="Calibri"/>
                          <a:ea typeface="Times New Roman"/>
                          <a:cs typeface="Calibri"/>
                        </a:rPr>
                        <a:t>have leaves fitted with smoke seals</a:t>
                      </a:r>
                      <a:endParaRPr lang="en-US" sz="1400">
                        <a:solidFill>
                          <a:srgbClr val="0D0D0D"/>
                        </a:solidFill>
                        <a:latin typeface="Times New Roman"/>
                        <a:ea typeface="Times New Roman"/>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228600" algn="ctr" fontAlgn="base">
                        <a:lnSpc>
                          <a:spcPct val="115000"/>
                        </a:lnSpc>
                        <a:spcBef>
                          <a:spcPts val="600"/>
                        </a:spcBef>
                        <a:spcAft>
                          <a:spcPts val="600"/>
                        </a:spcAft>
                      </a:pPr>
                      <a:r>
                        <a:rPr lang="en-AU" sz="1400" dirty="0">
                          <a:solidFill>
                            <a:srgbClr val="262626"/>
                          </a:solidFill>
                          <a:latin typeface="Calibri"/>
                          <a:ea typeface="Times New Roman"/>
                          <a:cs typeface="Calibri"/>
                        </a:rPr>
                        <a:t>AS 6905-2007</a:t>
                      </a:r>
                      <a:endParaRPr lang="en-US" sz="1400" dirty="0">
                        <a:solidFill>
                          <a:srgbClr val="0D0D0D"/>
                        </a:solidFill>
                        <a:latin typeface="Times New Roman"/>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
        <p:nvSpPr>
          <p:cNvPr id="7" name="Slide Number Placeholder 3">
            <a:extLst>
              <a:ext uri="{FF2B5EF4-FFF2-40B4-BE49-F238E27FC236}">
                <a16:creationId xmlns:a16="http://schemas.microsoft.com/office/drawing/2014/main" id="{5F30B58B-7688-D8B0-197A-E9B3BC2A2A0D}"/>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43</a:t>
            </a:fld>
            <a:endParaRPr lang="en-US" sz="900" dirty="0">
              <a:solidFill>
                <a:schemeClr val="tx2"/>
              </a:solidFill>
            </a:endParaRPr>
          </a:p>
        </p:txBody>
      </p:sp>
      <p:sp>
        <p:nvSpPr>
          <p:cNvPr id="10" name="Footer Placeholder 4">
            <a:extLst>
              <a:ext uri="{FF2B5EF4-FFF2-40B4-BE49-F238E27FC236}">
                <a16:creationId xmlns:a16="http://schemas.microsoft.com/office/drawing/2014/main" id="{361CF4D3-59C8-C2A7-0EF3-6BB4E2260A4C}"/>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Apply Fire Protection Requirements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3.3.1 Passive Fire Protection Requirements</a:t>
            </a:r>
          </a:p>
        </p:txBody>
      </p:sp>
      <p:graphicFrame>
        <p:nvGraphicFramePr>
          <p:cNvPr id="8" name="Table 7"/>
          <p:cNvGraphicFramePr>
            <a:graphicFrameLocks noGrp="1"/>
          </p:cNvGraphicFramePr>
          <p:nvPr/>
        </p:nvGraphicFramePr>
        <p:xfrm>
          <a:off x="1297859" y="1829545"/>
          <a:ext cx="9674941" cy="4262570"/>
        </p:xfrm>
        <a:graphic>
          <a:graphicData uri="http://schemas.openxmlformats.org/drawingml/2006/table">
            <a:tbl>
              <a:tblPr/>
              <a:tblGrid>
                <a:gridCol w="2277088">
                  <a:extLst>
                    <a:ext uri="{9D8B030D-6E8A-4147-A177-3AD203B41FA5}">
                      <a16:colId xmlns:a16="http://schemas.microsoft.com/office/drawing/2014/main" val="20000"/>
                    </a:ext>
                  </a:extLst>
                </a:gridCol>
                <a:gridCol w="4106699">
                  <a:extLst>
                    <a:ext uri="{9D8B030D-6E8A-4147-A177-3AD203B41FA5}">
                      <a16:colId xmlns:a16="http://schemas.microsoft.com/office/drawing/2014/main" val="20001"/>
                    </a:ext>
                  </a:extLst>
                </a:gridCol>
                <a:gridCol w="3291154">
                  <a:extLst>
                    <a:ext uri="{9D8B030D-6E8A-4147-A177-3AD203B41FA5}">
                      <a16:colId xmlns:a16="http://schemas.microsoft.com/office/drawing/2014/main" val="20002"/>
                    </a:ext>
                  </a:extLst>
                </a:gridCol>
              </a:tblGrid>
              <a:tr h="404887">
                <a:tc>
                  <a:txBody>
                    <a:bodyPr/>
                    <a:lstStyle/>
                    <a:p>
                      <a:pPr marL="0" marR="64770" indent="-228600" algn="ctr" fontAlgn="base">
                        <a:lnSpc>
                          <a:spcPct val="115000"/>
                        </a:lnSpc>
                        <a:spcBef>
                          <a:spcPts val="600"/>
                        </a:spcBef>
                        <a:spcAft>
                          <a:spcPts val="600"/>
                        </a:spcAft>
                      </a:pPr>
                      <a:r>
                        <a:rPr lang="en-AU" sz="1800" b="1" dirty="0">
                          <a:solidFill>
                            <a:srgbClr val="262626"/>
                          </a:solidFill>
                          <a:latin typeface="+mn-lt"/>
                          <a:ea typeface="Times New Roman"/>
                          <a:cs typeface="Calibri"/>
                        </a:rPr>
                        <a:t>Passive Fire Protection</a:t>
                      </a:r>
                      <a:endParaRPr lang="en-US" sz="1800" dirty="0">
                        <a:solidFill>
                          <a:srgbClr val="0D0D0D"/>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770" indent="-228600" algn="ctr" fontAlgn="base">
                        <a:lnSpc>
                          <a:spcPct val="115000"/>
                        </a:lnSpc>
                        <a:spcBef>
                          <a:spcPts val="600"/>
                        </a:spcBef>
                        <a:spcAft>
                          <a:spcPts val="600"/>
                        </a:spcAft>
                      </a:pPr>
                      <a:r>
                        <a:rPr lang="en-AU" sz="1800" b="1">
                          <a:solidFill>
                            <a:srgbClr val="262626"/>
                          </a:solidFill>
                          <a:latin typeface="+mn-lt"/>
                          <a:ea typeface="Times New Roman"/>
                          <a:cs typeface="Calibri"/>
                        </a:rPr>
                        <a:t>NCC Requirements</a:t>
                      </a:r>
                      <a:endParaRPr lang="en-US" sz="1800">
                        <a:solidFill>
                          <a:srgbClr val="0D0D0D"/>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770" indent="-228600" algn="ctr" fontAlgn="base">
                        <a:lnSpc>
                          <a:spcPct val="115000"/>
                        </a:lnSpc>
                        <a:spcBef>
                          <a:spcPts val="600"/>
                        </a:spcBef>
                        <a:spcAft>
                          <a:spcPts val="600"/>
                        </a:spcAft>
                      </a:pPr>
                      <a:r>
                        <a:rPr lang="en-AU" sz="1800" b="1">
                          <a:solidFill>
                            <a:srgbClr val="262626"/>
                          </a:solidFill>
                          <a:latin typeface="+mn-lt"/>
                          <a:ea typeface="Times New Roman"/>
                          <a:cs typeface="Calibri"/>
                        </a:rPr>
                        <a:t>Relevant Australian Standards</a:t>
                      </a:r>
                      <a:endParaRPr lang="en-US" sz="1800">
                        <a:solidFill>
                          <a:srgbClr val="0D0D0D"/>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extLst>
                  <a:ext uri="{0D108BD9-81ED-4DB2-BD59-A6C34878D82A}">
                    <a16:rowId xmlns:a16="http://schemas.microsoft.com/office/drawing/2014/main" val="10000"/>
                  </a:ext>
                </a:extLst>
              </a:tr>
              <a:tr h="3650176">
                <a:tc>
                  <a:txBody>
                    <a:bodyPr/>
                    <a:lstStyle/>
                    <a:p>
                      <a:pPr marL="0" marR="64770" indent="-228600" algn="ctr" fontAlgn="base">
                        <a:lnSpc>
                          <a:spcPct val="115000"/>
                        </a:lnSpc>
                        <a:spcBef>
                          <a:spcPts val="600"/>
                        </a:spcBef>
                        <a:spcAft>
                          <a:spcPts val="600"/>
                        </a:spcAft>
                      </a:pPr>
                      <a:r>
                        <a:rPr lang="en-AU" sz="1800" b="1">
                          <a:solidFill>
                            <a:srgbClr val="262626"/>
                          </a:solidFill>
                          <a:latin typeface="+mn-lt"/>
                          <a:ea typeface="Times New Roman"/>
                          <a:cs typeface="Calibri"/>
                        </a:rPr>
                        <a:t>Proscenium walls (fire curtains)</a:t>
                      </a:r>
                      <a:endParaRPr lang="en-US" sz="1800">
                        <a:solidFill>
                          <a:srgbClr val="0D0D0D"/>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342900" marR="64770" lvl="0" indent="-342900" algn="just" fontAlgn="base">
                        <a:lnSpc>
                          <a:spcPct val="115000"/>
                        </a:lnSpc>
                        <a:spcBef>
                          <a:spcPts val="600"/>
                        </a:spcBef>
                        <a:spcAft>
                          <a:spcPts val="600"/>
                        </a:spcAft>
                        <a:buFont typeface="Wingdings"/>
                        <a:buChar char=""/>
                      </a:pPr>
                      <a:r>
                        <a:rPr lang="en-AU" sz="1800">
                          <a:solidFill>
                            <a:srgbClr val="262626"/>
                          </a:solidFill>
                          <a:latin typeface="+mn-lt"/>
                          <a:ea typeface="Times New Roman"/>
                          <a:cs typeface="Calibri"/>
                        </a:rPr>
                        <a:t>Made of non-combustible material</a:t>
                      </a:r>
                      <a:endParaRPr lang="en-US" sz="1800">
                        <a:solidFill>
                          <a:srgbClr val="0D0D0D"/>
                        </a:solidFill>
                        <a:latin typeface="+mn-lt"/>
                        <a:ea typeface="Times New Roman"/>
                      </a:endParaRPr>
                    </a:p>
                    <a:p>
                      <a:pPr marL="342900" marR="64770" lvl="0" indent="-342900" algn="just" fontAlgn="base">
                        <a:lnSpc>
                          <a:spcPct val="115000"/>
                        </a:lnSpc>
                        <a:spcBef>
                          <a:spcPts val="600"/>
                        </a:spcBef>
                        <a:spcAft>
                          <a:spcPts val="600"/>
                        </a:spcAft>
                        <a:buFont typeface="Wingdings"/>
                        <a:buChar char=""/>
                      </a:pPr>
                      <a:r>
                        <a:rPr lang="en-AU" sz="1800">
                          <a:solidFill>
                            <a:srgbClr val="262626"/>
                          </a:solidFill>
                          <a:latin typeface="+mn-lt"/>
                          <a:ea typeface="Times New Roman"/>
                          <a:cs typeface="Calibri"/>
                        </a:rPr>
                        <a:t>Must stop penetration of smoke around the perimeter when fully lowered</a:t>
                      </a:r>
                      <a:endParaRPr lang="en-US" sz="1800">
                        <a:solidFill>
                          <a:srgbClr val="0D0D0D"/>
                        </a:solidFill>
                        <a:latin typeface="+mn-lt"/>
                        <a:ea typeface="Times New Roman"/>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228600" algn="ctr" fontAlgn="base">
                        <a:lnSpc>
                          <a:spcPct val="115000"/>
                        </a:lnSpc>
                        <a:spcBef>
                          <a:spcPts val="600"/>
                        </a:spcBef>
                        <a:spcAft>
                          <a:spcPts val="600"/>
                        </a:spcAft>
                      </a:pPr>
                      <a:endParaRPr lang="en-AU" sz="1800" dirty="0">
                        <a:solidFill>
                          <a:srgbClr val="262626"/>
                        </a:solidFill>
                        <a:latin typeface="+mn-lt"/>
                        <a:ea typeface="Times New Roman"/>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
        <p:nvSpPr>
          <p:cNvPr id="7" name="Slide Number Placeholder 3">
            <a:extLst>
              <a:ext uri="{FF2B5EF4-FFF2-40B4-BE49-F238E27FC236}">
                <a16:creationId xmlns:a16="http://schemas.microsoft.com/office/drawing/2014/main" id="{EF8C12F1-F8EA-1D87-121F-52E7AE892FED}"/>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44</a:t>
            </a:fld>
            <a:endParaRPr lang="en-US" sz="900" dirty="0">
              <a:solidFill>
                <a:schemeClr val="tx2"/>
              </a:solidFill>
            </a:endParaRPr>
          </a:p>
        </p:txBody>
      </p:sp>
      <p:sp>
        <p:nvSpPr>
          <p:cNvPr id="10" name="Footer Placeholder 4">
            <a:extLst>
              <a:ext uri="{FF2B5EF4-FFF2-40B4-BE49-F238E27FC236}">
                <a16:creationId xmlns:a16="http://schemas.microsoft.com/office/drawing/2014/main" id="{62F2F0CD-BF09-5410-2FFA-8243BCA537E8}"/>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Apply Fire Protection Requirements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3.3.2 Active Fire Protection Requirements</a:t>
            </a: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On the other hand, </a:t>
            </a:r>
            <a:r>
              <a:rPr lang="en-US" sz="2200" b="1" dirty="0">
                <a:ea typeface="Open Sans" pitchFamily="34" charset="0"/>
                <a:cs typeface="Open Sans" pitchFamily="34" charset="0"/>
              </a:rPr>
              <a:t>active fire protection</a:t>
            </a:r>
            <a:r>
              <a:rPr lang="en-US" sz="2200" dirty="0">
                <a:ea typeface="Open Sans" pitchFamily="34" charset="0"/>
                <a:cs typeface="Open Sans" pitchFamily="34" charset="0"/>
              </a:rPr>
              <a:t> is the use of firefighting techniques and equipment to fight the source of a fire and extinguish it. The table below shows active fire protection elements with their respective NCC requirements and Australian Standards.</a:t>
            </a:r>
          </a:p>
        </p:txBody>
      </p:sp>
      <p:sp>
        <p:nvSpPr>
          <p:cNvPr id="7" name="Slide Number Placeholder 3">
            <a:extLst>
              <a:ext uri="{FF2B5EF4-FFF2-40B4-BE49-F238E27FC236}">
                <a16:creationId xmlns:a16="http://schemas.microsoft.com/office/drawing/2014/main" id="{E2051706-7D84-759B-9222-09C886926AEC}"/>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45</a:t>
            </a:fld>
            <a:endParaRPr lang="en-US" sz="900" dirty="0">
              <a:solidFill>
                <a:schemeClr val="tx2"/>
              </a:solidFill>
            </a:endParaRPr>
          </a:p>
        </p:txBody>
      </p:sp>
      <p:sp>
        <p:nvSpPr>
          <p:cNvPr id="8" name="Footer Placeholder 4">
            <a:extLst>
              <a:ext uri="{FF2B5EF4-FFF2-40B4-BE49-F238E27FC236}">
                <a16:creationId xmlns:a16="http://schemas.microsoft.com/office/drawing/2014/main" id="{4E716193-86E1-6B24-5FCF-A9E685615E21}"/>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Apply Fire Protection Requirements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3.3.2 Active Fire Protection Requirements</a:t>
            </a:r>
          </a:p>
        </p:txBody>
      </p:sp>
      <p:graphicFrame>
        <p:nvGraphicFramePr>
          <p:cNvPr id="8" name="Table 7"/>
          <p:cNvGraphicFramePr>
            <a:graphicFrameLocks noGrp="1"/>
          </p:cNvGraphicFramePr>
          <p:nvPr/>
        </p:nvGraphicFramePr>
        <p:xfrm>
          <a:off x="1253609" y="1930314"/>
          <a:ext cx="9335730" cy="3939032"/>
        </p:xfrm>
        <a:graphic>
          <a:graphicData uri="http://schemas.openxmlformats.org/drawingml/2006/table">
            <a:tbl>
              <a:tblPr/>
              <a:tblGrid>
                <a:gridCol w="2197252">
                  <a:extLst>
                    <a:ext uri="{9D8B030D-6E8A-4147-A177-3AD203B41FA5}">
                      <a16:colId xmlns:a16="http://schemas.microsoft.com/office/drawing/2014/main" val="20000"/>
                    </a:ext>
                  </a:extLst>
                </a:gridCol>
                <a:gridCol w="4842858">
                  <a:extLst>
                    <a:ext uri="{9D8B030D-6E8A-4147-A177-3AD203B41FA5}">
                      <a16:colId xmlns:a16="http://schemas.microsoft.com/office/drawing/2014/main" val="20001"/>
                    </a:ext>
                  </a:extLst>
                </a:gridCol>
                <a:gridCol w="2295620">
                  <a:extLst>
                    <a:ext uri="{9D8B030D-6E8A-4147-A177-3AD203B41FA5}">
                      <a16:colId xmlns:a16="http://schemas.microsoft.com/office/drawing/2014/main" val="20002"/>
                    </a:ext>
                  </a:extLst>
                </a:gridCol>
              </a:tblGrid>
              <a:tr h="0">
                <a:tc>
                  <a:txBody>
                    <a:bodyPr/>
                    <a:lstStyle/>
                    <a:p>
                      <a:pPr marL="0" marR="64770" indent="-228600" algn="ctr" fontAlgn="base">
                        <a:lnSpc>
                          <a:spcPct val="115000"/>
                        </a:lnSpc>
                        <a:spcBef>
                          <a:spcPts val="600"/>
                        </a:spcBef>
                        <a:spcAft>
                          <a:spcPts val="600"/>
                        </a:spcAft>
                      </a:pPr>
                      <a:r>
                        <a:rPr lang="en-AU" sz="1600" b="1">
                          <a:solidFill>
                            <a:srgbClr val="262626"/>
                          </a:solidFill>
                          <a:latin typeface="Calibri"/>
                          <a:ea typeface="Times New Roman"/>
                          <a:cs typeface="Calibri"/>
                        </a:rPr>
                        <a:t>Active Fire Protection</a:t>
                      </a:r>
                      <a:endParaRPr lang="en-US" sz="1600">
                        <a:solidFill>
                          <a:srgbClr val="0D0D0D"/>
                        </a:solidFill>
                        <a:latin typeface="Times New Roman"/>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770" indent="-228600" algn="ctr" fontAlgn="base">
                        <a:lnSpc>
                          <a:spcPct val="115000"/>
                        </a:lnSpc>
                        <a:spcBef>
                          <a:spcPts val="600"/>
                        </a:spcBef>
                        <a:spcAft>
                          <a:spcPts val="600"/>
                        </a:spcAft>
                      </a:pPr>
                      <a:r>
                        <a:rPr lang="en-AU" sz="1600" b="1">
                          <a:solidFill>
                            <a:srgbClr val="262626"/>
                          </a:solidFill>
                          <a:latin typeface="Calibri"/>
                          <a:ea typeface="Times New Roman"/>
                          <a:cs typeface="Calibri"/>
                        </a:rPr>
                        <a:t>NCC Requirements</a:t>
                      </a:r>
                      <a:endParaRPr lang="en-US" sz="1600">
                        <a:solidFill>
                          <a:srgbClr val="0D0D0D"/>
                        </a:solidFill>
                        <a:latin typeface="Times New Roman"/>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770" indent="-228600" algn="ctr" fontAlgn="base">
                        <a:lnSpc>
                          <a:spcPct val="115000"/>
                        </a:lnSpc>
                        <a:spcBef>
                          <a:spcPts val="600"/>
                        </a:spcBef>
                        <a:spcAft>
                          <a:spcPts val="600"/>
                        </a:spcAft>
                      </a:pPr>
                      <a:r>
                        <a:rPr lang="en-AU" sz="1600" b="1">
                          <a:solidFill>
                            <a:srgbClr val="262626"/>
                          </a:solidFill>
                          <a:latin typeface="Calibri"/>
                          <a:ea typeface="Times New Roman"/>
                          <a:cs typeface="Calibri"/>
                        </a:rPr>
                        <a:t>Relevant Australian Standards</a:t>
                      </a:r>
                      <a:endParaRPr lang="en-US" sz="1600">
                        <a:solidFill>
                          <a:srgbClr val="0D0D0D"/>
                        </a:solidFill>
                        <a:latin typeface="Times New Roman"/>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extLst>
                  <a:ext uri="{0D108BD9-81ED-4DB2-BD59-A6C34878D82A}">
                    <a16:rowId xmlns:a16="http://schemas.microsoft.com/office/drawing/2014/main" val="10000"/>
                  </a:ext>
                </a:extLst>
              </a:tr>
              <a:tr h="0">
                <a:tc>
                  <a:txBody>
                    <a:bodyPr/>
                    <a:lstStyle/>
                    <a:p>
                      <a:pPr marL="0" marR="64770" indent="-228600" algn="ctr" fontAlgn="base">
                        <a:lnSpc>
                          <a:spcPct val="115000"/>
                        </a:lnSpc>
                        <a:spcBef>
                          <a:spcPts val="600"/>
                        </a:spcBef>
                        <a:spcAft>
                          <a:spcPts val="600"/>
                        </a:spcAft>
                      </a:pPr>
                      <a:r>
                        <a:rPr lang="en-AU" sz="1600" b="1" dirty="0">
                          <a:solidFill>
                            <a:srgbClr val="262626"/>
                          </a:solidFill>
                          <a:latin typeface="Calibri"/>
                          <a:ea typeface="Times New Roman"/>
                          <a:cs typeface="Calibri"/>
                        </a:rPr>
                        <a:t>Smoke and heat alarm systems</a:t>
                      </a:r>
                      <a:endParaRPr lang="en-US" sz="1600" dirty="0">
                        <a:solidFill>
                          <a:srgbClr val="0D0D0D"/>
                        </a:solidFill>
                        <a:latin typeface="Times New Roman"/>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342900" marR="64770" lvl="0" indent="-342900" fontAlgn="base">
                        <a:lnSpc>
                          <a:spcPct val="115000"/>
                        </a:lnSpc>
                        <a:spcBef>
                          <a:spcPts val="600"/>
                        </a:spcBef>
                        <a:spcAft>
                          <a:spcPts val="600"/>
                        </a:spcAft>
                        <a:buFont typeface="Wingdings"/>
                        <a:buChar char=""/>
                      </a:pPr>
                      <a:r>
                        <a:rPr lang="en-AU" sz="1600">
                          <a:solidFill>
                            <a:srgbClr val="262626"/>
                          </a:solidFill>
                          <a:latin typeface="Calibri"/>
                          <a:ea typeface="Times New Roman"/>
                          <a:cs typeface="Calibri"/>
                        </a:rPr>
                        <a:t>Must be able to sense the presence of a fire and identify its location</a:t>
                      </a:r>
                      <a:endParaRPr lang="en-US" sz="1600">
                        <a:solidFill>
                          <a:srgbClr val="0D0D0D"/>
                        </a:solidFill>
                        <a:latin typeface="Times New Roman"/>
                        <a:ea typeface="Times New Roman"/>
                      </a:endParaRPr>
                    </a:p>
                    <a:p>
                      <a:pPr marL="342900" marR="64770" lvl="0" indent="-342900" fontAlgn="base">
                        <a:lnSpc>
                          <a:spcPct val="115000"/>
                        </a:lnSpc>
                        <a:spcBef>
                          <a:spcPts val="600"/>
                        </a:spcBef>
                        <a:spcAft>
                          <a:spcPts val="600"/>
                        </a:spcAft>
                        <a:buFont typeface="Wingdings"/>
                        <a:buChar char=""/>
                      </a:pPr>
                      <a:r>
                        <a:rPr lang="en-AU" sz="1600">
                          <a:solidFill>
                            <a:srgbClr val="262626"/>
                          </a:solidFill>
                          <a:latin typeface="Calibri"/>
                          <a:ea typeface="Times New Roman"/>
                          <a:cs typeface="Calibri"/>
                        </a:rPr>
                        <a:t>Must advise the fire brigade if required</a:t>
                      </a:r>
                      <a:endParaRPr lang="en-US" sz="1600">
                        <a:solidFill>
                          <a:srgbClr val="0D0D0D"/>
                        </a:solidFill>
                        <a:latin typeface="Times New Roman"/>
                        <a:ea typeface="Times New Roman"/>
                      </a:endParaRPr>
                    </a:p>
                    <a:p>
                      <a:pPr marL="342900" marR="64770" lvl="0" indent="-342900" algn="just" fontAlgn="base">
                        <a:lnSpc>
                          <a:spcPct val="115000"/>
                        </a:lnSpc>
                        <a:spcBef>
                          <a:spcPts val="600"/>
                        </a:spcBef>
                        <a:spcAft>
                          <a:spcPts val="600"/>
                        </a:spcAft>
                        <a:buFont typeface="Wingdings"/>
                        <a:buChar char=""/>
                      </a:pPr>
                      <a:r>
                        <a:rPr lang="en-AU" sz="1600">
                          <a:solidFill>
                            <a:srgbClr val="262626"/>
                          </a:solidFill>
                          <a:latin typeface="Calibri"/>
                          <a:ea typeface="Times New Roman"/>
                          <a:cs typeface="Calibri"/>
                        </a:rPr>
                        <a:t>Must be in a building where sprinklers are not installed</a:t>
                      </a:r>
                      <a:endParaRPr lang="en-US" sz="1600">
                        <a:solidFill>
                          <a:srgbClr val="0D0D0D"/>
                        </a:solidFill>
                        <a:latin typeface="Times New Roman"/>
                        <a:ea typeface="Times New Roman"/>
                      </a:endParaRPr>
                    </a:p>
                    <a:p>
                      <a:pPr marL="342900" marR="64770" lvl="0" indent="-342900" algn="just" fontAlgn="base">
                        <a:lnSpc>
                          <a:spcPct val="115000"/>
                        </a:lnSpc>
                        <a:spcBef>
                          <a:spcPts val="600"/>
                        </a:spcBef>
                        <a:spcAft>
                          <a:spcPts val="600"/>
                        </a:spcAft>
                        <a:buFont typeface="Wingdings"/>
                        <a:buChar char=""/>
                      </a:pPr>
                      <a:r>
                        <a:rPr lang="en-AU" sz="1600">
                          <a:solidFill>
                            <a:srgbClr val="262626"/>
                          </a:solidFill>
                          <a:latin typeface="Calibri"/>
                          <a:ea typeface="Times New Roman"/>
                          <a:cs typeface="Calibri"/>
                        </a:rPr>
                        <a:t>Must be connected to a building occupant warning system</a:t>
                      </a:r>
                      <a:r>
                        <a:rPr lang="en-AU" sz="1600" b="1">
                          <a:solidFill>
                            <a:srgbClr val="262626"/>
                          </a:solidFill>
                          <a:latin typeface="Calibri"/>
                          <a:ea typeface="Times New Roman"/>
                          <a:cs typeface="Calibri"/>
                        </a:rPr>
                        <a:t> </a:t>
                      </a:r>
                      <a:endParaRPr lang="en-US" sz="1600">
                        <a:solidFill>
                          <a:srgbClr val="0D0D0D"/>
                        </a:solidFill>
                        <a:latin typeface="Times New Roman"/>
                        <a:ea typeface="Times New Roman"/>
                      </a:endParaRPr>
                    </a:p>
                    <a:p>
                      <a:pPr marL="342900" marR="64770" lvl="0" indent="-342900" algn="just" fontAlgn="base">
                        <a:lnSpc>
                          <a:spcPct val="115000"/>
                        </a:lnSpc>
                        <a:spcBef>
                          <a:spcPts val="600"/>
                        </a:spcBef>
                        <a:spcAft>
                          <a:spcPts val="600"/>
                        </a:spcAft>
                        <a:buFont typeface="Wingdings"/>
                        <a:buChar char=""/>
                      </a:pPr>
                      <a:r>
                        <a:rPr lang="en-AU" sz="1600">
                          <a:solidFill>
                            <a:srgbClr val="262626"/>
                          </a:solidFill>
                          <a:latin typeface="Calibri"/>
                          <a:ea typeface="Times New Roman"/>
                          <a:cs typeface="Calibri"/>
                        </a:rPr>
                        <a:t>In places like the kitchen where there is a lot of smoke that can confuse a smoke alarm system, you are advised to install a heat alarm instead</a:t>
                      </a:r>
                      <a:endParaRPr lang="en-US" sz="1600">
                        <a:solidFill>
                          <a:srgbClr val="0D0D0D"/>
                        </a:solidFill>
                        <a:latin typeface="Times New Roman"/>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228600" algn="ctr" fontAlgn="base">
                        <a:lnSpc>
                          <a:spcPct val="115000"/>
                        </a:lnSpc>
                        <a:spcBef>
                          <a:spcPts val="600"/>
                        </a:spcBef>
                        <a:spcAft>
                          <a:spcPts val="600"/>
                        </a:spcAft>
                      </a:pPr>
                      <a:r>
                        <a:rPr lang="en-AU" sz="1600" dirty="0">
                          <a:solidFill>
                            <a:srgbClr val="262626"/>
                          </a:solidFill>
                          <a:latin typeface="Calibri"/>
                          <a:ea typeface="Times New Roman"/>
                          <a:cs typeface="Calibri"/>
                        </a:rPr>
                        <a:t>AS 3786</a:t>
                      </a:r>
                      <a:endParaRPr lang="en-US" sz="1600" dirty="0">
                        <a:solidFill>
                          <a:srgbClr val="0D0D0D"/>
                        </a:solidFill>
                        <a:latin typeface="Times New Roman"/>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
        <p:nvSpPr>
          <p:cNvPr id="7" name="Slide Number Placeholder 3">
            <a:extLst>
              <a:ext uri="{FF2B5EF4-FFF2-40B4-BE49-F238E27FC236}">
                <a16:creationId xmlns:a16="http://schemas.microsoft.com/office/drawing/2014/main" id="{50674FE7-6B92-50AA-7668-B97C3D2DFECC}"/>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46</a:t>
            </a:fld>
            <a:endParaRPr lang="en-US" sz="900" dirty="0">
              <a:solidFill>
                <a:schemeClr val="tx2"/>
              </a:solidFill>
            </a:endParaRPr>
          </a:p>
        </p:txBody>
      </p:sp>
      <p:sp>
        <p:nvSpPr>
          <p:cNvPr id="10" name="Footer Placeholder 4">
            <a:extLst>
              <a:ext uri="{FF2B5EF4-FFF2-40B4-BE49-F238E27FC236}">
                <a16:creationId xmlns:a16="http://schemas.microsoft.com/office/drawing/2014/main" id="{E62CA8A3-DACE-75E3-5DE5-6A43641EE440}"/>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Apply Fire Protection Requirements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3.3.2 Active Fire Protection Requirements</a:t>
            </a:r>
          </a:p>
        </p:txBody>
      </p:sp>
      <p:graphicFrame>
        <p:nvGraphicFramePr>
          <p:cNvPr id="8" name="Table 7"/>
          <p:cNvGraphicFramePr>
            <a:graphicFrameLocks noGrp="1"/>
          </p:cNvGraphicFramePr>
          <p:nvPr/>
        </p:nvGraphicFramePr>
        <p:xfrm>
          <a:off x="1253609" y="1797582"/>
          <a:ext cx="9335730" cy="4373118"/>
        </p:xfrm>
        <a:graphic>
          <a:graphicData uri="http://schemas.openxmlformats.org/drawingml/2006/table">
            <a:tbl>
              <a:tblPr/>
              <a:tblGrid>
                <a:gridCol w="2197252">
                  <a:extLst>
                    <a:ext uri="{9D8B030D-6E8A-4147-A177-3AD203B41FA5}">
                      <a16:colId xmlns:a16="http://schemas.microsoft.com/office/drawing/2014/main" val="20000"/>
                    </a:ext>
                  </a:extLst>
                </a:gridCol>
                <a:gridCol w="4842858">
                  <a:extLst>
                    <a:ext uri="{9D8B030D-6E8A-4147-A177-3AD203B41FA5}">
                      <a16:colId xmlns:a16="http://schemas.microsoft.com/office/drawing/2014/main" val="20001"/>
                    </a:ext>
                  </a:extLst>
                </a:gridCol>
                <a:gridCol w="2295620">
                  <a:extLst>
                    <a:ext uri="{9D8B030D-6E8A-4147-A177-3AD203B41FA5}">
                      <a16:colId xmlns:a16="http://schemas.microsoft.com/office/drawing/2014/main" val="20002"/>
                    </a:ext>
                  </a:extLst>
                </a:gridCol>
              </a:tblGrid>
              <a:tr h="0">
                <a:tc>
                  <a:txBody>
                    <a:bodyPr/>
                    <a:lstStyle/>
                    <a:p>
                      <a:pPr marL="0" marR="64770" indent="-228600" algn="ctr" fontAlgn="base">
                        <a:lnSpc>
                          <a:spcPct val="115000"/>
                        </a:lnSpc>
                        <a:spcBef>
                          <a:spcPts val="600"/>
                        </a:spcBef>
                        <a:spcAft>
                          <a:spcPts val="600"/>
                        </a:spcAft>
                      </a:pPr>
                      <a:r>
                        <a:rPr lang="en-AU" sz="1600" b="1" dirty="0">
                          <a:solidFill>
                            <a:srgbClr val="262626"/>
                          </a:solidFill>
                          <a:latin typeface="Calibri"/>
                          <a:ea typeface="Times New Roman"/>
                          <a:cs typeface="Calibri"/>
                        </a:rPr>
                        <a:t>Active Fire Protection</a:t>
                      </a:r>
                      <a:endParaRPr lang="en-US" sz="1600" dirty="0">
                        <a:solidFill>
                          <a:srgbClr val="0D0D0D"/>
                        </a:solidFill>
                        <a:latin typeface="Times New Roman"/>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770" indent="-228600" algn="ctr" fontAlgn="base">
                        <a:lnSpc>
                          <a:spcPct val="115000"/>
                        </a:lnSpc>
                        <a:spcBef>
                          <a:spcPts val="600"/>
                        </a:spcBef>
                        <a:spcAft>
                          <a:spcPts val="600"/>
                        </a:spcAft>
                      </a:pPr>
                      <a:r>
                        <a:rPr lang="en-AU" sz="1600" b="1">
                          <a:solidFill>
                            <a:srgbClr val="262626"/>
                          </a:solidFill>
                          <a:latin typeface="Calibri"/>
                          <a:ea typeface="Times New Roman"/>
                          <a:cs typeface="Calibri"/>
                        </a:rPr>
                        <a:t>NCC Requirements</a:t>
                      </a:r>
                      <a:endParaRPr lang="en-US" sz="1600">
                        <a:solidFill>
                          <a:srgbClr val="0D0D0D"/>
                        </a:solidFill>
                        <a:latin typeface="Times New Roman"/>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770" indent="-228600" algn="ctr" fontAlgn="base">
                        <a:lnSpc>
                          <a:spcPct val="115000"/>
                        </a:lnSpc>
                        <a:spcBef>
                          <a:spcPts val="600"/>
                        </a:spcBef>
                        <a:spcAft>
                          <a:spcPts val="600"/>
                        </a:spcAft>
                      </a:pPr>
                      <a:r>
                        <a:rPr lang="en-AU" sz="1600" b="1">
                          <a:solidFill>
                            <a:srgbClr val="262626"/>
                          </a:solidFill>
                          <a:latin typeface="Calibri"/>
                          <a:ea typeface="Times New Roman"/>
                          <a:cs typeface="Calibri"/>
                        </a:rPr>
                        <a:t>Relevant Australian Standards</a:t>
                      </a:r>
                      <a:endParaRPr lang="en-US" sz="1600">
                        <a:solidFill>
                          <a:srgbClr val="0D0D0D"/>
                        </a:solidFill>
                        <a:latin typeface="Times New Roman"/>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extLst>
                  <a:ext uri="{0D108BD9-81ED-4DB2-BD59-A6C34878D82A}">
                    <a16:rowId xmlns:a16="http://schemas.microsoft.com/office/drawing/2014/main" val="10000"/>
                  </a:ext>
                </a:extLst>
              </a:tr>
              <a:tr h="0">
                <a:tc>
                  <a:txBody>
                    <a:bodyPr/>
                    <a:lstStyle/>
                    <a:p>
                      <a:pPr marL="0" marR="64770" indent="-228600" algn="ctr" fontAlgn="base">
                        <a:lnSpc>
                          <a:spcPct val="115000"/>
                        </a:lnSpc>
                        <a:spcBef>
                          <a:spcPts val="600"/>
                        </a:spcBef>
                        <a:spcAft>
                          <a:spcPts val="600"/>
                        </a:spcAft>
                      </a:pPr>
                      <a:r>
                        <a:rPr lang="en-AU" sz="1600" b="1">
                          <a:solidFill>
                            <a:srgbClr val="262626"/>
                          </a:solidFill>
                          <a:latin typeface="+mn-lt"/>
                          <a:ea typeface="Times New Roman"/>
                          <a:cs typeface="Calibri"/>
                        </a:rPr>
                        <a:t>Smoke and Heat Detection Systems</a:t>
                      </a:r>
                      <a:endParaRPr lang="en-US" sz="1600">
                        <a:solidFill>
                          <a:srgbClr val="0D0D0D"/>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342900" marR="64770" lvl="0" indent="-342900" fontAlgn="base">
                        <a:lnSpc>
                          <a:spcPct val="115000"/>
                        </a:lnSpc>
                        <a:spcBef>
                          <a:spcPts val="600"/>
                        </a:spcBef>
                        <a:spcAft>
                          <a:spcPts val="600"/>
                        </a:spcAft>
                        <a:buFont typeface="Wingdings"/>
                        <a:buChar char=""/>
                      </a:pPr>
                      <a:r>
                        <a:rPr lang="en-AU" sz="1600">
                          <a:solidFill>
                            <a:srgbClr val="262626"/>
                          </a:solidFill>
                          <a:latin typeface="+mn-lt"/>
                          <a:ea typeface="Times New Roman"/>
                          <a:cs typeface="Calibri"/>
                        </a:rPr>
                        <a:t>Must be able to sense the presence of a fire and identify its location</a:t>
                      </a:r>
                      <a:endParaRPr lang="en-US" sz="1600">
                        <a:solidFill>
                          <a:srgbClr val="0D0D0D"/>
                        </a:solidFill>
                        <a:latin typeface="+mn-lt"/>
                        <a:ea typeface="Times New Roman"/>
                      </a:endParaRPr>
                    </a:p>
                    <a:p>
                      <a:pPr marL="342900" marR="64770" lvl="0" indent="-342900" fontAlgn="base">
                        <a:lnSpc>
                          <a:spcPct val="115000"/>
                        </a:lnSpc>
                        <a:spcBef>
                          <a:spcPts val="600"/>
                        </a:spcBef>
                        <a:spcAft>
                          <a:spcPts val="600"/>
                        </a:spcAft>
                        <a:buFont typeface="Wingdings"/>
                        <a:buChar char=""/>
                      </a:pPr>
                      <a:r>
                        <a:rPr lang="en-AU" sz="1600">
                          <a:solidFill>
                            <a:srgbClr val="262626"/>
                          </a:solidFill>
                          <a:latin typeface="+mn-lt"/>
                          <a:ea typeface="Times New Roman"/>
                          <a:cs typeface="Calibri"/>
                        </a:rPr>
                        <a:t>Must advise the fire brigade if required</a:t>
                      </a:r>
                      <a:endParaRPr lang="en-US" sz="1600">
                        <a:solidFill>
                          <a:srgbClr val="0D0D0D"/>
                        </a:solidFill>
                        <a:latin typeface="+mn-lt"/>
                        <a:ea typeface="Times New Roman"/>
                      </a:endParaRPr>
                    </a:p>
                    <a:p>
                      <a:pPr marL="342900" marR="64770" lvl="0" indent="-342900" algn="just" fontAlgn="base">
                        <a:lnSpc>
                          <a:spcPct val="115000"/>
                        </a:lnSpc>
                        <a:spcBef>
                          <a:spcPts val="600"/>
                        </a:spcBef>
                        <a:spcAft>
                          <a:spcPts val="600"/>
                        </a:spcAft>
                        <a:buFont typeface="Wingdings"/>
                        <a:buChar char=""/>
                      </a:pPr>
                      <a:r>
                        <a:rPr lang="en-AU" sz="1600">
                          <a:solidFill>
                            <a:srgbClr val="262626"/>
                          </a:solidFill>
                          <a:latin typeface="+mn-lt"/>
                          <a:ea typeface="Times New Roman"/>
                          <a:cs typeface="Calibri"/>
                        </a:rPr>
                        <a:t>Must be able to switch air handling system into smoke ventilating mode</a:t>
                      </a:r>
                      <a:endParaRPr lang="en-US" sz="1600">
                        <a:solidFill>
                          <a:srgbClr val="0D0D0D"/>
                        </a:solidFill>
                        <a:latin typeface="+mn-lt"/>
                        <a:ea typeface="Times New Roman"/>
                      </a:endParaRPr>
                    </a:p>
                    <a:p>
                      <a:pPr marL="342900" marR="64770" lvl="0" indent="-342900" algn="just" fontAlgn="base">
                        <a:lnSpc>
                          <a:spcPct val="115000"/>
                        </a:lnSpc>
                        <a:spcBef>
                          <a:spcPts val="600"/>
                        </a:spcBef>
                        <a:spcAft>
                          <a:spcPts val="600"/>
                        </a:spcAft>
                        <a:buFont typeface="Wingdings"/>
                        <a:buChar char=""/>
                      </a:pPr>
                      <a:r>
                        <a:rPr lang="en-AU" sz="1600">
                          <a:solidFill>
                            <a:srgbClr val="262626"/>
                          </a:solidFill>
                          <a:latin typeface="+mn-lt"/>
                          <a:ea typeface="Times New Roman"/>
                          <a:cs typeface="Calibri"/>
                        </a:rPr>
                        <a:t>Must close smoke and fire-isolating doors as necessary</a:t>
                      </a:r>
                      <a:endParaRPr lang="en-US" sz="1600">
                        <a:solidFill>
                          <a:srgbClr val="0D0D0D"/>
                        </a:solidFill>
                        <a:latin typeface="+mn-lt"/>
                        <a:ea typeface="Times New Roman"/>
                      </a:endParaRPr>
                    </a:p>
                    <a:p>
                      <a:pPr marL="342900" marR="64770" lvl="0" indent="-342900" algn="just" fontAlgn="base">
                        <a:lnSpc>
                          <a:spcPct val="115000"/>
                        </a:lnSpc>
                        <a:spcBef>
                          <a:spcPts val="600"/>
                        </a:spcBef>
                        <a:spcAft>
                          <a:spcPts val="600"/>
                        </a:spcAft>
                        <a:buFont typeface="Wingdings"/>
                        <a:buChar char=""/>
                      </a:pPr>
                      <a:r>
                        <a:rPr lang="en-AU" sz="1600">
                          <a:solidFill>
                            <a:srgbClr val="262626"/>
                          </a:solidFill>
                          <a:latin typeface="+mn-lt"/>
                          <a:ea typeface="Times New Roman"/>
                          <a:cs typeface="Calibri"/>
                        </a:rPr>
                        <a:t>Must activate necessary fire pumps</a:t>
                      </a:r>
                      <a:endParaRPr lang="en-US" sz="1600">
                        <a:solidFill>
                          <a:srgbClr val="0D0D0D"/>
                        </a:solidFill>
                        <a:latin typeface="+mn-lt"/>
                        <a:ea typeface="Times New Roman"/>
                      </a:endParaRPr>
                    </a:p>
                    <a:p>
                      <a:pPr marL="342900" marR="64770" lvl="0" indent="-342900" algn="just" fontAlgn="base">
                        <a:lnSpc>
                          <a:spcPct val="115000"/>
                        </a:lnSpc>
                        <a:spcBef>
                          <a:spcPts val="600"/>
                        </a:spcBef>
                        <a:spcAft>
                          <a:spcPts val="600"/>
                        </a:spcAft>
                        <a:buFont typeface="Wingdings"/>
                        <a:buChar char=""/>
                      </a:pPr>
                      <a:r>
                        <a:rPr lang="en-AU" sz="1600">
                          <a:solidFill>
                            <a:srgbClr val="262626"/>
                          </a:solidFill>
                          <a:latin typeface="+mn-lt"/>
                          <a:ea typeface="Times New Roman"/>
                          <a:cs typeface="Calibri"/>
                        </a:rPr>
                        <a:t>In places like the kitchen where there is a lot of smoke that can confuse a smoke alarm system, you are advised to install a heat alarm instead</a:t>
                      </a:r>
                      <a:endParaRPr lang="en-US" sz="1600">
                        <a:solidFill>
                          <a:srgbClr val="0D0D0D"/>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228600" algn="ctr" fontAlgn="base">
                        <a:lnSpc>
                          <a:spcPct val="115000"/>
                        </a:lnSpc>
                        <a:spcBef>
                          <a:spcPts val="600"/>
                        </a:spcBef>
                        <a:spcAft>
                          <a:spcPts val="600"/>
                        </a:spcAft>
                      </a:pPr>
                      <a:r>
                        <a:rPr lang="en-AU" sz="1600" dirty="0">
                          <a:solidFill>
                            <a:srgbClr val="262626"/>
                          </a:solidFill>
                          <a:latin typeface="+mn-lt"/>
                          <a:ea typeface="Times New Roman"/>
                          <a:cs typeface="Calibri"/>
                        </a:rPr>
                        <a:t>AS 1670</a:t>
                      </a:r>
                      <a:endParaRPr lang="en-US" sz="1600" dirty="0">
                        <a:solidFill>
                          <a:srgbClr val="0D0D0D"/>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
        <p:nvSpPr>
          <p:cNvPr id="7" name="Slide Number Placeholder 3">
            <a:extLst>
              <a:ext uri="{FF2B5EF4-FFF2-40B4-BE49-F238E27FC236}">
                <a16:creationId xmlns:a16="http://schemas.microsoft.com/office/drawing/2014/main" id="{1BFF38C0-8E13-C039-84AD-47BA8758B756}"/>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47</a:t>
            </a:fld>
            <a:endParaRPr lang="en-US" sz="900" dirty="0">
              <a:solidFill>
                <a:schemeClr val="tx2"/>
              </a:solidFill>
            </a:endParaRPr>
          </a:p>
        </p:txBody>
      </p:sp>
      <p:sp>
        <p:nvSpPr>
          <p:cNvPr id="10" name="Footer Placeholder 4">
            <a:extLst>
              <a:ext uri="{FF2B5EF4-FFF2-40B4-BE49-F238E27FC236}">
                <a16:creationId xmlns:a16="http://schemas.microsoft.com/office/drawing/2014/main" id="{D27DC568-E298-F3CB-9AE4-9D2CE30B4FFF}"/>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Apply Fire Protection Requirements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3.3.2 Active Fire Protection Requirements</a:t>
            </a:r>
          </a:p>
        </p:txBody>
      </p:sp>
      <p:graphicFrame>
        <p:nvGraphicFramePr>
          <p:cNvPr id="8" name="Table 7"/>
          <p:cNvGraphicFramePr>
            <a:graphicFrameLocks noGrp="1"/>
          </p:cNvGraphicFramePr>
          <p:nvPr/>
        </p:nvGraphicFramePr>
        <p:xfrm>
          <a:off x="1253609" y="1709094"/>
          <a:ext cx="9335730" cy="4485894"/>
        </p:xfrm>
        <a:graphic>
          <a:graphicData uri="http://schemas.openxmlformats.org/drawingml/2006/table">
            <a:tbl>
              <a:tblPr/>
              <a:tblGrid>
                <a:gridCol w="2197252">
                  <a:extLst>
                    <a:ext uri="{9D8B030D-6E8A-4147-A177-3AD203B41FA5}">
                      <a16:colId xmlns:a16="http://schemas.microsoft.com/office/drawing/2014/main" val="20000"/>
                    </a:ext>
                  </a:extLst>
                </a:gridCol>
                <a:gridCol w="4842858">
                  <a:extLst>
                    <a:ext uri="{9D8B030D-6E8A-4147-A177-3AD203B41FA5}">
                      <a16:colId xmlns:a16="http://schemas.microsoft.com/office/drawing/2014/main" val="20001"/>
                    </a:ext>
                  </a:extLst>
                </a:gridCol>
                <a:gridCol w="2295620">
                  <a:extLst>
                    <a:ext uri="{9D8B030D-6E8A-4147-A177-3AD203B41FA5}">
                      <a16:colId xmlns:a16="http://schemas.microsoft.com/office/drawing/2014/main" val="20002"/>
                    </a:ext>
                  </a:extLst>
                </a:gridCol>
              </a:tblGrid>
              <a:tr h="0">
                <a:tc>
                  <a:txBody>
                    <a:bodyPr/>
                    <a:lstStyle/>
                    <a:p>
                      <a:pPr marL="0" marR="64770" indent="-228600" algn="ctr" fontAlgn="base">
                        <a:lnSpc>
                          <a:spcPct val="115000"/>
                        </a:lnSpc>
                        <a:spcBef>
                          <a:spcPts val="600"/>
                        </a:spcBef>
                        <a:spcAft>
                          <a:spcPts val="600"/>
                        </a:spcAft>
                      </a:pPr>
                      <a:r>
                        <a:rPr lang="en-AU" sz="1600" b="1" dirty="0">
                          <a:solidFill>
                            <a:srgbClr val="262626"/>
                          </a:solidFill>
                          <a:latin typeface="+mn-lt"/>
                          <a:ea typeface="Times New Roman"/>
                          <a:cs typeface="Calibri"/>
                        </a:rPr>
                        <a:t>Active Fire Protection</a:t>
                      </a:r>
                      <a:endParaRPr lang="en-US" sz="1600" dirty="0">
                        <a:solidFill>
                          <a:srgbClr val="0D0D0D"/>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770" indent="-228600" algn="ctr" fontAlgn="base">
                        <a:lnSpc>
                          <a:spcPct val="115000"/>
                        </a:lnSpc>
                        <a:spcBef>
                          <a:spcPts val="600"/>
                        </a:spcBef>
                        <a:spcAft>
                          <a:spcPts val="600"/>
                        </a:spcAft>
                      </a:pPr>
                      <a:r>
                        <a:rPr lang="en-AU" sz="1600" b="1">
                          <a:solidFill>
                            <a:srgbClr val="262626"/>
                          </a:solidFill>
                          <a:latin typeface="+mn-lt"/>
                          <a:ea typeface="Times New Roman"/>
                          <a:cs typeface="Calibri"/>
                        </a:rPr>
                        <a:t>NCC Requirements</a:t>
                      </a:r>
                      <a:endParaRPr lang="en-US" sz="1600">
                        <a:solidFill>
                          <a:srgbClr val="0D0D0D"/>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770" indent="-228600" algn="ctr" fontAlgn="base">
                        <a:lnSpc>
                          <a:spcPct val="115000"/>
                        </a:lnSpc>
                        <a:spcBef>
                          <a:spcPts val="600"/>
                        </a:spcBef>
                        <a:spcAft>
                          <a:spcPts val="600"/>
                        </a:spcAft>
                      </a:pPr>
                      <a:r>
                        <a:rPr lang="en-AU" sz="1600" b="1">
                          <a:solidFill>
                            <a:srgbClr val="262626"/>
                          </a:solidFill>
                          <a:latin typeface="+mn-lt"/>
                          <a:ea typeface="Times New Roman"/>
                          <a:cs typeface="Calibri"/>
                        </a:rPr>
                        <a:t>Relevant Australian Standards</a:t>
                      </a:r>
                      <a:endParaRPr lang="en-US" sz="1600">
                        <a:solidFill>
                          <a:srgbClr val="0D0D0D"/>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extLst>
                  <a:ext uri="{0D108BD9-81ED-4DB2-BD59-A6C34878D82A}">
                    <a16:rowId xmlns:a16="http://schemas.microsoft.com/office/drawing/2014/main" val="10000"/>
                  </a:ext>
                </a:extLst>
              </a:tr>
              <a:tr h="0">
                <a:tc>
                  <a:txBody>
                    <a:bodyPr/>
                    <a:lstStyle/>
                    <a:p>
                      <a:pPr marL="0" marR="64770" indent="-228600" algn="ctr" fontAlgn="base">
                        <a:lnSpc>
                          <a:spcPct val="115000"/>
                        </a:lnSpc>
                        <a:spcBef>
                          <a:spcPts val="600"/>
                        </a:spcBef>
                        <a:spcAft>
                          <a:spcPts val="600"/>
                        </a:spcAft>
                      </a:pPr>
                      <a:r>
                        <a:rPr lang="en-AU" sz="1600" b="1" dirty="0">
                          <a:solidFill>
                            <a:srgbClr val="262626"/>
                          </a:solidFill>
                          <a:latin typeface="+mn-lt"/>
                          <a:ea typeface="Times New Roman"/>
                          <a:cs typeface="Calibri"/>
                        </a:rPr>
                        <a:t>Fire hose reel systems</a:t>
                      </a:r>
                      <a:endParaRPr lang="en-US" sz="1600" dirty="0">
                        <a:solidFill>
                          <a:srgbClr val="0D0D0D"/>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342900" marR="64770" lvl="0" indent="-342900" algn="just" fontAlgn="base">
                        <a:lnSpc>
                          <a:spcPct val="115000"/>
                        </a:lnSpc>
                        <a:spcBef>
                          <a:spcPts val="600"/>
                        </a:spcBef>
                        <a:spcAft>
                          <a:spcPts val="600"/>
                        </a:spcAft>
                        <a:buFont typeface="Wingdings"/>
                        <a:buChar char=""/>
                      </a:pPr>
                      <a:r>
                        <a:rPr lang="en-AU" sz="1600" dirty="0">
                          <a:solidFill>
                            <a:srgbClr val="262626"/>
                          </a:solidFill>
                          <a:latin typeface="+mn-lt"/>
                          <a:ea typeface="Times New Roman"/>
                          <a:cs typeface="Calibri"/>
                        </a:rPr>
                        <a:t>Must be long enough to reach every floor or storey where it is installed by laying the hose along normal lines of access</a:t>
                      </a:r>
                      <a:endParaRPr lang="en-US" sz="1600" dirty="0">
                        <a:solidFill>
                          <a:srgbClr val="0D0D0D"/>
                        </a:solidFill>
                        <a:latin typeface="+mn-lt"/>
                        <a:ea typeface="Times New Roman"/>
                      </a:endParaRPr>
                    </a:p>
                    <a:p>
                      <a:pPr marL="342900" marR="64770" lvl="0" indent="-342900" algn="just" fontAlgn="base">
                        <a:lnSpc>
                          <a:spcPct val="115000"/>
                        </a:lnSpc>
                        <a:spcBef>
                          <a:spcPts val="600"/>
                        </a:spcBef>
                        <a:spcAft>
                          <a:spcPts val="600"/>
                        </a:spcAft>
                        <a:buFont typeface="Wingdings"/>
                        <a:buChar char=""/>
                      </a:pPr>
                      <a:r>
                        <a:rPr lang="en-AU" sz="1600" dirty="0">
                          <a:solidFill>
                            <a:srgbClr val="262626"/>
                          </a:solidFill>
                          <a:latin typeface="+mn-lt"/>
                          <a:ea typeface="Times New Roman"/>
                          <a:cs typeface="Calibri"/>
                        </a:rPr>
                        <a:t>For 19 mm hoses, there must be a water supply rate of at least 0.33 litres/second</a:t>
                      </a:r>
                      <a:endParaRPr lang="en-US" sz="1600" dirty="0">
                        <a:solidFill>
                          <a:srgbClr val="0D0D0D"/>
                        </a:solidFill>
                        <a:latin typeface="+mn-lt"/>
                        <a:ea typeface="Times New Roman"/>
                      </a:endParaRPr>
                    </a:p>
                    <a:p>
                      <a:pPr marL="342900" marR="64770" lvl="0" indent="-342900" algn="just" fontAlgn="base">
                        <a:lnSpc>
                          <a:spcPct val="115000"/>
                        </a:lnSpc>
                        <a:spcBef>
                          <a:spcPts val="600"/>
                        </a:spcBef>
                        <a:spcAft>
                          <a:spcPts val="600"/>
                        </a:spcAft>
                        <a:buFont typeface="Wingdings"/>
                        <a:buChar char=""/>
                      </a:pPr>
                      <a:r>
                        <a:rPr lang="en-AU" sz="1600" dirty="0">
                          <a:solidFill>
                            <a:srgbClr val="262626"/>
                          </a:solidFill>
                          <a:latin typeface="+mn-lt"/>
                          <a:ea typeface="Times New Roman"/>
                          <a:cs typeface="Calibri"/>
                        </a:rPr>
                        <a:t>For 25 mm hoses, there must be a water supply rate of at least 0.41 litres/second</a:t>
                      </a:r>
                      <a:endParaRPr lang="en-US" sz="1600" dirty="0">
                        <a:solidFill>
                          <a:srgbClr val="0D0D0D"/>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228600" algn="ctr" fontAlgn="base">
                        <a:lnSpc>
                          <a:spcPct val="115000"/>
                        </a:lnSpc>
                        <a:spcBef>
                          <a:spcPts val="600"/>
                        </a:spcBef>
                        <a:spcAft>
                          <a:spcPts val="600"/>
                        </a:spcAft>
                      </a:pPr>
                      <a:r>
                        <a:rPr lang="en-AU" sz="1600" dirty="0">
                          <a:solidFill>
                            <a:srgbClr val="262626"/>
                          </a:solidFill>
                          <a:latin typeface="+mn-lt"/>
                          <a:ea typeface="Times New Roman"/>
                          <a:cs typeface="Calibri"/>
                        </a:rPr>
                        <a:t>AS 2441</a:t>
                      </a:r>
                      <a:endParaRPr lang="en-US" sz="1600" dirty="0">
                        <a:solidFill>
                          <a:srgbClr val="0D0D0D"/>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1"/>
                  </a:ext>
                </a:extLst>
              </a:tr>
              <a:tr h="0">
                <a:tc>
                  <a:txBody>
                    <a:bodyPr/>
                    <a:lstStyle/>
                    <a:p>
                      <a:pPr marL="0" marR="64770" indent="-228600" algn="ctr" fontAlgn="base">
                        <a:lnSpc>
                          <a:spcPct val="115000"/>
                        </a:lnSpc>
                        <a:spcBef>
                          <a:spcPts val="600"/>
                        </a:spcBef>
                        <a:spcAft>
                          <a:spcPts val="600"/>
                        </a:spcAft>
                      </a:pPr>
                      <a:r>
                        <a:rPr lang="en-AU" sz="1600" b="1" dirty="0">
                          <a:solidFill>
                            <a:srgbClr val="262626"/>
                          </a:solidFill>
                          <a:latin typeface="+mn-lt"/>
                          <a:ea typeface="Times New Roman"/>
                          <a:cs typeface="Calibri"/>
                        </a:rPr>
                        <a:t>Portable fire extinguishers</a:t>
                      </a:r>
                      <a:endParaRPr lang="en-US" sz="1600" dirty="0">
                        <a:solidFill>
                          <a:srgbClr val="0D0D0D"/>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342900" marR="64770" lvl="0" indent="-342900" algn="just" fontAlgn="base">
                        <a:lnSpc>
                          <a:spcPct val="115000"/>
                        </a:lnSpc>
                        <a:spcBef>
                          <a:spcPts val="600"/>
                        </a:spcBef>
                        <a:spcAft>
                          <a:spcPts val="600"/>
                        </a:spcAft>
                        <a:buFont typeface="Wingdings"/>
                        <a:buChar char=""/>
                      </a:pPr>
                      <a:r>
                        <a:rPr lang="en-AU" sz="1600">
                          <a:solidFill>
                            <a:srgbClr val="262626"/>
                          </a:solidFill>
                          <a:latin typeface="+mn-lt"/>
                          <a:ea typeface="Times New Roman"/>
                          <a:cs typeface="Calibri"/>
                        </a:rPr>
                        <a:t>Must be marked with the class and size of fire for which they have been successfully tested</a:t>
                      </a:r>
                      <a:endParaRPr lang="en-US" sz="1600">
                        <a:solidFill>
                          <a:srgbClr val="0D0D0D"/>
                        </a:solidFill>
                        <a:latin typeface="+mn-lt"/>
                        <a:ea typeface="Times New Roman"/>
                      </a:endParaRPr>
                    </a:p>
                    <a:p>
                      <a:pPr marL="342900" marR="64770" lvl="0" indent="-342900" algn="just" fontAlgn="base">
                        <a:lnSpc>
                          <a:spcPct val="115000"/>
                        </a:lnSpc>
                        <a:spcBef>
                          <a:spcPts val="600"/>
                        </a:spcBef>
                        <a:spcAft>
                          <a:spcPts val="600"/>
                        </a:spcAft>
                        <a:buFont typeface="Wingdings"/>
                        <a:buChar char=""/>
                      </a:pPr>
                      <a:r>
                        <a:rPr lang="en-AU" sz="1600">
                          <a:solidFill>
                            <a:srgbClr val="262626"/>
                          </a:solidFill>
                          <a:latin typeface="+mn-lt"/>
                          <a:ea typeface="Times New Roman"/>
                          <a:cs typeface="Calibri"/>
                        </a:rPr>
                        <a:t>Must be located in conspicuous and accessible locations</a:t>
                      </a:r>
                      <a:endParaRPr lang="en-US" sz="1600">
                        <a:solidFill>
                          <a:srgbClr val="0D0D0D"/>
                        </a:solidFill>
                        <a:latin typeface="+mn-lt"/>
                        <a:ea typeface="Times New Roman"/>
                      </a:endParaRPr>
                    </a:p>
                    <a:p>
                      <a:pPr marL="342900" marR="64770" lvl="0" indent="-342900" algn="just" fontAlgn="base">
                        <a:lnSpc>
                          <a:spcPct val="115000"/>
                        </a:lnSpc>
                        <a:spcBef>
                          <a:spcPts val="600"/>
                        </a:spcBef>
                        <a:spcAft>
                          <a:spcPts val="600"/>
                        </a:spcAft>
                        <a:buFont typeface="Wingdings"/>
                        <a:buChar char=""/>
                      </a:pPr>
                      <a:r>
                        <a:rPr lang="en-AU" sz="1600">
                          <a:solidFill>
                            <a:srgbClr val="262626"/>
                          </a:solidFill>
                          <a:latin typeface="+mn-lt"/>
                          <a:ea typeface="Times New Roman"/>
                          <a:cs typeface="Calibri"/>
                        </a:rPr>
                        <a:t>Locations must have appropriate signage</a:t>
                      </a:r>
                      <a:endParaRPr lang="en-US" sz="1600">
                        <a:solidFill>
                          <a:srgbClr val="0D0D0D"/>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342900" marR="64770" lvl="0" indent="-342900" fontAlgn="base">
                        <a:lnSpc>
                          <a:spcPct val="115000"/>
                        </a:lnSpc>
                        <a:spcBef>
                          <a:spcPts val="600"/>
                        </a:spcBef>
                        <a:spcAft>
                          <a:spcPts val="600"/>
                        </a:spcAft>
                        <a:buFont typeface="Wingdings"/>
                        <a:buChar char=""/>
                      </a:pPr>
                      <a:r>
                        <a:rPr lang="en-AU" sz="1600" dirty="0">
                          <a:solidFill>
                            <a:srgbClr val="262626"/>
                          </a:solidFill>
                          <a:latin typeface="+mn-lt"/>
                          <a:ea typeface="Times New Roman"/>
                          <a:cs typeface="Calibri"/>
                        </a:rPr>
                        <a:t>AS 1850</a:t>
                      </a:r>
                      <a:endParaRPr lang="en-US" sz="1600" dirty="0">
                        <a:solidFill>
                          <a:srgbClr val="0D0D0D"/>
                        </a:solidFill>
                        <a:latin typeface="+mn-lt"/>
                        <a:ea typeface="Times New Roman"/>
                      </a:endParaRPr>
                    </a:p>
                    <a:p>
                      <a:pPr marL="342900" marR="64770" lvl="0" indent="-342900" fontAlgn="base">
                        <a:lnSpc>
                          <a:spcPct val="115000"/>
                        </a:lnSpc>
                        <a:spcBef>
                          <a:spcPts val="600"/>
                        </a:spcBef>
                        <a:spcAft>
                          <a:spcPts val="600"/>
                        </a:spcAft>
                        <a:buFont typeface="Wingdings"/>
                        <a:buChar char=""/>
                      </a:pPr>
                      <a:r>
                        <a:rPr lang="en-AU" sz="1600" dirty="0">
                          <a:solidFill>
                            <a:srgbClr val="262626"/>
                          </a:solidFill>
                          <a:latin typeface="+mn-lt"/>
                          <a:ea typeface="Times New Roman"/>
                          <a:cs typeface="Calibri"/>
                        </a:rPr>
                        <a:t>AS 2444</a:t>
                      </a:r>
                      <a:endParaRPr lang="en-US" sz="1600" dirty="0">
                        <a:solidFill>
                          <a:srgbClr val="0D0D0D"/>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
        <p:nvSpPr>
          <p:cNvPr id="7" name="Slide Number Placeholder 3">
            <a:extLst>
              <a:ext uri="{FF2B5EF4-FFF2-40B4-BE49-F238E27FC236}">
                <a16:creationId xmlns:a16="http://schemas.microsoft.com/office/drawing/2014/main" id="{AA6EF29A-E6E8-E51F-26C2-2B3A34DB3461}"/>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48</a:t>
            </a:fld>
            <a:endParaRPr lang="en-US" sz="900" dirty="0">
              <a:solidFill>
                <a:schemeClr val="tx2"/>
              </a:solidFill>
            </a:endParaRPr>
          </a:p>
        </p:txBody>
      </p:sp>
      <p:sp>
        <p:nvSpPr>
          <p:cNvPr id="10" name="Footer Placeholder 4">
            <a:extLst>
              <a:ext uri="{FF2B5EF4-FFF2-40B4-BE49-F238E27FC236}">
                <a16:creationId xmlns:a16="http://schemas.microsoft.com/office/drawing/2014/main" id="{DB54B06D-D0A1-DC7C-833C-F16F834627EE}"/>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Apply Fire Protection Requirements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3.3.2 Active Fire Protection Requirements</a:t>
            </a:r>
          </a:p>
        </p:txBody>
      </p:sp>
      <p:graphicFrame>
        <p:nvGraphicFramePr>
          <p:cNvPr id="8" name="Table 7"/>
          <p:cNvGraphicFramePr>
            <a:graphicFrameLocks noGrp="1"/>
          </p:cNvGraphicFramePr>
          <p:nvPr/>
        </p:nvGraphicFramePr>
        <p:xfrm>
          <a:off x="1253609" y="1782834"/>
          <a:ext cx="9335730" cy="4128898"/>
        </p:xfrm>
        <a:graphic>
          <a:graphicData uri="http://schemas.openxmlformats.org/drawingml/2006/table">
            <a:tbl>
              <a:tblPr/>
              <a:tblGrid>
                <a:gridCol w="2197252">
                  <a:extLst>
                    <a:ext uri="{9D8B030D-6E8A-4147-A177-3AD203B41FA5}">
                      <a16:colId xmlns:a16="http://schemas.microsoft.com/office/drawing/2014/main" val="20000"/>
                    </a:ext>
                  </a:extLst>
                </a:gridCol>
                <a:gridCol w="4842858">
                  <a:extLst>
                    <a:ext uri="{9D8B030D-6E8A-4147-A177-3AD203B41FA5}">
                      <a16:colId xmlns:a16="http://schemas.microsoft.com/office/drawing/2014/main" val="20001"/>
                    </a:ext>
                  </a:extLst>
                </a:gridCol>
                <a:gridCol w="2295620">
                  <a:extLst>
                    <a:ext uri="{9D8B030D-6E8A-4147-A177-3AD203B41FA5}">
                      <a16:colId xmlns:a16="http://schemas.microsoft.com/office/drawing/2014/main" val="20002"/>
                    </a:ext>
                  </a:extLst>
                </a:gridCol>
              </a:tblGrid>
              <a:tr h="0">
                <a:tc>
                  <a:txBody>
                    <a:bodyPr/>
                    <a:lstStyle/>
                    <a:p>
                      <a:pPr marL="0" marR="64770" indent="-228600" algn="ctr" fontAlgn="base">
                        <a:lnSpc>
                          <a:spcPct val="115000"/>
                        </a:lnSpc>
                        <a:spcBef>
                          <a:spcPts val="600"/>
                        </a:spcBef>
                        <a:spcAft>
                          <a:spcPts val="600"/>
                        </a:spcAft>
                      </a:pPr>
                      <a:r>
                        <a:rPr lang="en-AU" sz="1600" b="1" dirty="0">
                          <a:solidFill>
                            <a:srgbClr val="262626"/>
                          </a:solidFill>
                          <a:latin typeface="+mn-lt"/>
                          <a:ea typeface="Times New Roman"/>
                          <a:cs typeface="Calibri"/>
                        </a:rPr>
                        <a:t>Active Fire Protection</a:t>
                      </a:r>
                      <a:endParaRPr lang="en-US" sz="1600" dirty="0">
                        <a:solidFill>
                          <a:srgbClr val="0D0D0D"/>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770" indent="-228600" algn="ctr" fontAlgn="base">
                        <a:lnSpc>
                          <a:spcPct val="115000"/>
                        </a:lnSpc>
                        <a:spcBef>
                          <a:spcPts val="600"/>
                        </a:spcBef>
                        <a:spcAft>
                          <a:spcPts val="600"/>
                        </a:spcAft>
                      </a:pPr>
                      <a:r>
                        <a:rPr lang="en-AU" sz="1600" b="1">
                          <a:solidFill>
                            <a:srgbClr val="262626"/>
                          </a:solidFill>
                          <a:latin typeface="+mn-lt"/>
                          <a:ea typeface="Times New Roman"/>
                          <a:cs typeface="Calibri"/>
                        </a:rPr>
                        <a:t>NCC Requirements</a:t>
                      </a:r>
                      <a:endParaRPr lang="en-US" sz="1600">
                        <a:solidFill>
                          <a:srgbClr val="0D0D0D"/>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770" indent="-228600" algn="ctr" fontAlgn="base">
                        <a:lnSpc>
                          <a:spcPct val="115000"/>
                        </a:lnSpc>
                        <a:spcBef>
                          <a:spcPts val="600"/>
                        </a:spcBef>
                        <a:spcAft>
                          <a:spcPts val="600"/>
                        </a:spcAft>
                      </a:pPr>
                      <a:r>
                        <a:rPr lang="en-AU" sz="1600" b="1">
                          <a:solidFill>
                            <a:srgbClr val="262626"/>
                          </a:solidFill>
                          <a:latin typeface="+mn-lt"/>
                          <a:ea typeface="Times New Roman"/>
                          <a:cs typeface="Calibri"/>
                        </a:rPr>
                        <a:t>Relevant Australian Standards</a:t>
                      </a:r>
                      <a:endParaRPr lang="en-US" sz="1600">
                        <a:solidFill>
                          <a:srgbClr val="0D0D0D"/>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extLst>
                  <a:ext uri="{0D108BD9-81ED-4DB2-BD59-A6C34878D82A}">
                    <a16:rowId xmlns:a16="http://schemas.microsoft.com/office/drawing/2014/main" val="10000"/>
                  </a:ext>
                </a:extLst>
              </a:tr>
              <a:tr h="0">
                <a:tc>
                  <a:txBody>
                    <a:bodyPr/>
                    <a:lstStyle/>
                    <a:p>
                      <a:pPr marL="0" marR="64770" indent="-228600" algn="ctr" fontAlgn="base">
                        <a:lnSpc>
                          <a:spcPct val="115000"/>
                        </a:lnSpc>
                        <a:spcBef>
                          <a:spcPts val="600"/>
                        </a:spcBef>
                        <a:spcAft>
                          <a:spcPts val="600"/>
                        </a:spcAft>
                      </a:pPr>
                      <a:r>
                        <a:rPr lang="en-AU" sz="1400" b="1">
                          <a:solidFill>
                            <a:srgbClr val="262626"/>
                          </a:solidFill>
                          <a:latin typeface="+mn-lt"/>
                          <a:ea typeface="Times New Roman"/>
                          <a:cs typeface="Calibri"/>
                        </a:rPr>
                        <a:t>Fire hydrants</a:t>
                      </a:r>
                      <a:endParaRPr lang="en-US" sz="1400">
                        <a:solidFill>
                          <a:srgbClr val="0D0D0D"/>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342900" marR="64770" lvl="0" indent="-342900" fontAlgn="base">
                        <a:lnSpc>
                          <a:spcPct val="115000"/>
                        </a:lnSpc>
                        <a:spcBef>
                          <a:spcPts val="600"/>
                        </a:spcBef>
                        <a:spcAft>
                          <a:spcPts val="600"/>
                        </a:spcAft>
                        <a:buClr>
                          <a:srgbClr val="262626"/>
                        </a:buClr>
                        <a:buFont typeface="Wingdings"/>
                        <a:buChar char=""/>
                      </a:pPr>
                      <a:r>
                        <a:rPr lang="en-AU" sz="1400">
                          <a:solidFill>
                            <a:srgbClr val="262626"/>
                          </a:solidFill>
                          <a:latin typeface="+mn-lt"/>
                          <a:ea typeface="Times New Roman"/>
                          <a:cs typeface="Calibri"/>
                        </a:rPr>
                        <a:t>Must be installed according to AS 2419.1</a:t>
                      </a:r>
                      <a:endParaRPr lang="en-US" sz="1400">
                        <a:solidFill>
                          <a:srgbClr val="0D0D0D"/>
                        </a:solidFill>
                        <a:latin typeface="+mn-lt"/>
                        <a:ea typeface="Times New Roman"/>
                      </a:endParaRPr>
                    </a:p>
                    <a:p>
                      <a:pPr marL="342900" marR="64770" lvl="0" indent="-342900" fontAlgn="base">
                        <a:lnSpc>
                          <a:spcPct val="115000"/>
                        </a:lnSpc>
                        <a:spcBef>
                          <a:spcPts val="600"/>
                        </a:spcBef>
                        <a:spcAft>
                          <a:spcPts val="600"/>
                        </a:spcAft>
                        <a:buClr>
                          <a:srgbClr val="262626"/>
                        </a:buClr>
                        <a:buFont typeface="Wingdings"/>
                        <a:buChar char=""/>
                      </a:pPr>
                      <a:r>
                        <a:rPr lang="en-AU" sz="1400">
                          <a:solidFill>
                            <a:srgbClr val="262626"/>
                          </a:solidFill>
                          <a:latin typeface="+mn-lt"/>
                          <a:ea typeface="Times New Roman"/>
                          <a:cs typeface="Calibri"/>
                        </a:rPr>
                        <a:t>Must be located to provide coverage to every part of the building or site that requires coverage</a:t>
                      </a:r>
                      <a:endParaRPr lang="en-US" sz="1400">
                        <a:solidFill>
                          <a:srgbClr val="0D0D0D"/>
                        </a:solidFill>
                        <a:latin typeface="+mn-lt"/>
                        <a:ea typeface="Times New Roman"/>
                      </a:endParaRPr>
                    </a:p>
                    <a:p>
                      <a:pPr marL="342900" marR="64770" lvl="0" indent="-342900" fontAlgn="base">
                        <a:lnSpc>
                          <a:spcPct val="115000"/>
                        </a:lnSpc>
                        <a:spcBef>
                          <a:spcPts val="600"/>
                        </a:spcBef>
                        <a:spcAft>
                          <a:spcPts val="600"/>
                        </a:spcAft>
                        <a:buClr>
                          <a:srgbClr val="262626"/>
                        </a:buClr>
                        <a:buFont typeface="Wingdings"/>
                        <a:buChar char=""/>
                      </a:pPr>
                      <a:r>
                        <a:rPr lang="en-AU" sz="1400">
                          <a:solidFill>
                            <a:srgbClr val="262626"/>
                          </a:solidFill>
                          <a:latin typeface="+mn-lt"/>
                          <a:ea typeface="Times New Roman"/>
                          <a:cs typeface="Calibri"/>
                        </a:rPr>
                        <a:t>Must meet the required minimum flow of water at all times</a:t>
                      </a:r>
                      <a:endParaRPr lang="en-US" sz="1400">
                        <a:solidFill>
                          <a:srgbClr val="0D0D0D"/>
                        </a:solidFill>
                        <a:latin typeface="+mn-lt"/>
                        <a:ea typeface="Times New Roman"/>
                      </a:endParaRPr>
                    </a:p>
                    <a:p>
                      <a:pPr marL="342900" marR="64770" lvl="0" indent="-342900" fontAlgn="base">
                        <a:lnSpc>
                          <a:spcPct val="115000"/>
                        </a:lnSpc>
                        <a:spcBef>
                          <a:spcPts val="600"/>
                        </a:spcBef>
                        <a:spcAft>
                          <a:spcPts val="600"/>
                        </a:spcAft>
                        <a:buClr>
                          <a:srgbClr val="262626"/>
                        </a:buClr>
                        <a:buFont typeface="Wingdings"/>
                        <a:buChar char=""/>
                      </a:pPr>
                      <a:r>
                        <a:rPr lang="en-AU" sz="1400">
                          <a:solidFill>
                            <a:srgbClr val="262626"/>
                          </a:solidFill>
                          <a:latin typeface="+mn-lt"/>
                          <a:ea typeface="Times New Roman"/>
                          <a:cs typeface="Calibri"/>
                        </a:rPr>
                        <a:t>Must be readily accessible to firefighting personnel</a:t>
                      </a:r>
                      <a:endParaRPr lang="en-US" sz="1400">
                        <a:solidFill>
                          <a:srgbClr val="0D0D0D"/>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228600" algn="ctr" fontAlgn="base">
                        <a:lnSpc>
                          <a:spcPct val="115000"/>
                        </a:lnSpc>
                        <a:spcBef>
                          <a:spcPts val="600"/>
                        </a:spcBef>
                        <a:spcAft>
                          <a:spcPts val="600"/>
                        </a:spcAft>
                      </a:pPr>
                      <a:r>
                        <a:rPr lang="en-AU" sz="1400">
                          <a:solidFill>
                            <a:srgbClr val="262626"/>
                          </a:solidFill>
                          <a:latin typeface="+mn-lt"/>
                          <a:ea typeface="Times New Roman"/>
                          <a:cs typeface="Calibri"/>
                        </a:rPr>
                        <a:t>AS 2419.1</a:t>
                      </a:r>
                      <a:endParaRPr lang="en-US" sz="1400">
                        <a:solidFill>
                          <a:srgbClr val="0D0D0D"/>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1"/>
                  </a:ext>
                </a:extLst>
              </a:tr>
              <a:tr h="0">
                <a:tc>
                  <a:txBody>
                    <a:bodyPr/>
                    <a:lstStyle/>
                    <a:p>
                      <a:pPr marL="0" marR="64770" indent="-228600" algn="ctr" fontAlgn="base">
                        <a:lnSpc>
                          <a:spcPct val="115000"/>
                        </a:lnSpc>
                        <a:spcBef>
                          <a:spcPts val="600"/>
                        </a:spcBef>
                        <a:spcAft>
                          <a:spcPts val="600"/>
                        </a:spcAft>
                      </a:pPr>
                      <a:r>
                        <a:rPr lang="en-AU" sz="1400" b="1">
                          <a:solidFill>
                            <a:srgbClr val="262626"/>
                          </a:solidFill>
                          <a:latin typeface="+mn-lt"/>
                          <a:ea typeface="Times New Roman"/>
                          <a:cs typeface="Calibri"/>
                        </a:rPr>
                        <a:t>Emergency warning and intercom systems</a:t>
                      </a:r>
                      <a:endParaRPr lang="en-US" sz="1400">
                        <a:solidFill>
                          <a:srgbClr val="0D0D0D"/>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228600" algn="just" fontAlgn="base">
                        <a:lnSpc>
                          <a:spcPct val="115000"/>
                        </a:lnSpc>
                        <a:spcBef>
                          <a:spcPts val="600"/>
                        </a:spcBef>
                        <a:spcAft>
                          <a:spcPts val="600"/>
                        </a:spcAft>
                      </a:pPr>
                      <a:r>
                        <a:rPr lang="en-AU" sz="1400">
                          <a:solidFill>
                            <a:srgbClr val="262626"/>
                          </a:solidFill>
                          <a:latin typeface="+mn-lt"/>
                          <a:ea typeface="Times New Roman"/>
                          <a:cs typeface="Calibri"/>
                        </a:rPr>
                        <a:t>Must have the following facilities:</a:t>
                      </a:r>
                      <a:endParaRPr lang="en-US" sz="1400">
                        <a:solidFill>
                          <a:srgbClr val="0D0D0D"/>
                        </a:solidFill>
                        <a:latin typeface="+mn-lt"/>
                        <a:ea typeface="Times New Roman"/>
                      </a:endParaRPr>
                    </a:p>
                    <a:p>
                      <a:pPr marL="342900" marR="64770" lvl="0" indent="-342900" algn="just" fontAlgn="base">
                        <a:lnSpc>
                          <a:spcPct val="115000"/>
                        </a:lnSpc>
                        <a:spcBef>
                          <a:spcPts val="600"/>
                        </a:spcBef>
                        <a:spcAft>
                          <a:spcPts val="600"/>
                        </a:spcAft>
                        <a:buFont typeface="Wingdings"/>
                        <a:buChar char=""/>
                      </a:pPr>
                      <a:r>
                        <a:rPr lang="en-AU" sz="1400">
                          <a:solidFill>
                            <a:srgbClr val="262626"/>
                          </a:solidFill>
                          <a:latin typeface="+mn-lt"/>
                          <a:ea typeface="Times New Roman"/>
                          <a:cs typeface="Calibri"/>
                        </a:rPr>
                        <a:t>a master emergency control panel (MECP)</a:t>
                      </a:r>
                      <a:endParaRPr lang="en-US" sz="1400">
                        <a:solidFill>
                          <a:srgbClr val="0D0D0D"/>
                        </a:solidFill>
                        <a:latin typeface="+mn-lt"/>
                        <a:ea typeface="Times New Roman"/>
                      </a:endParaRPr>
                    </a:p>
                    <a:p>
                      <a:pPr marL="342900" marR="64770" lvl="0" indent="-342900" algn="just" fontAlgn="base">
                        <a:lnSpc>
                          <a:spcPct val="115000"/>
                        </a:lnSpc>
                        <a:spcBef>
                          <a:spcPts val="600"/>
                        </a:spcBef>
                        <a:spcAft>
                          <a:spcPts val="600"/>
                        </a:spcAft>
                        <a:buFont typeface="Wingdings"/>
                        <a:buChar char=""/>
                      </a:pPr>
                      <a:r>
                        <a:rPr lang="en-AU" sz="1400">
                          <a:solidFill>
                            <a:srgbClr val="262626"/>
                          </a:solidFill>
                          <a:latin typeface="+mn-lt"/>
                          <a:ea typeface="Times New Roman"/>
                          <a:cs typeface="Calibri"/>
                        </a:rPr>
                        <a:t>any necessary additional emergency control panels (ECP)</a:t>
                      </a:r>
                      <a:endParaRPr lang="en-US" sz="1400">
                        <a:solidFill>
                          <a:srgbClr val="0D0D0D"/>
                        </a:solidFill>
                        <a:latin typeface="+mn-lt"/>
                        <a:ea typeface="Times New Roman"/>
                      </a:endParaRPr>
                    </a:p>
                    <a:p>
                      <a:pPr marL="342900" marR="64770" lvl="0" indent="-342900" algn="just" fontAlgn="base">
                        <a:lnSpc>
                          <a:spcPct val="115000"/>
                        </a:lnSpc>
                        <a:spcBef>
                          <a:spcPts val="600"/>
                        </a:spcBef>
                        <a:spcAft>
                          <a:spcPts val="600"/>
                        </a:spcAft>
                        <a:buFont typeface="Wingdings"/>
                        <a:buChar char=""/>
                      </a:pPr>
                      <a:r>
                        <a:rPr lang="en-AU" sz="1400">
                          <a:solidFill>
                            <a:srgbClr val="262626"/>
                          </a:solidFill>
                          <a:latin typeface="+mn-lt"/>
                          <a:ea typeface="Times New Roman"/>
                          <a:cs typeface="Calibri"/>
                        </a:rPr>
                        <a:t>necessary distribution system to transmit a warning signal to each evacuation zone </a:t>
                      </a:r>
                      <a:endParaRPr lang="en-US" sz="1400">
                        <a:solidFill>
                          <a:srgbClr val="0D0D0D"/>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228600" algn="ctr" fontAlgn="base">
                        <a:lnSpc>
                          <a:spcPct val="115000"/>
                        </a:lnSpc>
                        <a:spcBef>
                          <a:spcPts val="600"/>
                        </a:spcBef>
                        <a:spcAft>
                          <a:spcPts val="600"/>
                        </a:spcAft>
                      </a:pPr>
                      <a:r>
                        <a:rPr lang="en-AU" sz="1400" dirty="0">
                          <a:solidFill>
                            <a:srgbClr val="262626"/>
                          </a:solidFill>
                          <a:latin typeface="+mn-lt"/>
                          <a:ea typeface="Times New Roman"/>
                          <a:cs typeface="Calibri"/>
                        </a:rPr>
                        <a:t>AS 1670.4</a:t>
                      </a:r>
                      <a:endParaRPr lang="en-US" sz="1400" dirty="0">
                        <a:solidFill>
                          <a:srgbClr val="0D0D0D"/>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
        <p:nvSpPr>
          <p:cNvPr id="7" name="Slide Number Placeholder 3">
            <a:extLst>
              <a:ext uri="{FF2B5EF4-FFF2-40B4-BE49-F238E27FC236}">
                <a16:creationId xmlns:a16="http://schemas.microsoft.com/office/drawing/2014/main" id="{4833A746-4BFB-A27D-03C3-A52B3C172E33}"/>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49</a:t>
            </a:fld>
            <a:endParaRPr lang="en-US" sz="900" dirty="0">
              <a:solidFill>
                <a:schemeClr val="tx2"/>
              </a:solidFill>
            </a:endParaRPr>
          </a:p>
        </p:txBody>
      </p:sp>
      <p:sp>
        <p:nvSpPr>
          <p:cNvPr id="10" name="Footer Placeholder 4">
            <a:extLst>
              <a:ext uri="{FF2B5EF4-FFF2-40B4-BE49-F238E27FC236}">
                <a16:creationId xmlns:a16="http://schemas.microsoft.com/office/drawing/2014/main" id="{57503C86-60E3-4D2C-2A0A-9DA565B57862}"/>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Apply Fire Protection Requirements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3.3.2 Active Fire Protection Requirements</a:t>
            </a:r>
          </a:p>
        </p:txBody>
      </p:sp>
      <p:graphicFrame>
        <p:nvGraphicFramePr>
          <p:cNvPr id="8" name="Table 7"/>
          <p:cNvGraphicFramePr>
            <a:graphicFrameLocks noGrp="1"/>
          </p:cNvGraphicFramePr>
          <p:nvPr/>
        </p:nvGraphicFramePr>
        <p:xfrm>
          <a:off x="1253609" y="1723842"/>
          <a:ext cx="9335730" cy="4485894"/>
        </p:xfrm>
        <a:graphic>
          <a:graphicData uri="http://schemas.openxmlformats.org/drawingml/2006/table">
            <a:tbl>
              <a:tblPr/>
              <a:tblGrid>
                <a:gridCol w="2197252">
                  <a:extLst>
                    <a:ext uri="{9D8B030D-6E8A-4147-A177-3AD203B41FA5}">
                      <a16:colId xmlns:a16="http://schemas.microsoft.com/office/drawing/2014/main" val="20000"/>
                    </a:ext>
                  </a:extLst>
                </a:gridCol>
                <a:gridCol w="4842858">
                  <a:extLst>
                    <a:ext uri="{9D8B030D-6E8A-4147-A177-3AD203B41FA5}">
                      <a16:colId xmlns:a16="http://schemas.microsoft.com/office/drawing/2014/main" val="20001"/>
                    </a:ext>
                  </a:extLst>
                </a:gridCol>
                <a:gridCol w="2295620">
                  <a:extLst>
                    <a:ext uri="{9D8B030D-6E8A-4147-A177-3AD203B41FA5}">
                      <a16:colId xmlns:a16="http://schemas.microsoft.com/office/drawing/2014/main" val="20002"/>
                    </a:ext>
                  </a:extLst>
                </a:gridCol>
              </a:tblGrid>
              <a:tr h="0">
                <a:tc>
                  <a:txBody>
                    <a:bodyPr/>
                    <a:lstStyle/>
                    <a:p>
                      <a:pPr marL="0" marR="64770" indent="-228600" algn="ctr" fontAlgn="base">
                        <a:lnSpc>
                          <a:spcPct val="115000"/>
                        </a:lnSpc>
                        <a:spcBef>
                          <a:spcPts val="600"/>
                        </a:spcBef>
                        <a:spcAft>
                          <a:spcPts val="600"/>
                        </a:spcAft>
                      </a:pPr>
                      <a:r>
                        <a:rPr lang="en-AU" sz="1600" b="1" dirty="0">
                          <a:solidFill>
                            <a:srgbClr val="262626"/>
                          </a:solidFill>
                          <a:latin typeface="+mn-lt"/>
                          <a:ea typeface="Times New Roman"/>
                          <a:cs typeface="Calibri"/>
                        </a:rPr>
                        <a:t>Active Fire Protection</a:t>
                      </a:r>
                      <a:endParaRPr lang="en-US" sz="1600" dirty="0">
                        <a:solidFill>
                          <a:srgbClr val="0D0D0D"/>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770" indent="-228600" algn="ctr" fontAlgn="base">
                        <a:lnSpc>
                          <a:spcPct val="115000"/>
                        </a:lnSpc>
                        <a:spcBef>
                          <a:spcPts val="600"/>
                        </a:spcBef>
                        <a:spcAft>
                          <a:spcPts val="600"/>
                        </a:spcAft>
                      </a:pPr>
                      <a:r>
                        <a:rPr lang="en-AU" sz="1600" b="1">
                          <a:solidFill>
                            <a:srgbClr val="262626"/>
                          </a:solidFill>
                          <a:latin typeface="+mn-lt"/>
                          <a:ea typeface="Times New Roman"/>
                          <a:cs typeface="Calibri"/>
                        </a:rPr>
                        <a:t>NCC Requirements</a:t>
                      </a:r>
                      <a:endParaRPr lang="en-US" sz="1600">
                        <a:solidFill>
                          <a:srgbClr val="0D0D0D"/>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770" indent="-228600" algn="ctr" fontAlgn="base">
                        <a:lnSpc>
                          <a:spcPct val="115000"/>
                        </a:lnSpc>
                        <a:spcBef>
                          <a:spcPts val="600"/>
                        </a:spcBef>
                        <a:spcAft>
                          <a:spcPts val="600"/>
                        </a:spcAft>
                      </a:pPr>
                      <a:r>
                        <a:rPr lang="en-AU" sz="1600" b="1">
                          <a:solidFill>
                            <a:srgbClr val="262626"/>
                          </a:solidFill>
                          <a:latin typeface="+mn-lt"/>
                          <a:ea typeface="Times New Roman"/>
                          <a:cs typeface="Calibri"/>
                        </a:rPr>
                        <a:t>Relevant Australian Standards</a:t>
                      </a:r>
                      <a:endParaRPr lang="en-US" sz="1600">
                        <a:solidFill>
                          <a:srgbClr val="0D0D0D"/>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extLst>
                  <a:ext uri="{0D108BD9-81ED-4DB2-BD59-A6C34878D82A}">
                    <a16:rowId xmlns:a16="http://schemas.microsoft.com/office/drawing/2014/main" val="10000"/>
                  </a:ext>
                </a:extLst>
              </a:tr>
              <a:tr h="0">
                <a:tc>
                  <a:txBody>
                    <a:bodyPr/>
                    <a:lstStyle/>
                    <a:p>
                      <a:pPr marL="0" marR="64770" indent="-228600" algn="ctr" fontAlgn="base">
                        <a:lnSpc>
                          <a:spcPct val="115000"/>
                        </a:lnSpc>
                        <a:spcBef>
                          <a:spcPts val="600"/>
                        </a:spcBef>
                        <a:spcAft>
                          <a:spcPts val="600"/>
                        </a:spcAft>
                      </a:pPr>
                      <a:endParaRPr lang="en-US" sz="1600" dirty="0">
                        <a:solidFill>
                          <a:srgbClr val="0D0D0D"/>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342900" marR="64770" lvl="0" indent="-342900" algn="just" fontAlgn="base">
                        <a:lnSpc>
                          <a:spcPct val="115000"/>
                        </a:lnSpc>
                        <a:spcBef>
                          <a:spcPts val="600"/>
                        </a:spcBef>
                        <a:spcAft>
                          <a:spcPts val="600"/>
                        </a:spcAft>
                        <a:buFont typeface="Wingdings"/>
                        <a:buChar char=""/>
                      </a:pPr>
                      <a:r>
                        <a:rPr lang="en-AU" sz="1600" dirty="0">
                          <a:solidFill>
                            <a:srgbClr val="262626"/>
                          </a:solidFill>
                          <a:latin typeface="+mn-lt"/>
                          <a:ea typeface="Times New Roman"/>
                          <a:cs typeface="Calibri"/>
                        </a:rPr>
                        <a:t>a warden intercommunication point (WIP) on each floor or in each evacuation zone</a:t>
                      </a:r>
                      <a:endParaRPr lang="en-US" sz="1600" dirty="0">
                        <a:solidFill>
                          <a:srgbClr val="0D0D0D"/>
                        </a:solidFill>
                        <a:latin typeface="+mn-lt"/>
                        <a:ea typeface="Times New Roman"/>
                      </a:endParaRPr>
                    </a:p>
                    <a:p>
                      <a:pPr marL="342900" marR="64770" lvl="0" indent="-342900" algn="just" fontAlgn="base">
                        <a:lnSpc>
                          <a:spcPct val="115000"/>
                        </a:lnSpc>
                        <a:spcBef>
                          <a:spcPts val="600"/>
                        </a:spcBef>
                        <a:spcAft>
                          <a:spcPts val="600"/>
                        </a:spcAft>
                        <a:buFont typeface="Wingdings"/>
                        <a:buChar char=""/>
                      </a:pPr>
                      <a:r>
                        <a:rPr lang="en-AU" sz="1600" dirty="0">
                          <a:solidFill>
                            <a:srgbClr val="262626"/>
                          </a:solidFill>
                          <a:latin typeface="+mn-lt"/>
                          <a:ea typeface="Times New Roman"/>
                          <a:cs typeface="Calibri"/>
                        </a:rPr>
                        <a:t>a notice at each ECP with clear instructions on how to operate them</a:t>
                      </a:r>
                      <a:endParaRPr lang="en-US" sz="1600" dirty="0">
                        <a:solidFill>
                          <a:srgbClr val="0D0D0D"/>
                        </a:solidFill>
                        <a:latin typeface="+mn-lt"/>
                        <a:ea typeface="Times New Roman"/>
                      </a:endParaRPr>
                    </a:p>
                    <a:p>
                      <a:pPr marL="342900" marR="64770" lvl="0" indent="-342900" algn="just" fontAlgn="base">
                        <a:lnSpc>
                          <a:spcPct val="115000"/>
                        </a:lnSpc>
                        <a:spcBef>
                          <a:spcPts val="600"/>
                        </a:spcBef>
                        <a:spcAft>
                          <a:spcPts val="600"/>
                        </a:spcAft>
                        <a:buFont typeface="Wingdings"/>
                        <a:buChar char=""/>
                      </a:pPr>
                      <a:r>
                        <a:rPr lang="en-AU" sz="1600" dirty="0">
                          <a:solidFill>
                            <a:srgbClr val="262626"/>
                          </a:solidFill>
                          <a:latin typeface="+mn-lt"/>
                          <a:ea typeface="Times New Roman"/>
                          <a:cs typeface="Calibri"/>
                        </a:rPr>
                        <a:t>an interconnection with the building fire alarm system</a:t>
                      </a:r>
                      <a:endParaRPr lang="en-US" sz="1600" dirty="0">
                        <a:solidFill>
                          <a:srgbClr val="0D0D0D"/>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228600" algn="ctr" fontAlgn="base">
                        <a:lnSpc>
                          <a:spcPct val="115000"/>
                        </a:lnSpc>
                        <a:spcBef>
                          <a:spcPts val="600"/>
                        </a:spcBef>
                        <a:spcAft>
                          <a:spcPts val="600"/>
                        </a:spcAft>
                      </a:pPr>
                      <a:endParaRPr lang="en-AU" sz="1600">
                        <a:solidFill>
                          <a:srgbClr val="262626"/>
                        </a:solidFill>
                        <a:latin typeface="+mn-lt"/>
                        <a:ea typeface="Times New Roman"/>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1"/>
                  </a:ext>
                </a:extLst>
              </a:tr>
              <a:tr h="0">
                <a:tc>
                  <a:txBody>
                    <a:bodyPr/>
                    <a:lstStyle/>
                    <a:p>
                      <a:pPr marL="0" marR="64770" indent="-228600" algn="ctr" fontAlgn="base">
                        <a:lnSpc>
                          <a:spcPct val="115000"/>
                        </a:lnSpc>
                        <a:spcBef>
                          <a:spcPts val="600"/>
                        </a:spcBef>
                        <a:spcAft>
                          <a:spcPts val="600"/>
                        </a:spcAft>
                      </a:pPr>
                      <a:r>
                        <a:rPr lang="en-AU" sz="1600" b="1" dirty="0">
                          <a:solidFill>
                            <a:srgbClr val="262626"/>
                          </a:solidFill>
                          <a:latin typeface="+mn-lt"/>
                          <a:ea typeface="Times New Roman"/>
                          <a:cs typeface="Calibri"/>
                        </a:rPr>
                        <a:t>Building Occupant Warning System</a:t>
                      </a:r>
                      <a:endParaRPr lang="en-US" sz="1600" dirty="0">
                        <a:solidFill>
                          <a:srgbClr val="0D0D0D"/>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342900" marR="64770" lvl="0" indent="-342900" algn="just" fontAlgn="base">
                        <a:lnSpc>
                          <a:spcPct val="115000"/>
                        </a:lnSpc>
                        <a:spcBef>
                          <a:spcPts val="600"/>
                        </a:spcBef>
                        <a:spcAft>
                          <a:spcPts val="600"/>
                        </a:spcAft>
                        <a:buFont typeface="Wingdings"/>
                        <a:buChar char=""/>
                      </a:pPr>
                      <a:r>
                        <a:rPr lang="en-AU" sz="1600" dirty="0">
                          <a:solidFill>
                            <a:srgbClr val="262626"/>
                          </a:solidFill>
                          <a:latin typeface="+mn-lt"/>
                          <a:ea typeface="Times New Roman"/>
                          <a:cs typeface="Calibri"/>
                        </a:rPr>
                        <a:t>Must have a sound system for an emergency that is triggered by the fire-detection system</a:t>
                      </a:r>
                      <a:endParaRPr lang="en-US" sz="1600" dirty="0">
                        <a:solidFill>
                          <a:srgbClr val="0D0D0D"/>
                        </a:solidFill>
                        <a:latin typeface="+mn-lt"/>
                        <a:ea typeface="Times New Roman"/>
                      </a:endParaRPr>
                    </a:p>
                    <a:p>
                      <a:pPr marL="342900" marR="64770" lvl="0" indent="-342900" algn="just" fontAlgn="base">
                        <a:lnSpc>
                          <a:spcPct val="115000"/>
                        </a:lnSpc>
                        <a:spcBef>
                          <a:spcPts val="600"/>
                        </a:spcBef>
                        <a:spcAft>
                          <a:spcPts val="600"/>
                        </a:spcAft>
                        <a:buFont typeface="Wingdings"/>
                        <a:buChar char=""/>
                      </a:pPr>
                      <a:r>
                        <a:rPr lang="en-AU" sz="1600" dirty="0">
                          <a:solidFill>
                            <a:srgbClr val="262626"/>
                          </a:solidFill>
                          <a:latin typeface="+mn-lt"/>
                          <a:ea typeface="Times New Roman"/>
                          <a:cs typeface="Calibri"/>
                        </a:rPr>
                        <a:t>Must have electronic sounders or amplified sound systems that produce an evacuation signal</a:t>
                      </a:r>
                      <a:endParaRPr lang="en-US" sz="1600" dirty="0">
                        <a:solidFill>
                          <a:srgbClr val="0D0D0D"/>
                        </a:solidFill>
                        <a:latin typeface="+mn-lt"/>
                        <a:ea typeface="Times New Roman"/>
                      </a:endParaRPr>
                    </a:p>
                    <a:p>
                      <a:pPr marL="342900" marR="64770" lvl="0" indent="-342900" algn="just" fontAlgn="base">
                        <a:lnSpc>
                          <a:spcPct val="115000"/>
                        </a:lnSpc>
                        <a:spcBef>
                          <a:spcPts val="600"/>
                        </a:spcBef>
                        <a:spcAft>
                          <a:spcPts val="600"/>
                        </a:spcAft>
                        <a:buFont typeface="Wingdings"/>
                        <a:buChar char=""/>
                      </a:pPr>
                      <a:r>
                        <a:rPr lang="en-AU" sz="1600" dirty="0">
                          <a:solidFill>
                            <a:srgbClr val="262626"/>
                          </a:solidFill>
                          <a:latin typeface="+mn-lt"/>
                          <a:ea typeface="Times New Roman"/>
                          <a:cs typeface="Calibri"/>
                        </a:rPr>
                        <a:t>Evacuation signal must operate simultaneously throughout the building</a:t>
                      </a:r>
                      <a:endParaRPr lang="en-US" sz="1600" dirty="0">
                        <a:solidFill>
                          <a:srgbClr val="0D0D0D"/>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228600" algn="ctr" fontAlgn="base">
                        <a:lnSpc>
                          <a:spcPct val="115000"/>
                        </a:lnSpc>
                        <a:spcBef>
                          <a:spcPts val="600"/>
                        </a:spcBef>
                        <a:spcAft>
                          <a:spcPts val="600"/>
                        </a:spcAft>
                      </a:pPr>
                      <a:r>
                        <a:rPr lang="en-AU" sz="1600" dirty="0">
                          <a:solidFill>
                            <a:srgbClr val="262626"/>
                          </a:solidFill>
                          <a:latin typeface="+mn-lt"/>
                          <a:ea typeface="Times New Roman"/>
                          <a:cs typeface="Calibri"/>
                        </a:rPr>
                        <a:t>AS 1670.4</a:t>
                      </a:r>
                      <a:endParaRPr lang="en-US" sz="1600" dirty="0">
                        <a:solidFill>
                          <a:srgbClr val="0D0D0D"/>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
        <p:nvSpPr>
          <p:cNvPr id="7" name="Slide Number Placeholder 3">
            <a:extLst>
              <a:ext uri="{FF2B5EF4-FFF2-40B4-BE49-F238E27FC236}">
                <a16:creationId xmlns:a16="http://schemas.microsoft.com/office/drawing/2014/main" id="{EBAA1D31-D937-C39D-E8C7-2B5DEA9CB777}"/>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50</a:t>
            </a:fld>
            <a:endParaRPr lang="en-US" sz="900" dirty="0">
              <a:solidFill>
                <a:schemeClr val="tx2"/>
              </a:solidFill>
            </a:endParaRPr>
          </a:p>
        </p:txBody>
      </p:sp>
      <p:sp>
        <p:nvSpPr>
          <p:cNvPr id="10" name="Footer Placeholder 4">
            <a:extLst>
              <a:ext uri="{FF2B5EF4-FFF2-40B4-BE49-F238E27FC236}">
                <a16:creationId xmlns:a16="http://schemas.microsoft.com/office/drawing/2014/main" id="{03B91A7F-640F-F0AF-D18C-F8712590AA19}"/>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Apply Fire Protection Requirements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3.3.2 Active Fire Protection Requirements</a:t>
            </a:r>
          </a:p>
        </p:txBody>
      </p:sp>
      <p:graphicFrame>
        <p:nvGraphicFramePr>
          <p:cNvPr id="8" name="Table 7"/>
          <p:cNvGraphicFramePr>
            <a:graphicFrameLocks noGrp="1"/>
          </p:cNvGraphicFramePr>
          <p:nvPr/>
        </p:nvGraphicFramePr>
        <p:xfrm>
          <a:off x="1253609" y="1782834"/>
          <a:ext cx="9335730" cy="4229862"/>
        </p:xfrm>
        <a:graphic>
          <a:graphicData uri="http://schemas.openxmlformats.org/drawingml/2006/table">
            <a:tbl>
              <a:tblPr/>
              <a:tblGrid>
                <a:gridCol w="2197252">
                  <a:extLst>
                    <a:ext uri="{9D8B030D-6E8A-4147-A177-3AD203B41FA5}">
                      <a16:colId xmlns:a16="http://schemas.microsoft.com/office/drawing/2014/main" val="20000"/>
                    </a:ext>
                  </a:extLst>
                </a:gridCol>
                <a:gridCol w="4842858">
                  <a:extLst>
                    <a:ext uri="{9D8B030D-6E8A-4147-A177-3AD203B41FA5}">
                      <a16:colId xmlns:a16="http://schemas.microsoft.com/office/drawing/2014/main" val="20001"/>
                    </a:ext>
                  </a:extLst>
                </a:gridCol>
                <a:gridCol w="2295620">
                  <a:extLst>
                    <a:ext uri="{9D8B030D-6E8A-4147-A177-3AD203B41FA5}">
                      <a16:colId xmlns:a16="http://schemas.microsoft.com/office/drawing/2014/main" val="20002"/>
                    </a:ext>
                  </a:extLst>
                </a:gridCol>
              </a:tblGrid>
              <a:tr h="0">
                <a:tc>
                  <a:txBody>
                    <a:bodyPr/>
                    <a:lstStyle/>
                    <a:p>
                      <a:pPr marL="0" marR="64770" indent="-228600" algn="ctr" fontAlgn="base">
                        <a:lnSpc>
                          <a:spcPct val="115000"/>
                        </a:lnSpc>
                        <a:spcBef>
                          <a:spcPts val="600"/>
                        </a:spcBef>
                        <a:spcAft>
                          <a:spcPts val="600"/>
                        </a:spcAft>
                      </a:pPr>
                      <a:r>
                        <a:rPr lang="en-AU" sz="1600" b="1" dirty="0">
                          <a:solidFill>
                            <a:srgbClr val="262626"/>
                          </a:solidFill>
                          <a:latin typeface="+mn-lt"/>
                          <a:ea typeface="Times New Roman"/>
                          <a:cs typeface="Calibri"/>
                        </a:rPr>
                        <a:t>Active Fire Protection</a:t>
                      </a:r>
                      <a:endParaRPr lang="en-US" sz="1600" dirty="0">
                        <a:solidFill>
                          <a:srgbClr val="0D0D0D"/>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770" indent="-228600" algn="ctr" fontAlgn="base">
                        <a:lnSpc>
                          <a:spcPct val="115000"/>
                        </a:lnSpc>
                        <a:spcBef>
                          <a:spcPts val="600"/>
                        </a:spcBef>
                        <a:spcAft>
                          <a:spcPts val="600"/>
                        </a:spcAft>
                      </a:pPr>
                      <a:r>
                        <a:rPr lang="en-AU" sz="1600" b="1">
                          <a:solidFill>
                            <a:srgbClr val="262626"/>
                          </a:solidFill>
                          <a:latin typeface="+mn-lt"/>
                          <a:ea typeface="Times New Roman"/>
                          <a:cs typeface="Calibri"/>
                        </a:rPr>
                        <a:t>NCC Requirements</a:t>
                      </a:r>
                      <a:endParaRPr lang="en-US" sz="1600">
                        <a:solidFill>
                          <a:srgbClr val="0D0D0D"/>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770" indent="-228600" algn="ctr" fontAlgn="base">
                        <a:lnSpc>
                          <a:spcPct val="115000"/>
                        </a:lnSpc>
                        <a:spcBef>
                          <a:spcPts val="600"/>
                        </a:spcBef>
                        <a:spcAft>
                          <a:spcPts val="600"/>
                        </a:spcAft>
                      </a:pPr>
                      <a:r>
                        <a:rPr lang="en-AU" sz="1600" b="1">
                          <a:solidFill>
                            <a:srgbClr val="262626"/>
                          </a:solidFill>
                          <a:latin typeface="+mn-lt"/>
                          <a:ea typeface="Times New Roman"/>
                          <a:cs typeface="Calibri"/>
                        </a:rPr>
                        <a:t>Relevant Australian Standards</a:t>
                      </a:r>
                      <a:endParaRPr lang="en-US" sz="1600">
                        <a:solidFill>
                          <a:srgbClr val="0D0D0D"/>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extLst>
                  <a:ext uri="{0D108BD9-81ED-4DB2-BD59-A6C34878D82A}">
                    <a16:rowId xmlns:a16="http://schemas.microsoft.com/office/drawing/2014/main" val="10000"/>
                  </a:ext>
                </a:extLst>
              </a:tr>
              <a:tr h="0">
                <a:tc>
                  <a:txBody>
                    <a:bodyPr/>
                    <a:lstStyle/>
                    <a:p>
                      <a:pPr marL="0" marR="64770" indent="-228600" algn="ctr" fontAlgn="base">
                        <a:lnSpc>
                          <a:spcPct val="115000"/>
                        </a:lnSpc>
                        <a:spcBef>
                          <a:spcPts val="600"/>
                        </a:spcBef>
                        <a:spcAft>
                          <a:spcPts val="600"/>
                        </a:spcAft>
                      </a:pPr>
                      <a:r>
                        <a:rPr lang="en-AU" sz="1600" b="1">
                          <a:solidFill>
                            <a:srgbClr val="262626"/>
                          </a:solidFill>
                          <a:latin typeface="+mn-lt"/>
                          <a:ea typeface="Times New Roman"/>
                          <a:cs typeface="Calibri"/>
                        </a:rPr>
                        <a:t>Emergency escape lighting and signs</a:t>
                      </a:r>
                      <a:endParaRPr lang="en-US" sz="1600">
                        <a:solidFill>
                          <a:srgbClr val="0D0D0D"/>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342900" marR="64770" lvl="0" indent="-342900" algn="just" fontAlgn="base">
                        <a:lnSpc>
                          <a:spcPct val="115000"/>
                        </a:lnSpc>
                        <a:spcBef>
                          <a:spcPts val="600"/>
                        </a:spcBef>
                        <a:spcAft>
                          <a:spcPts val="600"/>
                        </a:spcAft>
                        <a:buFont typeface="Wingdings"/>
                        <a:buChar char=""/>
                      </a:pPr>
                      <a:r>
                        <a:rPr lang="en-AU" sz="1600">
                          <a:solidFill>
                            <a:srgbClr val="262626"/>
                          </a:solidFill>
                          <a:latin typeface="+mn-lt"/>
                          <a:ea typeface="Times New Roman"/>
                          <a:cs typeface="Calibri"/>
                        </a:rPr>
                        <a:t>Be installed according to AS 2993.1</a:t>
                      </a:r>
                      <a:endParaRPr lang="en-US" sz="1600">
                        <a:solidFill>
                          <a:srgbClr val="0D0D0D"/>
                        </a:solidFill>
                        <a:latin typeface="+mn-lt"/>
                        <a:ea typeface="Times New Roman"/>
                      </a:endParaRPr>
                    </a:p>
                    <a:p>
                      <a:pPr marL="342900" marR="64770" lvl="0" indent="-342900" algn="just" fontAlgn="base">
                        <a:lnSpc>
                          <a:spcPct val="115000"/>
                        </a:lnSpc>
                        <a:spcBef>
                          <a:spcPts val="600"/>
                        </a:spcBef>
                        <a:spcAft>
                          <a:spcPts val="600"/>
                        </a:spcAft>
                        <a:buFont typeface="Wingdings"/>
                        <a:buChar char=""/>
                      </a:pPr>
                      <a:r>
                        <a:rPr lang="en-AU" sz="1600">
                          <a:solidFill>
                            <a:srgbClr val="262626"/>
                          </a:solidFill>
                          <a:latin typeface="+mn-lt"/>
                          <a:ea typeface="Times New Roman"/>
                          <a:cs typeface="Calibri"/>
                        </a:rPr>
                        <a:t>Automatically operate when there is power supply failure in the main lighting system</a:t>
                      </a:r>
                      <a:endParaRPr lang="en-US" sz="1600">
                        <a:solidFill>
                          <a:srgbClr val="0D0D0D"/>
                        </a:solidFill>
                        <a:latin typeface="+mn-lt"/>
                        <a:ea typeface="Times New Roman"/>
                      </a:endParaRPr>
                    </a:p>
                    <a:p>
                      <a:pPr marL="342900" marR="64770" lvl="0" indent="-342900" algn="just" fontAlgn="base">
                        <a:lnSpc>
                          <a:spcPct val="115000"/>
                        </a:lnSpc>
                        <a:spcBef>
                          <a:spcPts val="600"/>
                        </a:spcBef>
                        <a:spcAft>
                          <a:spcPts val="600"/>
                        </a:spcAft>
                        <a:buFont typeface="Wingdings"/>
                        <a:buChar char=""/>
                      </a:pPr>
                      <a:r>
                        <a:rPr lang="en-AU" sz="1600">
                          <a:solidFill>
                            <a:srgbClr val="262626"/>
                          </a:solidFill>
                          <a:latin typeface="+mn-lt"/>
                          <a:ea typeface="Times New Roman"/>
                          <a:cs typeface="Calibri"/>
                        </a:rPr>
                        <a:t>Luminance must be appropriate to:</a:t>
                      </a:r>
                      <a:endParaRPr lang="en-US" sz="1600">
                        <a:solidFill>
                          <a:srgbClr val="0D0D0D"/>
                        </a:solidFill>
                        <a:latin typeface="+mn-lt"/>
                        <a:ea typeface="Times New Roman"/>
                      </a:endParaRPr>
                    </a:p>
                    <a:p>
                      <a:pPr marL="742950" marR="64770" lvl="1" indent="-285750" algn="just" fontAlgn="base">
                        <a:lnSpc>
                          <a:spcPct val="115000"/>
                        </a:lnSpc>
                        <a:spcBef>
                          <a:spcPts val="600"/>
                        </a:spcBef>
                        <a:spcAft>
                          <a:spcPts val="600"/>
                        </a:spcAft>
                        <a:buFont typeface="Courier New"/>
                        <a:buChar char="o"/>
                      </a:pPr>
                      <a:r>
                        <a:rPr lang="en-AU" sz="1600">
                          <a:solidFill>
                            <a:srgbClr val="262626"/>
                          </a:solidFill>
                          <a:latin typeface="+mn-lt"/>
                          <a:ea typeface="Times New Roman"/>
                          <a:cs typeface="Calibri"/>
                        </a:rPr>
                        <a:t>the use and size in the floor area of the building</a:t>
                      </a:r>
                      <a:endParaRPr lang="en-US" sz="1600">
                        <a:solidFill>
                          <a:srgbClr val="0D0D0D"/>
                        </a:solidFill>
                        <a:latin typeface="+mn-lt"/>
                        <a:ea typeface="Times New Roman"/>
                      </a:endParaRPr>
                    </a:p>
                    <a:p>
                      <a:pPr marL="742950" marR="64770" lvl="1" indent="-285750" algn="just" fontAlgn="base">
                        <a:lnSpc>
                          <a:spcPct val="115000"/>
                        </a:lnSpc>
                        <a:spcBef>
                          <a:spcPts val="600"/>
                        </a:spcBef>
                        <a:spcAft>
                          <a:spcPts val="600"/>
                        </a:spcAft>
                        <a:buFont typeface="Courier New"/>
                        <a:buChar char="o"/>
                      </a:pPr>
                      <a:r>
                        <a:rPr lang="en-AU" sz="1600">
                          <a:solidFill>
                            <a:srgbClr val="262626"/>
                          </a:solidFill>
                          <a:latin typeface="+mn-lt"/>
                          <a:ea typeface="Times New Roman"/>
                          <a:cs typeface="Calibri"/>
                        </a:rPr>
                        <a:t>the distance to the exits</a:t>
                      </a:r>
                      <a:endParaRPr lang="en-US" sz="1600">
                        <a:solidFill>
                          <a:srgbClr val="0D0D0D"/>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228600" algn="ctr" fontAlgn="base">
                        <a:lnSpc>
                          <a:spcPct val="115000"/>
                        </a:lnSpc>
                        <a:spcBef>
                          <a:spcPts val="600"/>
                        </a:spcBef>
                        <a:spcAft>
                          <a:spcPts val="600"/>
                        </a:spcAft>
                      </a:pPr>
                      <a:r>
                        <a:rPr lang="en-AU" sz="1600">
                          <a:solidFill>
                            <a:srgbClr val="262626"/>
                          </a:solidFill>
                          <a:latin typeface="+mn-lt"/>
                          <a:ea typeface="Times New Roman"/>
                          <a:cs typeface="Calibri"/>
                        </a:rPr>
                        <a:t>AS 2293.1</a:t>
                      </a:r>
                      <a:endParaRPr lang="en-US" sz="1600">
                        <a:solidFill>
                          <a:srgbClr val="0D0D0D"/>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1"/>
                  </a:ext>
                </a:extLst>
              </a:tr>
              <a:tr h="0">
                <a:tc>
                  <a:txBody>
                    <a:bodyPr/>
                    <a:lstStyle/>
                    <a:p>
                      <a:pPr marL="0" marR="64770" indent="-228600" algn="ctr" fontAlgn="base">
                        <a:lnSpc>
                          <a:spcPct val="115000"/>
                        </a:lnSpc>
                        <a:spcBef>
                          <a:spcPts val="600"/>
                        </a:spcBef>
                        <a:spcAft>
                          <a:spcPts val="600"/>
                        </a:spcAft>
                      </a:pPr>
                      <a:r>
                        <a:rPr lang="en-AU" sz="1600" b="1">
                          <a:solidFill>
                            <a:srgbClr val="262626"/>
                          </a:solidFill>
                          <a:latin typeface="+mn-lt"/>
                          <a:ea typeface="Times New Roman"/>
                          <a:cs typeface="Calibri"/>
                        </a:rPr>
                        <a:t>Automatic fire sprinkler systems</a:t>
                      </a:r>
                      <a:endParaRPr lang="en-US" sz="1600">
                        <a:solidFill>
                          <a:srgbClr val="0D0D0D"/>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342900" marR="64770" lvl="0" indent="-342900" algn="just" fontAlgn="base">
                        <a:lnSpc>
                          <a:spcPct val="115000"/>
                        </a:lnSpc>
                        <a:spcBef>
                          <a:spcPts val="600"/>
                        </a:spcBef>
                        <a:spcAft>
                          <a:spcPts val="600"/>
                        </a:spcAft>
                        <a:buFont typeface="Wingdings"/>
                        <a:buChar char=""/>
                      </a:pPr>
                      <a:r>
                        <a:rPr lang="en-AU" sz="1600">
                          <a:solidFill>
                            <a:srgbClr val="262626"/>
                          </a:solidFill>
                          <a:latin typeface="+mn-lt"/>
                          <a:ea typeface="Times New Roman"/>
                          <a:cs typeface="Calibri"/>
                        </a:rPr>
                        <a:t>Must comply with AS 2118 </a:t>
                      </a:r>
                      <a:endParaRPr lang="en-US" sz="1600">
                        <a:solidFill>
                          <a:srgbClr val="0D0D0D"/>
                        </a:solidFill>
                        <a:latin typeface="+mn-lt"/>
                        <a:ea typeface="Times New Roman"/>
                      </a:endParaRPr>
                    </a:p>
                    <a:p>
                      <a:pPr marL="342900" marR="64770" lvl="0" indent="-342900" algn="just" fontAlgn="base">
                        <a:lnSpc>
                          <a:spcPct val="115000"/>
                        </a:lnSpc>
                        <a:spcBef>
                          <a:spcPts val="600"/>
                        </a:spcBef>
                        <a:spcAft>
                          <a:spcPts val="600"/>
                        </a:spcAft>
                        <a:buFont typeface="Wingdings"/>
                        <a:buChar char=""/>
                      </a:pPr>
                      <a:r>
                        <a:rPr lang="en-AU" sz="1600">
                          <a:solidFill>
                            <a:srgbClr val="262626"/>
                          </a:solidFill>
                          <a:latin typeface="+mn-lt"/>
                          <a:ea typeface="Times New Roman"/>
                          <a:cs typeface="Calibri"/>
                        </a:rPr>
                        <a:t>Must be maintained in accordance with AS 1851-2005 Section 2</a:t>
                      </a:r>
                      <a:endParaRPr lang="en-US" sz="1600">
                        <a:solidFill>
                          <a:srgbClr val="0D0D0D"/>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342900" marR="64770" lvl="0" indent="-342900" fontAlgn="base">
                        <a:lnSpc>
                          <a:spcPct val="115000"/>
                        </a:lnSpc>
                        <a:spcBef>
                          <a:spcPts val="600"/>
                        </a:spcBef>
                        <a:spcAft>
                          <a:spcPts val="600"/>
                        </a:spcAft>
                        <a:buFont typeface="Wingdings"/>
                        <a:buChar char=""/>
                      </a:pPr>
                      <a:r>
                        <a:rPr lang="en-AU" sz="1600" dirty="0">
                          <a:solidFill>
                            <a:srgbClr val="262626"/>
                          </a:solidFill>
                          <a:latin typeface="+mn-lt"/>
                          <a:ea typeface="Times New Roman"/>
                          <a:cs typeface="Calibri"/>
                        </a:rPr>
                        <a:t>AS 2118.1</a:t>
                      </a:r>
                      <a:endParaRPr lang="en-US" sz="1600" dirty="0">
                        <a:solidFill>
                          <a:srgbClr val="0D0D0D"/>
                        </a:solidFill>
                        <a:latin typeface="+mn-lt"/>
                        <a:ea typeface="Times New Roman"/>
                      </a:endParaRPr>
                    </a:p>
                    <a:p>
                      <a:pPr marL="342900" marR="64770" lvl="0" indent="-342900" fontAlgn="base">
                        <a:lnSpc>
                          <a:spcPct val="115000"/>
                        </a:lnSpc>
                        <a:spcBef>
                          <a:spcPts val="600"/>
                        </a:spcBef>
                        <a:spcAft>
                          <a:spcPts val="600"/>
                        </a:spcAft>
                        <a:buFont typeface="Wingdings"/>
                        <a:buChar char=""/>
                      </a:pPr>
                      <a:r>
                        <a:rPr lang="en-AU" sz="1600" dirty="0">
                          <a:solidFill>
                            <a:srgbClr val="262626"/>
                          </a:solidFill>
                          <a:latin typeface="+mn-lt"/>
                          <a:ea typeface="Times New Roman"/>
                          <a:cs typeface="Calibri"/>
                        </a:rPr>
                        <a:t>AS 2118.4</a:t>
                      </a:r>
                      <a:endParaRPr lang="en-US" sz="1600" dirty="0">
                        <a:solidFill>
                          <a:srgbClr val="0D0D0D"/>
                        </a:solidFill>
                        <a:latin typeface="+mn-lt"/>
                        <a:ea typeface="Times New Roman"/>
                      </a:endParaRPr>
                    </a:p>
                    <a:p>
                      <a:pPr marL="342900" marR="64770" lvl="0" indent="-342900" fontAlgn="base">
                        <a:lnSpc>
                          <a:spcPct val="115000"/>
                        </a:lnSpc>
                        <a:spcBef>
                          <a:spcPts val="600"/>
                        </a:spcBef>
                        <a:spcAft>
                          <a:spcPts val="600"/>
                        </a:spcAft>
                        <a:buFont typeface="Wingdings"/>
                        <a:buChar char=""/>
                      </a:pPr>
                      <a:r>
                        <a:rPr lang="en-AU" sz="1600" dirty="0">
                          <a:solidFill>
                            <a:srgbClr val="262626"/>
                          </a:solidFill>
                          <a:latin typeface="+mn-lt"/>
                          <a:ea typeface="Times New Roman"/>
                          <a:cs typeface="Calibri"/>
                        </a:rPr>
                        <a:t>AS 2118.6</a:t>
                      </a:r>
                      <a:endParaRPr lang="en-US" sz="1600" dirty="0">
                        <a:solidFill>
                          <a:srgbClr val="0D0D0D"/>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
        <p:nvSpPr>
          <p:cNvPr id="7" name="Slide Number Placeholder 3">
            <a:extLst>
              <a:ext uri="{FF2B5EF4-FFF2-40B4-BE49-F238E27FC236}">
                <a16:creationId xmlns:a16="http://schemas.microsoft.com/office/drawing/2014/main" id="{FF30E6E4-123F-F27A-440E-FD9C1E0DA43A}"/>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51</a:t>
            </a:fld>
            <a:endParaRPr lang="en-US" sz="900" dirty="0">
              <a:solidFill>
                <a:schemeClr val="tx2"/>
              </a:solidFill>
            </a:endParaRPr>
          </a:p>
        </p:txBody>
      </p:sp>
      <p:sp>
        <p:nvSpPr>
          <p:cNvPr id="10" name="Footer Placeholder 4">
            <a:extLst>
              <a:ext uri="{FF2B5EF4-FFF2-40B4-BE49-F238E27FC236}">
                <a16:creationId xmlns:a16="http://schemas.microsoft.com/office/drawing/2014/main" id="{7057B067-FF85-DAA2-06C1-D4B8673845D1}"/>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Apply Fire Protection Requirements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3.3.2 Active Fire Protection Requirements</a:t>
            </a:r>
          </a:p>
        </p:txBody>
      </p:sp>
      <p:graphicFrame>
        <p:nvGraphicFramePr>
          <p:cNvPr id="8" name="Table 7"/>
          <p:cNvGraphicFramePr>
            <a:graphicFrameLocks noGrp="1"/>
          </p:cNvGraphicFramePr>
          <p:nvPr/>
        </p:nvGraphicFramePr>
        <p:xfrm>
          <a:off x="1253609" y="2667737"/>
          <a:ext cx="9335730" cy="2244852"/>
        </p:xfrm>
        <a:graphic>
          <a:graphicData uri="http://schemas.openxmlformats.org/drawingml/2006/table">
            <a:tbl>
              <a:tblPr/>
              <a:tblGrid>
                <a:gridCol w="2197252">
                  <a:extLst>
                    <a:ext uri="{9D8B030D-6E8A-4147-A177-3AD203B41FA5}">
                      <a16:colId xmlns:a16="http://schemas.microsoft.com/office/drawing/2014/main" val="20000"/>
                    </a:ext>
                  </a:extLst>
                </a:gridCol>
                <a:gridCol w="4842858">
                  <a:extLst>
                    <a:ext uri="{9D8B030D-6E8A-4147-A177-3AD203B41FA5}">
                      <a16:colId xmlns:a16="http://schemas.microsoft.com/office/drawing/2014/main" val="20001"/>
                    </a:ext>
                  </a:extLst>
                </a:gridCol>
                <a:gridCol w="2295620">
                  <a:extLst>
                    <a:ext uri="{9D8B030D-6E8A-4147-A177-3AD203B41FA5}">
                      <a16:colId xmlns:a16="http://schemas.microsoft.com/office/drawing/2014/main" val="20002"/>
                    </a:ext>
                  </a:extLst>
                </a:gridCol>
              </a:tblGrid>
              <a:tr h="0">
                <a:tc>
                  <a:txBody>
                    <a:bodyPr/>
                    <a:lstStyle/>
                    <a:p>
                      <a:pPr marL="0" marR="64770" indent="-228600" algn="ctr" fontAlgn="base">
                        <a:lnSpc>
                          <a:spcPct val="115000"/>
                        </a:lnSpc>
                        <a:spcBef>
                          <a:spcPts val="600"/>
                        </a:spcBef>
                        <a:spcAft>
                          <a:spcPts val="600"/>
                        </a:spcAft>
                      </a:pPr>
                      <a:r>
                        <a:rPr lang="en-AU" sz="1600" b="1" dirty="0">
                          <a:solidFill>
                            <a:srgbClr val="262626"/>
                          </a:solidFill>
                          <a:latin typeface="+mn-lt"/>
                          <a:ea typeface="Times New Roman"/>
                          <a:cs typeface="Calibri"/>
                        </a:rPr>
                        <a:t>Active Fire Protection</a:t>
                      </a:r>
                      <a:endParaRPr lang="en-US" sz="1600" dirty="0">
                        <a:solidFill>
                          <a:srgbClr val="0D0D0D"/>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770" indent="-228600" algn="ctr" fontAlgn="base">
                        <a:lnSpc>
                          <a:spcPct val="115000"/>
                        </a:lnSpc>
                        <a:spcBef>
                          <a:spcPts val="600"/>
                        </a:spcBef>
                        <a:spcAft>
                          <a:spcPts val="600"/>
                        </a:spcAft>
                      </a:pPr>
                      <a:r>
                        <a:rPr lang="en-AU" sz="1600" b="1">
                          <a:solidFill>
                            <a:srgbClr val="262626"/>
                          </a:solidFill>
                          <a:latin typeface="+mn-lt"/>
                          <a:ea typeface="Times New Roman"/>
                          <a:cs typeface="Calibri"/>
                        </a:rPr>
                        <a:t>NCC Requirements</a:t>
                      </a:r>
                      <a:endParaRPr lang="en-US" sz="1600">
                        <a:solidFill>
                          <a:srgbClr val="0D0D0D"/>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770" indent="-228600" algn="ctr" fontAlgn="base">
                        <a:lnSpc>
                          <a:spcPct val="115000"/>
                        </a:lnSpc>
                        <a:spcBef>
                          <a:spcPts val="600"/>
                        </a:spcBef>
                        <a:spcAft>
                          <a:spcPts val="600"/>
                        </a:spcAft>
                      </a:pPr>
                      <a:r>
                        <a:rPr lang="en-AU" sz="1600" b="1">
                          <a:solidFill>
                            <a:srgbClr val="262626"/>
                          </a:solidFill>
                          <a:latin typeface="+mn-lt"/>
                          <a:ea typeface="Times New Roman"/>
                          <a:cs typeface="Calibri"/>
                        </a:rPr>
                        <a:t>Relevant Australian Standards</a:t>
                      </a:r>
                      <a:endParaRPr lang="en-US" sz="1600">
                        <a:solidFill>
                          <a:srgbClr val="0D0D0D"/>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extLst>
                  <a:ext uri="{0D108BD9-81ED-4DB2-BD59-A6C34878D82A}">
                    <a16:rowId xmlns:a16="http://schemas.microsoft.com/office/drawing/2014/main" val="10000"/>
                  </a:ext>
                </a:extLst>
              </a:tr>
              <a:tr h="0">
                <a:tc>
                  <a:txBody>
                    <a:bodyPr/>
                    <a:lstStyle/>
                    <a:p>
                      <a:pPr marL="0" marR="64770" indent="-228600" algn="ctr" fontAlgn="base">
                        <a:lnSpc>
                          <a:spcPct val="115000"/>
                        </a:lnSpc>
                        <a:spcBef>
                          <a:spcPts val="600"/>
                        </a:spcBef>
                        <a:spcAft>
                          <a:spcPts val="600"/>
                        </a:spcAft>
                      </a:pPr>
                      <a:r>
                        <a:rPr lang="en-AU" sz="1800" b="1">
                          <a:solidFill>
                            <a:srgbClr val="262626"/>
                          </a:solidFill>
                          <a:latin typeface="+mn-lt"/>
                          <a:ea typeface="Times New Roman"/>
                          <a:cs typeface="Calibri"/>
                        </a:rPr>
                        <a:t>Smoke and heat vents</a:t>
                      </a:r>
                      <a:endParaRPr lang="en-US" sz="1800">
                        <a:solidFill>
                          <a:srgbClr val="0D0D0D"/>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228600" algn="just" fontAlgn="base">
                        <a:lnSpc>
                          <a:spcPct val="115000"/>
                        </a:lnSpc>
                        <a:spcBef>
                          <a:spcPts val="600"/>
                        </a:spcBef>
                        <a:spcAft>
                          <a:spcPts val="600"/>
                        </a:spcAft>
                      </a:pPr>
                      <a:r>
                        <a:rPr lang="en-AU" sz="1800">
                          <a:solidFill>
                            <a:srgbClr val="262626"/>
                          </a:solidFill>
                          <a:latin typeface="+mn-lt"/>
                          <a:ea typeface="Times New Roman"/>
                          <a:cs typeface="Calibri"/>
                        </a:rPr>
                        <a:t>Must have the following components:</a:t>
                      </a:r>
                      <a:endParaRPr lang="en-US" sz="1800">
                        <a:solidFill>
                          <a:srgbClr val="0D0D0D"/>
                        </a:solidFill>
                        <a:latin typeface="+mn-lt"/>
                        <a:ea typeface="Times New Roman"/>
                      </a:endParaRPr>
                    </a:p>
                    <a:p>
                      <a:pPr marL="342900" marR="64770" lvl="0" indent="-342900" algn="just" fontAlgn="base">
                        <a:lnSpc>
                          <a:spcPct val="115000"/>
                        </a:lnSpc>
                        <a:spcBef>
                          <a:spcPts val="600"/>
                        </a:spcBef>
                        <a:spcAft>
                          <a:spcPts val="600"/>
                        </a:spcAft>
                        <a:buFont typeface="Wingdings"/>
                        <a:buChar char=""/>
                      </a:pPr>
                      <a:r>
                        <a:rPr lang="en-AU" sz="1800">
                          <a:solidFill>
                            <a:srgbClr val="262626"/>
                          </a:solidFill>
                          <a:latin typeface="+mn-lt"/>
                          <a:ea typeface="Times New Roman"/>
                          <a:cs typeface="Calibri"/>
                        </a:rPr>
                        <a:t>vents and their operating mechanism</a:t>
                      </a:r>
                      <a:endParaRPr lang="en-US" sz="1800">
                        <a:solidFill>
                          <a:srgbClr val="0D0D0D"/>
                        </a:solidFill>
                        <a:latin typeface="+mn-lt"/>
                        <a:ea typeface="Times New Roman"/>
                      </a:endParaRPr>
                    </a:p>
                    <a:p>
                      <a:pPr marL="342900" marR="64770" lvl="0" indent="-342900" algn="just" fontAlgn="base">
                        <a:lnSpc>
                          <a:spcPct val="115000"/>
                        </a:lnSpc>
                        <a:spcBef>
                          <a:spcPts val="600"/>
                        </a:spcBef>
                        <a:spcAft>
                          <a:spcPts val="600"/>
                        </a:spcAft>
                        <a:buFont typeface="Wingdings"/>
                        <a:buChar char=""/>
                      </a:pPr>
                      <a:r>
                        <a:rPr lang="en-AU" sz="1800">
                          <a:solidFill>
                            <a:srgbClr val="262626"/>
                          </a:solidFill>
                          <a:latin typeface="+mn-lt"/>
                          <a:ea typeface="Times New Roman"/>
                          <a:cs typeface="Calibri"/>
                        </a:rPr>
                        <a:t>draught curtains</a:t>
                      </a:r>
                      <a:endParaRPr lang="en-US" sz="1800">
                        <a:solidFill>
                          <a:srgbClr val="0D0D0D"/>
                        </a:solidFill>
                        <a:latin typeface="+mn-lt"/>
                        <a:ea typeface="Times New Roman"/>
                      </a:endParaRPr>
                    </a:p>
                    <a:p>
                      <a:pPr marL="342900" marR="64770" lvl="0" indent="-342900" algn="just" fontAlgn="base">
                        <a:lnSpc>
                          <a:spcPct val="115000"/>
                        </a:lnSpc>
                        <a:spcBef>
                          <a:spcPts val="600"/>
                        </a:spcBef>
                        <a:spcAft>
                          <a:spcPts val="600"/>
                        </a:spcAft>
                        <a:buFont typeface="Wingdings"/>
                        <a:buChar char=""/>
                      </a:pPr>
                      <a:r>
                        <a:rPr lang="en-AU" sz="1800">
                          <a:solidFill>
                            <a:srgbClr val="262626"/>
                          </a:solidFill>
                          <a:latin typeface="+mn-lt"/>
                          <a:ea typeface="Times New Roman"/>
                          <a:cs typeface="Calibri"/>
                        </a:rPr>
                        <a:t>inlet ventilation</a:t>
                      </a:r>
                      <a:endParaRPr lang="en-US" sz="1800">
                        <a:solidFill>
                          <a:srgbClr val="0D0D0D"/>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228600" algn="ctr" fontAlgn="base">
                        <a:lnSpc>
                          <a:spcPct val="115000"/>
                        </a:lnSpc>
                        <a:spcBef>
                          <a:spcPts val="600"/>
                        </a:spcBef>
                        <a:spcAft>
                          <a:spcPts val="600"/>
                        </a:spcAft>
                      </a:pPr>
                      <a:r>
                        <a:rPr lang="en-AU" sz="1800" dirty="0">
                          <a:solidFill>
                            <a:srgbClr val="262626"/>
                          </a:solidFill>
                          <a:latin typeface="+mn-lt"/>
                          <a:ea typeface="Times New Roman"/>
                          <a:cs typeface="Calibri"/>
                        </a:rPr>
                        <a:t>AS 2665</a:t>
                      </a:r>
                      <a:endParaRPr lang="en-US" sz="1800" dirty="0">
                        <a:solidFill>
                          <a:srgbClr val="0D0D0D"/>
                        </a:solidFill>
                        <a:latin typeface="+mn-lt"/>
                        <a:ea typeface="Times New Roman"/>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
        <p:nvSpPr>
          <p:cNvPr id="7" name="Slide Number Placeholder 3">
            <a:extLst>
              <a:ext uri="{FF2B5EF4-FFF2-40B4-BE49-F238E27FC236}">
                <a16:creationId xmlns:a16="http://schemas.microsoft.com/office/drawing/2014/main" id="{C97F7749-0986-A7DE-8AE5-CC9B3FC5FE16}"/>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52</a:t>
            </a:fld>
            <a:endParaRPr lang="en-US" sz="900" dirty="0">
              <a:solidFill>
                <a:schemeClr val="tx2"/>
              </a:solidFill>
            </a:endParaRPr>
          </a:p>
        </p:txBody>
      </p:sp>
      <p:sp>
        <p:nvSpPr>
          <p:cNvPr id="10" name="Footer Placeholder 4">
            <a:extLst>
              <a:ext uri="{FF2B5EF4-FFF2-40B4-BE49-F238E27FC236}">
                <a16:creationId xmlns:a16="http://schemas.microsoft.com/office/drawing/2014/main" id="{CDADFC77-2324-093F-FC32-50CE975E617B}"/>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Apply Fire Protection Requirements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3.3.2 Active Fire Protection Requirements</a:t>
            </a:r>
            <a:endParaRPr lang="en-PH" sz="4000" dirty="0">
              <a:highlight>
                <a:srgbClr val="FFFF00"/>
              </a:highlight>
            </a:endParaRP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Aside from the relevant AS for the fire protection elements, there are also other AS that are specific to buildings that need a higher degree of fire protection. These are commonly buildings located in areas with greater risk of fires.</a:t>
            </a:r>
          </a:p>
        </p:txBody>
      </p:sp>
      <p:sp>
        <p:nvSpPr>
          <p:cNvPr id="7" name="Slide Number Placeholder 3">
            <a:extLst>
              <a:ext uri="{FF2B5EF4-FFF2-40B4-BE49-F238E27FC236}">
                <a16:creationId xmlns:a16="http://schemas.microsoft.com/office/drawing/2014/main" id="{6CA8C69A-C3AA-8814-761B-22B80CE644E1}"/>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53</a:t>
            </a:fld>
            <a:endParaRPr lang="en-US" sz="900" dirty="0">
              <a:solidFill>
                <a:schemeClr val="tx2"/>
              </a:solidFill>
            </a:endParaRPr>
          </a:p>
        </p:txBody>
      </p:sp>
      <p:sp>
        <p:nvSpPr>
          <p:cNvPr id="8" name="Footer Placeholder 4">
            <a:extLst>
              <a:ext uri="{FF2B5EF4-FFF2-40B4-BE49-F238E27FC236}">
                <a16:creationId xmlns:a16="http://schemas.microsoft.com/office/drawing/2014/main" id="{224E017F-D751-CAE7-BF01-1FFDF113433D}"/>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Apply Fire Protection Requirements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3.3.2 Active Fire Protection Requirements</a:t>
            </a:r>
            <a:endParaRPr lang="en-PH" sz="4000" dirty="0">
              <a:highlight>
                <a:srgbClr val="FFFF00"/>
              </a:highlight>
            </a:endParaRP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ctr">
            <a:normAutofit fontScale="77500" lnSpcReduction="200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An example is the AS 3959 which covers the safety requirements of buildings in bushfire-prone areas. The requirements that you have to comply with depend on the Bushfire Attack Level (BAL), which refers to the measure of the severity of a building’s exposure to ember attack, radiant heat and direct flame contact. BAL is measured in increments of radiant heat. The following are the six categories of BAL:</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BAL Low</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BAL 12.5</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BAL 19</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BAL 29</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BAL 40</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BAL Flame Zone </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Construction measures range from ember protection at the lowest level to direct flame protection at the highest level. </a:t>
            </a:r>
          </a:p>
        </p:txBody>
      </p:sp>
      <p:sp>
        <p:nvSpPr>
          <p:cNvPr id="7" name="Slide Number Placeholder 3">
            <a:extLst>
              <a:ext uri="{FF2B5EF4-FFF2-40B4-BE49-F238E27FC236}">
                <a16:creationId xmlns:a16="http://schemas.microsoft.com/office/drawing/2014/main" id="{49C442EE-C07F-0426-8092-D2C820F5C5BE}"/>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54</a:t>
            </a:fld>
            <a:endParaRPr lang="en-US" sz="900" dirty="0">
              <a:solidFill>
                <a:schemeClr val="tx2"/>
              </a:solidFill>
            </a:endParaRPr>
          </a:p>
        </p:txBody>
      </p:sp>
      <p:sp>
        <p:nvSpPr>
          <p:cNvPr id="8" name="Footer Placeholder 4">
            <a:extLst>
              <a:ext uri="{FF2B5EF4-FFF2-40B4-BE49-F238E27FC236}">
                <a16:creationId xmlns:a16="http://schemas.microsoft.com/office/drawing/2014/main" id="{C628B0FC-C45D-BECB-0A31-3489C8232FC7}"/>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Apply Fire Protection Requirements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fontScale="90000"/>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3.4 Check Passive and Active Fire Protection Requirements are Applied during and on Completion of Works</a:t>
            </a: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ctr">
            <a:normAutofit fontScale="92500" lnSpcReduction="200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Fire protection requirements must be applied not just to completed buildings, but to buildings under construction as well. This is because construction sites are particularly prone to fire because of activities such as: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Soldering, welding and brazing</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Thermal spraying</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Cutting</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Grinding steel</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Using a blow torch</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Installing heat-applied materials</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You have the responsibility to ensure that fire protection requirements are provided and installed. You must also check that each requirement works properly and as designed.</a:t>
            </a:r>
          </a:p>
        </p:txBody>
      </p:sp>
      <p:sp>
        <p:nvSpPr>
          <p:cNvPr id="7" name="Slide Number Placeholder 3">
            <a:extLst>
              <a:ext uri="{FF2B5EF4-FFF2-40B4-BE49-F238E27FC236}">
                <a16:creationId xmlns:a16="http://schemas.microsoft.com/office/drawing/2014/main" id="{25D42D77-7790-8EA9-A2C7-D73828D79BEC}"/>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55</a:t>
            </a:fld>
            <a:endParaRPr lang="en-US" sz="900" dirty="0">
              <a:solidFill>
                <a:schemeClr val="tx2"/>
              </a:solidFill>
            </a:endParaRPr>
          </a:p>
        </p:txBody>
      </p:sp>
      <p:sp>
        <p:nvSpPr>
          <p:cNvPr id="8" name="Footer Placeholder 4">
            <a:extLst>
              <a:ext uri="{FF2B5EF4-FFF2-40B4-BE49-F238E27FC236}">
                <a16:creationId xmlns:a16="http://schemas.microsoft.com/office/drawing/2014/main" id="{FC251010-06A9-8989-F468-25D31F69F080}"/>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Apply Fire Protection Requirements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fontScale="90000"/>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3.4 Check Passive and Active Fire Protection Requirements are Applied during and on Completion of Works</a:t>
            </a: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t">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1800" dirty="0">
                <a:ea typeface="Open Sans" pitchFamily="34" charset="0"/>
                <a:cs typeface="Open Sans" pitchFamily="34" charset="0"/>
              </a:rPr>
              <a:t>To do this, you must conduct the following activities during and on completion of building works:</a:t>
            </a:r>
          </a:p>
        </p:txBody>
      </p:sp>
      <p:graphicFrame>
        <p:nvGraphicFramePr>
          <p:cNvPr id="8" name="Diagram 7"/>
          <p:cNvGraphicFramePr/>
          <p:nvPr/>
        </p:nvGraphicFramePr>
        <p:xfrm>
          <a:off x="986450" y="2363580"/>
          <a:ext cx="9720879" cy="360951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Slide Number Placeholder 3">
            <a:extLst>
              <a:ext uri="{FF2B5EF4-FFF2-40B4-BE49-F238E27FC236}">
                <a16:creationId xmlns:a16="http://schemas.microsoft.com/office/drawing/2014/main" id="{39876351-FC72-8727-153D-EC2228D7D768}"/>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56</a:t>
            </a:fld>
            <a:endParaRPr lang="en-US" sz="900" dirty="0">
              <a:solidFill>
                <a:schemeClr val="tx2"/>
              </a:solidFill>
            </a:endParaRPr>
          </a:p>
        </p:txBody>
      </p:sp>
      <p:sp>
        <p:nvSpPr>
          <p:cNvPr id="10" name="Footer Placeholder 4">
            <a:extLst>
              <a:ext uri="{FF2B5EF4-FFF2-40B4-BE49-F238E27FC236}">
                <a16:creationId xmlns:a16="http://schemas.microsoft.com/office/drawing/2014/main" id="{7E950EC6-EEE3-8F8F-52B2-845CFCCFC26F}"/>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Apply Fire Protection Requirements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fontScale="90000"/>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3.4 Check Passive and Active Fire Protection Requirements are Applied during and on Completion of Works</a:t>
            </a:r>
          </a:p>
        </p:txBody>
      </p:sp>
      <p:graphicFrame>
        <p:nvGraphicFramePr>
          <p:cNvPr id="10" name="Diagram 9"/>
          <p:cNvGraphicFramePr/>
          <p:nvPr/>
        </p:nvGraphicFramePr>
        <p:xfrm>
          <a:off x="958645" y="1961536"/>
          <a:ext cx="9969910" cy="41587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Slide Number Placeholder 3">
            <a:extLst>
              <a:ext uri="{FF2B5EF4-FFF2-40B4-BE49-F238E27FC236}">
                <a16:creationId xmlns:a16="http://schemas.microsoft.com/office/drawing/2014/main" id="{CD55E492-F473-7E5A-2A7F-CF959E0BB4C7}"/>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57</a:t>
            </a:fld>
            <a:endParaRPr lang="en-US" sz="900" dirty="0">
              <a:solidFill>
                <a:schemeClr val="tx2"/>
              </a:solidFill>
            </a:endParaRPr>
          </a:p>
        </p:txBody>
      </p:sp>
      <p:sp>
        <p:nvSpPr>
          <p:cNvPr id="8" name="Footer Placeholder 4">
            <a:extLst>
              <a:ext uri="{FF2B5EF4-FFF2-40B4-BE49-F238E27FC236}">
                <a16:creationId xmlns:a16="http://schemas.microsoft.com/office/drawing/2014/main" id="{25509904-F9F7-0041-0B3D-70E932A2C86F}"/>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9" name="Rectangle 71">
            <a:extLst>
              <a:ext uri="{FF2B5EF4-FFF2-40B4-BE49-F238E27FC236}">
                <a16:creationId xmlns:a16="http://schemas.microsoft.com/office/drawing/2014/main" id="{2029D5AD-8348-4446-B191-6A9B6FE03F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70" name="Freeform: Shape 73">
            <a:extLst>
              <a:ext uri="{FF2B5EF4-FFF2-40B4-BE49-F238E27FC236}">
                <a16:creationId xmlns:a16="http://schemas.microsoft.com/office/drawing/2014/main" id="{A3F395A2-2B64-4749-BD93-2F159C7E1F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1899601"/>
          </a:xfrm>
          <a:custGeom>
            <a:avLst/>
            <a:gdLst>
              <a:gd name="connsiteX0" fmla="*/ 0 w 12188952"/>
              <a:gd name="connsiteY0" fmla="*/ 0 h 1899601"/>
              <a:gd name="connsiteX1" fmla="*/ 12188952 w 12188952"/>
              <a:gd name="connsiteY1" fmla="*/ 0 h 1899601"/>
              <a:gd name="connsiteX2" fmla="*/ 12188952 w 12188952"/>
              <a:gd name="connsiteY2" fmla="*/ 1635106 h 1899601"/>
              <a:gd name="connsiteX3" fmla="*/ 11356325 w 12188952"/>
              <a:gd name="connsiteY3" fmla="*/ 1707615 h 1899601"/>
              <a:gd name="connsiteX4" fmla="*/ 6096001 w 12188952"/>
              <a:gd name="connsiteY4" fmla="*/ 1899601 h 1899601"/>
              <a:gd name="connsiteX5" fmla="*/ 835678 w 12188952"/>
              <a:gd name="connsiteY5" fmla="*/ 1707615 h 1899601"/>
              <a:gd name="connsiteX6" fmla="*/ 0 w 12188952"/>
              <a:gd name="connsiteY6" fmla="*/ 1634841 h 1899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88952" h="1899601">
                <a:moveTo>
                  <a:pt x="0" y="0"/>
                </a:moveTo>
                <a:lnTo>
                  <a:pt x="12188952" y="0"/>
                </a:lnTo>
                <a:lnTo>
                  <a:pt x="12188952" y="1635106"/>
                </a:lnTo>
                <a:lnTo>
                  <a:pt x="11356325" y="1707615"/>
                </a:lnTo>
                <a:cubicBezTo>
                  <a:pt x="9739512" y="1831240"/>
                  <a:pt x="7961919" y="1899601"/>
                  <a:pt x="6096001" y="1899601"/>
                </a:cubicBezTo>
                <a:cubicBezTo>
                  <a:pt x="4230084" y="1899601"/>
                  <a:pt x="2452490" y="1831240"/>
                  <a:pt x="835678" y="1707615"/>
                </a:cubicBezTo>
                <a:lnTo>
                  <a:pt x="0" y="1634841"/>
                </a:lnTo>
                <a:close/>
              </a:path>
            </a:pathLst>
          </a:custGeom>
          <a:ln w="9525">
            <a:solidFill>
              <a:srgbClr val="E6E6E6"/>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76" name="Freeform: Shape 75">
            <a:extLst>
              <a:ext uri="{FF2B5EF4-FFF2-40B4-BE49-F238E27FC236}">
                <a16:creationId xmlns:a16="http://schemas.microsoft.com/office/drawing/2014/main" id="{5CF0135B-EAB8-4CA0-896C-2D897ECD28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1890722"/>
          </a:xfrm>
          <a:custGeom>
            <a:avLst/>
            <a:gdLst>
              <a:gd name="connsiteX0" fmla="*/ 0 w 12192000"/>
              <a:gd name="connsiteY0" fmla="*/ 0 h 1890722"/>
              <a:gd name="connsiteX1" fmla="*/ 12192000 w 12192000"/>
              <a:gd name="connsiteY1" fmla="*/ 0 h 1890722"/>
              <a:gd name="connsiteX2" fmla="*/ 12192000 w 12192000"/>
              <a:gd name="connsiteY2" fmla="*/ 1626227 h 1890722"/>
              <a:gd name="connsiteX3" fmla="*/ 11359165 w 12192000"/>
              <a:gd name="connsiteY3" fmla="*/ 1698736 h 1890722"/>
              <a:gd name="connsiteX4" fmla="*/ 6097526 w 12192000"/>
              <a:gd name="connsiteY4" fmla="*/ 1890722 h 1890722"/>
              <a:gd name="connsiteX5" fmla="*/ 835887 w 12192000"/>
              <a:gd name="connsiteY5" fmla="*/ 1698736 h 1890722"/>
              <a:gd name="connsiteX6" fmla="*/ 0 w 12192000"/>
              <a:gd name="connsiteY6" fmla="*/ 1625962 h 1890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0" h="1890722">
                <a:moveTo>
                  <a:pt x="0" y="0"/>
                </a:moveTo>
                <a:lnTo>
                  <a:pt x="12192000" y="0"/>
                </a:lnTo>
                <a:lnTo>
                  <a:pt x="12192000" y="1626227"/>
                </a:lnTo>
                <a:lnTo>
                  <a:pt x="11359165" y="1698736"/>
                </a:lnTo>
                <a:cubicBezTo>
                  <a:pt x="9741947" y="1822361"/>
                  <a:pt x="7963910" y="1890722"/>
                  <a:pt x="6097526" y="1890722"/>
                </a:cubicBezTo>
                <a:cubicBezTo>
                  <a:pt x="4231142" y="1890722"/>
                  <a:pt x="2453104" y="1822361"/>
                  <a:pt x="835887" y="1698736"/>
                </a:cubicBezTo>
                <a:lnTo>
                  <a:pt x="0" y="1625962"/>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C14A18A-1E30-47C7-BF6E-5E75D488C52A}"/>
              </a:ext>
            </a:extLst>
          </p:cNvPr>
          <p:cNvSpPr>
            <a:spLocks noGrp="1"/>
          </p:cNvSpPr>
          <p:nvPr>
            <p:ph type="title"/>
          </p:nvPr>
        </p:nvSpPr>
        <p:spPr>
          <a:xfrm>
            <a:off x="838200" y="253397"/>
            <a:ext cx="10515600" cy="1273233"/>
          </a:xfrm>
        </p:spPr>
        <p:txBody>
          <a:bodyPr>
            <a:normAutofit/>
          </a:bodyPr>
          <a:lstStyle/>
          <a:p>
            <a:r>
              <a:rPr lang="en-US" sz="4000" b="1" dirty="0">
                <a:latin typeface="+mn-lt"/>
              </a:rPr>
              <a:t>What have we learned?</a:t>
            </a:r>
            <a:endParaRPr lang="en-PH" sz="4000" dirty="0"/>
          </a:p>
        </p:txBody>
      </p:sp>
      <p:sp>
        <p:nvSpPr>
          <p:cNvPr id="78" name="Rectangle 77">
            <a:extLst>
              <a:ext uri="{FF2B5EF4-FFF2-40B4-BE49-F238E27FC236}">
                <a16:creationId xmlns:a16="http://schemas.microsoft.com/office/drawing/2014/main" id="{92C3387C-D24F-4737-8A37-1DC5CFF09C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24522"/>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6775BCBC-80AD-4BB5-B2F3-2A55BDDB08C4}"/>
              </a:ext>
            </a:extLst>
          </p:cNvPr>
          <p:cNvSpPr>
            <a:spLocks noGrp="1"/>
          </p:cNvSpPr>
          <p:nvPr>
            <p:ph idx="1"/>
          </p:nvPr>
        </p:nvSpPr>
        <p:spPr>
          <a:xfrm>
            <a:off x="838200" y="2478024"/>
            <a:ext cx="10515600" cy="3389375"/>
          </a:xfrm>
        </p:spPr>
        <p:txBody>
          <a:bodyPr anchor="t">
            <a:normAutofit/>
          </a:bodyPr>
          <a:lstStyle/>
          <a:p>
            <a:pPr marL="0" marR="64770" indent="0">
              <a:lnSpc>
                <a:spcPct val="114000"/>
              </a:lnSpc>
              <a:spcBef>
                <a:spcPts val="600"/>
              </a:spcBef>
              <a:spcAft>
                <a:spcPts val="600"/>
              </a:spcAft>
              <a:buNone/>
            </a:pPr>
            <a:r>
              <a:rPr lang="en-AU" sz="2200" b="1" dirty="0">
                <a:ea typeface="Open Sans" pitchFamily="34" charset="0"/>
                <a:cs typeface="Open Sans" pitchFamily="34" charset="0"/>
              </a:rPr>
              <a:t>In this part of the session, we have covered:</a:t>
            </a:r>
            <a:endParaRPr lang="en-AU" sz="2200" dirty="0">
              <a:ea typeface="Open Sans" pitchFamily="34" charset="0"/>
              <a:cs typeface="Open Sans" pitchFamily="34" charset="0"/>
            </a:endParaRPr>
          </a:p>
          <a:p>
            <a:pPr marL="533400" marR="60325" lvl="0" indent="-355600">
              <a:lnSpc>
                <a:spcPct val="114000"/>
              </a:lnSpc>
              <a:spcBef>
                <a:spcPts val="600"/>
              </a:spcBef>
              <a:spcAft>
                <a:spcPts val="600"/>
              </a:spcAft>
              <a:buClr>
                <a:schemeClr val="accent2"/>
              </a:buClr>
              <a:buFont typeface="Wingdings" pitchFamily="2" charset="2"/>
              <a:buChar char="ü"/>
            </a:pPr>
            <a:r>
              <a:rPr lang="en-US" sz="2200" dirty="0"/>
              <a:t>Classify Buildings</a:t>
            </a:r>
          </a:p>
          <a:p>
            <a:pPr marL="533400" marR="60325" lvl="0" indent="-355600">
              <a:lnSpc>
                <a:spcPct val="114000"/>
              </a:lnSpc>
              <a:spcBef>
                <a:spcPts val="600"/>
              </a:spcBef>
              <a:spcAft>
                <a:spcPts val="600"/>
              </a:spcAft>
              <a:buClr>
                <a:schemeClr val="accent2"/>
              </a:buClr>
              <a:buFont typeface="Wingdings" pitchFamily="2" charset="2"/>
              <a:buChar char="ü"/>
            </a:pPr>
            <a:r>
              <a:rPr lang="en-US" sz="2200" dirty="0"/>
              <a:t>Determine Compliance Solutions within the NCC</a:t>
            </a:r>
          </a:p>
          <a:p>
            <a:pPr marL="533400" marR="60325" lvl="0" indent="-355600">
              <a:lnSpc>
                <a:spcPct val="114000"/>
              </a:lnSpc>
              <a:spcBef>
                <a:spcPts val="600"/>
              </a:spcBef>
              <a:spcAft>
                <a:spcPts val="600"/>
              </a:spcAft>
              <a:buClr>
                <a:schemeClr val="accent2"/>
              </a:buClr>
              <a:buFont typeface="Wingdings" pitchFamily="2" charset="2"/>
              <a:buChar char="ü"/>
            </a:pPr>
            <a:r>
              <a:rPr lang="en-US" sz="2200" dirty="0"/>
              <a:t>Apply Fire Protection Requirements</a:t>
            </a:r>
          </a:p>
        </p:txBody>
      </p:sp>
      <p:sp>
        <p:nvSpPr>
          <p:cNvPr id="9" name="Slide Number Placeholder 3">
            <a:extLst>
              <a:ext uri="{FF2B5EF4-FFF2-40B4-BE49-F238E27FC236}">
                <a16:creationId xmlns:a16="http://schemas.microsoft.com/office/drawing/2014/main" id="{58823EE9-7524-89FD-DD8D-F34688E0B914}"/>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58</a:t>
            </a:fld>
            <a:endParaRPr lang="en-US" sz="900" dirty="0">
              <a:solidFill>
                <a:schemeClr val="tx2"/>
              </a:solidFill>
            </a:endParaRPr>
          </a:p>
        </p:txBody>
      </p:sp>
      <p:sp>
        <p:nvSpPr>
          <p:cNvPr id="10" name="Footer Placeholder 4">
            <a:extLst>
              <a:ext uri="{FF2B5EF4-FFF2-40B4-BE49-F238E27FC236}">
                <a16:creationId xmlns:a16="http://schemas.microsoft.com/office/drawing/2014/main" id="{47832A6D-E404-FF7E-832F-4F6612DDCA42}"/>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66704532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775BCBC-80AD-4BB5-B2F3-2A55BDDB08C4}"/>
              </a:ext>
            </a:extLst>
          </p:cNvPr>
          <p:cNvSpPr>
            <a:spLocks noGrp="1"/>
          </p:cNvSpPr>
          <p:nvPr>
            <p:ph idx="1"/>
          </p:nvPr>
        </p:nvSpPr>
        <p:spPr>
          <a:xfrm>
            <a:off x="838200" y="1620012"/>
            <a:ext cx="10515600" cy="3389375"/>
          </a:xfrm>
        </p:spPr>
        <p:txBody>
          <a:bodyPr anchor="b">
            <a:normAutofit/>
          </a:bodyPr>
          <a:lstStyle/>
          <a:p>
            <a:pPr marL="0" marR="64770" indent="0" algn="ctr">
              <a:spcBef>
                <a:spcPts val="600"/>
              </a:spcBef>
              <a:spcAft>
                <a:spcPts val="600"/>
              </a:spcAft>
              <a:buNone/>
            </a:pPr>
            <a:r>
              <a:rPr lang="en-PH" sz="2000" b="1" dirty="0">
                <a:solidFill>
                  <a:schemeClr val="bg1">
                    <a:lumMod val="65000"/>
                  </a:schemeClr>
                </a:solidFill>
                <a:ea typeface="Open Sans" pitchFamily="34" charset="0"/>
                <a:cs typeface="Open Sans" pitchFamily="34" charset="0"/>
              </a:rPr>
              <a:t>End of Part 3</a:t>
            </a:r>
            <a:endParaRPr lang="en-US" sz="2000" b="1" dirty="0">
              <a:solidFill>
                <a:schemeClr val="bg1">
                  <a:lumMod val="65000"/>
                </a:schemeClr>
              </a:solidFill>
              <a:highlight>
                <a:srgbClr val="FFFF00"/>
              </a:highlight>
              <a:ea typeface="Open Sans" pitchFamily="34" charset="0"/>
              <a:cs typeface="Open Sans" pitchFamily="34" charset="0"/>
            </a:endParaRPr>
          </a:p>
        </p:txBody>
      </p:sp>
      <p:sp>
        <p:nvSpPr>
          <p:cNvPr id="4" name="Slide Number Placeholder 3">
            <a:extLst>
              <a:ext uri="{FF2B5EF4-FFF2-40B4-BE49-F238E27FC236}">
                <a16:creationId xmlns:a16="http://schemas.microsoft.com/office/drawing/2014/main" id="{FF90B580-3D4A-BBEA-6BF2-89055AF99FEE}"/>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59</a:t>
            </a:fld>
            <a:endParaRPr lang="en-US" sz="900" dirty="0">
              <a:solidFill>
                <a:schemeClr val="tx2"/>
              </a:solidFill>
            </a:endParaRPr>
          </a:p>
        </p:txBody>
      </p:sp>
      <p:sp>
        <p:nvSpPr>
          <p:cNvPr id="5" name="Footer Placeholder 4">
            <a:extLst>
              <a:ext uri="{FF2B5EF4-FFF2-40B4-BE49-F238E27FC236}">
                <a16:creationId xmlns:a16="http://schemas.microsoft.com/office/drawing/2014/main" id="{6B93CF82-22DA-722D-1A9A-E55F27DF9E8E}"/>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278456938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9" name="Rectangle 71">
            <a:extLst>
              <a:ext uri="{FF2B5EF4-FFF2-40B4-BE49-F238E27FC236}">
                <a16:creationId xmlns:a16="http://schemas.microsoft.com/office/drawing/2014/main" id="{2029D5AD-8348-4446-B191-6A9B6FE03F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70" name="Freeform: Shape 73">
            <a:extLst>
              <a:ext uri="{FF2B5EF4-FFF2-40B4-BE49-F238E27FC236}">
                <a16:creationId xmlns:a16="http://schemas.microsoft.com/office/drawing/2014/main" id="{A3F395A2-2B64-4749-BD93-2F159C7E1F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1899601"/>
          </a:xfrm>
          <a:custGeom>
            <a:avLst/>
            <a:gdLst>
              <a:gd name="connsiteX0" fmla="*/ 0 w 12188952"/>
              <a:gd name="connsiteY0" fmla="*/ 0 h 1899601"/>
              <a:gd name="connsiteX1" fmla="*/ 12188952 w 12188952"/>
              <a:gd name="connsiteY1" fmla="*/ 0 h 1899601"/>
              <a:gd name="connsiteX2" fmla="*/ 12188952 w 12188952"/>
              <a:gd name="connsiteY2" fmla="*/ 1635106 h 1899601"/>
              <a:gd name="connsiteX3" fmla="*/ 11356325 w 12188952"/>
              <a:gd name="connsiteY3" fmla="*/ 1707615 h 1899601"/>
              <a:gd name="connsiteX4" fmla="*/ 6096001 w 12188952"/>
              <a:gd name="connsiteY4" fmla="*/ 1899601 h 1899601"/>
              <a:gd name="connsiteX5" fmla="*/ 835678 w 12188952"/>
              <a:gd name="connsiteY5" fmla="*/ 1707615 h 1899601"/>
              <a:gd name="connsiteX6" fmla="*/ 0 w 12188952"/>
              <a:gd name="connsiteY6" fmla="*/ 1634841 h 1899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88952" h="1899601">
                <a:moveTo>
                  <a:pt x="0" y="0"/>
                </a:moveTo>
                <a:lnTo>
                  <a:pt x="12188952" y="0"/>
                </a:lnTo>
                <a:lnTo>
                  <a:pt x="12188952" y="1635106"/>
                </a:lnTo>
                <a:lnTo>
                  <a:pt x="11356325" y="1707615"/>
                </a:lnTo>
                <a:cubicBezTo>
                  <a:pt x="9739512" y="1831240"/>
                  <a:pt x="7961919" y="1899601"/>
                  <a:pt x="6096001" y="1899601"/>
                </a:cubicBezTo>
                <a:cubicBezTo>
                  <a:pt x="4230084" y="1899601"/>
                  <a:pt x="2452490" y="1831240"/>
                  <a:pt x="835678" y="1707615"/>
                </a:cubicBezTo>
                <a:lnTo>
                  <a:pt x="0" y="1634841"/>
                </a:lnTo>
                <a:close/>
              </a:path>
            </a:pathLst>
          </a:custGeom>
          <a:ln w="9525">
            <a:solidFill>
              <a:srgbClr val="E6E6E6"/>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76" name="Freeform: Shape 75">
            <a:extLst>
              <a:ext uri="{FF2B5EF4-FFF2-40B4-BE49-F238E27FC236}">
                <a16:creationId xmlns:a16="http://schemas.microsoft.com/office/drawing/2014/main" id="{5CF0135B-EAB8-4CA0-896C-2D897ECD28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1890722"/>
          </a:xfrm>
          <a:custGeom>
            <a:avLst/>
            <a:gdLst>
              <a:gd name="connsiteX0" fmla="*/ 0 w 12192000"/>
              <a:gd name="connsiteY0" fmla="*/ 0 h 1890722"/>
              <a:gd name="connsiteX1" fmla="*/ 12192000 w 12192000"/>
              <a:gd name="connsiteY1" fmla="*/ 0 h 1890722"/>
              <a:gd name="connsiteX2" fmla="*/ 12192000 w 12192000"/>
              <a:gd name="connsiteY2" fmla="*/ 1626227 h 1890722"/>
              <a:gd name="connsiteX3" fmla="*/ 11359165 w 12192000"/>
              <a:gd name="connsiteY3" fmla="*/ 1698736 h 1890722"/>
              <a:gd name="connsiteX4" fmla="*/ 6097526 w 12192000"/>
              <a:gd name="connsiteY4" fmla="*/ 1890722 h 1890722"/>
              <a:gd name="connsiteX5" fmla="*/ 835887 w 12192000"/>
              <a:gd name="connsiteY5" fmla="*/ 1698736 h 1890722"/>
              <a:gd name="connsiteX6" fmla="*/ 0 w 12192000"/>
              <a:gd name="connsiteY6" fmla="*/ 1625962 h 1890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0" h="1890722">
                <a:moveTo>
                  <a:pt x="0" y="0"/>
                </a:moveTo>
                <a:lnTo>
                  <a:pt x="12192000" y="0"/>
                </a:lnTo>
                <a:lnTo>
                  <a:pt x="12192000" y="1626227"/>
                </a:lnTo>
                <a:lnTo>
                  <a:pt x="11359165" y="1698736"/>
                </a:lnTo>
                <a:cubicBezTo>
                  <a:pt x="9741947" y="1822361"/>
                  <a:pt x="7963910" y="1890722"/>
                  <a:pt x="6097526" y="1890722"/>
                </a:cubicBezTo>
                <a:cubicBezTo>
                  <a:pt x="4231142" y="1890722"/>
                  <a:pt x="2453104" y="1822361"/>
                  <a:pt x="835887" y="1698736"/>
                </a:cubicBezTo>
                <a:lnTo>
                  <a:pt x="0" y="1625962"/>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C14A18A-1E30-47C7-BF6E-5E75D488C52A}"/>
              </a:ext>
            </a:extLst>
          </p:cNvPr>
          <p:cNvSpPr>
            <a:spLocks noGrp="1"/>
          </p:cNvSpPr>
          <p:nvPr>
            <p:ph type="title"/>
          </p:nvPr>
        </p:nvSpPr>
        <p:spPr>
          <a:xfrm>
            <a:off x="838200" y="253397"/>
            <a:ext cx="10515600" cy="1273233"/>
          </a:xfrm>
        </p:spPr>
        <p:txBody>
          <a:bodyPr>
            <a:normAutofit/>
          </a:bodyPr>
          <a:lstStyle/>
          <a:p>
            <a:r>
              <a:rPr lang="en-US" sz="4000" b="1">
                <a:latin typeface="+mn-lt"/>
              </a:rPr>
              <a:t>Presentation Objectives</a:t>
            </a:r>
            <a:endParaRPr lang="en-PH" sz="4000"/>
          </a:p>
        </p:txBody>
      </p:sp>
      <p:sp>
        <p:nvSpPr>
          <p:cNvPr id="78" name="Rectangle 77">
            <a:extLst>
              <a:ext uri="{FF2B5EF4-FFF2-40B4-BE49-F238E27FC236}">
                <a16:creationId xmlns:a16="http://schemas.microsoft.com/office/drawing/2014/main" id="{92C3387C-D24F-4737-8A37-1DC5CFF09C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24522"/>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6775BCBC-80AD-4BB5-B2F3-2A55BDDB08C4}"/>
              </a:ext>
            </a:extLst>
          </p:cNvPr>
          <p:cNvSpPr>
            <a:spLocks noGrp="1"/>
          </p:cNvSpPr>
          <p:nvPr>
            <p:ph idx="1"/>
          </p:nvPr>
        </p:nvSpPr>
        <p:spPr>
          <a:xfrm>
            <a:off x="838200" y="2478024"/>
            <a:ext cx="10515600" cy="3389375"/>
          </a:xfrm>
        </p:spPr>
        <p:txBody>
          <a:bodyPr anchor="t">
            <a:normAutofit/>
          </a:bodyPr>
          <a:lstStyle/>
          <a:p>
            <a:pPr marL="0" marR="64770" indent="0">
              <a:lnSpc>
                <a:spcPct val="114000"/>
              </a:lnSpc>
              <a:spcBef>
                <a:spcPts val="600"/>
              </a:spcBef>
              <a:spcAft>
                <a:spcPts val="600"/>
              </a:spcAft>
              <a:buNone/>
            </a:pPr>
            <a:r>
              <a:rPr lang="en-AU" sz="2200" b="1" dirty="0">
                <a:ea typeface="Open Sans" pitchFamily="34" charset="0"/>
                <a:cs typeface="Open Sans" pitchFamily="34" charset="0"/>
              </a:rPr>
              <a:t>Now that you have completed this presentation, you should be able to:</a:t>
            </a:r>
            <a:endParaRPr lang="en-PH" sz="2200" b="1" dirty="0">
              <a:ea typeface="Open Sans" pitchFamily="34" charset="0"/>
              <a:cs typeface="Open Sans" pitchFamily="34" charset="0"/>
            </a:endParaRPr>
          </a:p>
          <a:p>
            <a:pPr marL="533400" marR="60325" lvl="0" indent="-355600">
              <a:lnSpc>
                <a:spcPct val="114000"/>
              </a:lnSpc>
              <a:spcBef>
                <a:spcPts val="600"/>
              </a:spcBef>
              <a:spcAft>
                <a:spcPts val="600"/>
              </a:spcAft>
              <a:buClr>
                <a:schemeClr val="accent2"/>
              </a:buClr>
              <a:buFont typeface="Wingdings" pitchFamily="2" charset="2"/>
              <a:buChar char="ü"/>
            </a:pPr>
            <a:r>
              <a:rPr lang="en-US" sz="2200" dirty="0"/>
              <a:t>Classify Buildings</a:t>
            </a:r>
          </a:p>
          <a:p>
            <a:pPr marL="533400" marR="60325" lvl="0" indent="-355600">
              <a:lnSpc>
                <a:spcPct val="114000"/>
              </a:lnSpc>
              <a:spcBef>
                <a:spcPts val="600"/>
              </a:spcBef>
              <a:spcAft>
                <a:spcPts val="600"/>
              </a:spcAft>
              <a:buClr>
                <a:schemeClr val="accent2"/>
              </a:buClr>
              <a:buFont typeface="Wingdings" pitchFamily="2" charset="2"/>
              <a:buChar char="ü"/>
            </a:pPr>
            <a:r>
              <a:rPr lang="en-US" sz="2200" dirty="0"/>
              <a:t>Determine Compliance Solutions within the NCC</a:t>
            </a:r>
          </a:p>
          <a:p>
            <a:pPr marL="533400" marR="60325" lvl="0" indent="-355600">
              <a:lnSpc>
                <a:spcPct val="114000"/>
              </a:lnSpc>
              <a:spcBef>
                <a:spcPts val="600"/>
              </a:spcBef>
              <a:spcAft>
                <a:spcPts val="600"/>
              </a:spcAft>
              <a:buClr>
                <a:schemeClr val="accent2"/>
              </a:buClr>
              <a:buFont typeface="Wingdings" pitchFamily="2" charset="2"/>
              <a:buChar char="ü"/>
            </a:pPr>
            <a:r>
              <a:rPr lang="en-US" sz="2200" dirty="0"/>
              <a:t>Apply Fire Protection Requirements</a:t>
            </a:r>
          </a:p>
        </p:txBody>
      </p:sp>
      <p:sp>
        <p:nvSpPr>
          <p:cNvPr id="9" name="Slide Number Placeholder 3">
            <a:extLst>
              <a:ext uri="{FF2B5EF4-FFF2-40B4-BE49-F238E27FC236}">
                <a16:creationId xmlns:a16="http://schemas.microsoft.com/office/drawing/2014/main" id="{7A63038C-872C-474C-DC2E-3CF899CE96B2}"/>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60</a:t>
            </a:fld>
            <a:endParaRPr lang="en-US" sz="900" dirty="0">
              <a:solidFill>
                <a:schemeClr val="tx2"/>
              </a:solidFill>
            </a:endParaRPr>
          </a:p>
        </p:txBody>
      </p:sp>
      <p:sp>
        <p:nvSpPr>
          <p:cNvPr id="10" name="Footer Placeholder 4">
            <a:extLst>
              <a:ext uri="{FF2B5EF4-FFF2-40B4-BE49-F238E27FC236}">
                <a16:creationId xmlns:a16="http://schemas.microsoft.com/office/drawing/2014/main" id="{B6D30D5C-8D38-CD35-E5FF-A75E9CCB59C4}"/>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06646901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775BCBC-80AD-4BB5-B2F3-2A55BDDB08C4}"/>
              </a:ext>
            </a:extLst>
          </p:cNvPr>
          <p:cNvSpPr>
            <a:spLocks noGrp="1"/>
          </p:cNvSpPr>
          <p:nvPr>
            <p:ph idx="1"/>
          </p:nvPr>
        </p:nvSpPr>
        <p:spPr>
          <a:xfrm>
            <a:off x="838200" y="1620012"/>
            <a:ext cx="10515600" cy="3389375"/>
          </a:xfrm>
        </p:spPr>
        <p:txBody>
          <a:bodyPr anchor="b">
            <a:normAutofit/>
          </a:bodyPr>
          <a:lstStyle/>
          <a:p>
            <a:pPr marL="0" marR="64770" indent="0" algn="ctr">
              <a:spcBef>
                <a:spcPts val="600"/>
              </a:spcBef>
              <a:spcAft>
                <a:spcPts val="600"/>
              </a:spcAft>
              <a:buNone/>
            </a:pPr>
            <a:r>
              <a:rPr lang="en-PH" sz="2000" b="1" dirty="0">
                <a:solidFill>
                  <a:schemeClr val="bg1">
                    <a:lumMod val="65000"/>
                  </a:schemeClr>
                </a:solidFill>
                <a:ea typeface="Open Sans" pitchFamily="34" charset="0"/>
                <a:cs typeface="Open Sans" pitchFamily="34" charset="0"/>
              </a:rPr>
              <a:t>End of CPCCBC5001 Presentation</a:t>
            </a:r>
            <a:endParaRPr lang="en-US" sz="2000" b="1" dirty="0">
              <a:solidFill>
                <a:schemeClr val="bg1">
                  <a:lumMod val="65000"/>
                </a:schemeClr>
              </a:solidFill>
              <a:highlight>
                <a:srgbClr val="FFFF00"/>
              </a:highlight>
              <a:ea typeface="Open Sans" pitchFamily="34" charset="0"/>
              <a:cs typeface="Open Sans" pitchFamily="34" charset="0"/>
            </a:endParaRPr>
          </a:p>
        </p:txBody>
      </p:sp>
      <p:sp>
        <p:nvSpPr>
          <p:cNvPr id="4" name="Slide Number Placeholder 3">
            <a:extLst>
              <a:ext uri="{FF2B5EF4-FFF2-40B4-BE49-F238E27FC236}">
                <a16:creationId xmlns:a16="http://schemas.microsoft.com/office/drawing/2014/main" id="{4877DA61-0836-C821-74B0-C71A215F1470}"/>
              </a:ext>
            </a:extLst>
          </p:cNvPr>
          <p:cNvSpPr>
            <a:spLocks noGrp="1"/>
          </p:cNvSpPr>
          <p:nvPr>
            <p:ph type="sldNum" sz="quarter" idx="12"/>
          </p:nvPr>
        </p:nvSpPr>
        <p:spPr>
          <a:xfrm>
            <a:off x="9704782" y="6495691"/>
            <a:ext cx="2133600" cy="365125"/>
          </a:xfrm>
        </p:spPr>
        <p:txBody>
          <a:bodyPr/>
          <a:lstStyle/>
          <a:p>
            <a:fld id="{311F0ED5-B585-415B-815D-17B4DA9E6D08}" type="slidenum">
              <a:rPr lang="en-US" sz="900" smtClean="0">
                <a:solidFill>
                  <a:schemeClr val="tx2"/>
                </a:solidFill>
              </a:rPr>
              <a:t>61</a:t>
            </a:fld>
            <a:endParaRPr lang="en-US" sz="900" dirty="0">
              <a:solidFill>
                <a:schemeClr val="tx2"/>
              </a:solidFill>
            </a:endParaRPr>
          </a:p>
        </p:txBody>
      </p:sp>
      <p:sp>
        <p:nvSpPr>
          <p:cNvPr id="5" name="Footer Placeholder 4">
            <a:extLst>
              <a:ext uri="{FF2B5EF4-FFF2-40B4-BE49-F238E27FC236}">
                <a16:creationId xmlns:a16="http://schemas.microsoft.com/office/drawing/2014/main" id="{C7E33E6D-AB25-E57B-41EE-1E1173D1832A}"/>
              </a:ext>
            </a:extLst>
          </p:cNvPr>
          <p:cNvSpPr>
            <a:spLocks noGrp="1"/>
          </p:cNvSpPr>
          <p:nvPr>
            <p:ph type="ftr" sz="quarter" idx="11"/>
          </p:nvPr>
        </p:nvSpPr>
        <p:spPr>
          <a:xfrm>
            <a:off x="6637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914795027"/>
      </p:ext>
    </p:extLst>
  </p:cSld>
  <p:clrMapOvr>
    <a:masterClrMapping/>
  </p:clrMapOvr>
</p:sld>
</file>

<file path=ppt/theme/theme1.xml><?xml version="1.0" encoding="utf-8"?>
<a:theme xmlns:a="http://schemas.openxmlformats.org/drawingml/2006/main" name="Office Theme">
  <a:themeElements>
    <a:clrScheme name="Custom 1">
      <a:dk1>
        <a:sysClr val="windowText" lastClr="000000"/>
      </a:dk1>
      <a:lt1>
        <a:sysClr val="window" lastClr="FFFFFF"/>
      </a:lt1>
      <a:dk2>
        <a:srgbClr val="44546A"/>
      </a:dk2>
      <a:lt2>
        <a:srgbClr val="E7E6E6"/>
      </a:lt2>
      <a:accent1>
        <a:srgbClr val="4472C4"/>
      </a:accent1>
      <a:accent2>
        <a:srgbClr val="034A90"/>
      </a:accent2>
      <a:accent3>
        <a:srgbClr val="A5A5A5"/>
      </a:accent3>
      <a:accent4>
        <a:srgbClr val="D73329"/>
      </a:accent4>
      <a:accent5>
        <a:srgbClr val="5B9BD5"/>
      </a:accent5>
      <a:accent6>
        <a:srgbClr val="D73329"/>
      </a:accent6>
      <a:hlink>
        <a:srgbClr val="034A90"/>
      </a:hlink>
      <a:folHlink>
        <a:srgbClr val="034A90"/>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Brief_x0020_description xmlns="d76099e6-3a79-4c20-bfb8-d6d46c0c67f0"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5B48A2E57C94144AAFAA4CA7407C607E" ma:contentTypeVersion="13" ma:contentTypeDescription="Create a new document." ma:contentTypeScope="" ma:versionID="2c13e37b52abbdf77c3dc58426e18bf1">
  <xsd:schema xmlns:xsd="http://www.w3.org/2001/XMLSchema" xmlns:xs="http://www.w3.org/2001/XMLSchema" xmlns:p="http://schemas.microsoft.com/office/2006/metadata/properties" xmlns:ns2="d76099e6-3a79-4c20-bfb8-d6d46c0c67f0" xmlns:ns3="6cecd733-34d5-425b-8041-9161b6f347cb" targetNamespace="http://schemas.microsoft.com/office/2006/metadata/properties" ma:root="true" ma:fieldsID="f0803594f28d9b61dd6cbe04d1a5cab0" ns2:_="" ns3:_="">
    <xsd:import namespace="d76099e6-3a79-4c20-bfb8-d6d46c0c67f0"/>
    <xsd:import namespace="6cecd733-34d5-425b-8041-9161b6f347cb"/>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DateTaken"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element ref="ns2:Brief_x0020_descrip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76099e6-3a79-4c20-bfb8-d6d46c0c67f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MediaServiceAutoTags" ma:internalName="MediaServiceAutoTags" ma:readOnly="true">
      <xsd:simpleType>
        <xsd:restriction base="dms:Text"/>
      </xsd:simpleType>
    </xsd:element>
    <xsd:element name="MediaServiceOCR" ma:index="11" nillable="true" ma:displayName="MediaServiceOCR" ma:internalName="MediaServiceOCR"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Location" ma:index="13" nillable="true" ma:displayName="MediaServic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Brief_x0020_description" ma:index="20" nillable="true" ma:displayName="Brief description" ma:internalName="Brief_x0020_description">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6cecd733-34d5-425b-8041-9161b6f347cb"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9DFF376-D503-4451-98A5-28499D684D0B}">
  <ds:schemaRefs>
    <ds:schemaRef ds:uri="http://purl.org/dc/terms/"/>
    <ds:schemaRef ds:uri="http://schemas.openxmlformats.org/package/2006/metadata/core-properties"/>
    <ds:schemaRef ds:uri="http://schemas.microsoft.com/office/2006/documentManagement/types"/>
    <ds:schemaRef ds:uri="http://purl.org/dc/dcmitype/"/>
    <ds:schemaRef ds:uri="http://schemas.microsoft.com/office/infopath/2007/PartnerControls"/>
    <ds:schemaRef ds:uri="http://purl.org/dc/elements/1.1/"/>
    <ds:schemaRef ds:uri="http://schemas.microsoft.com/office/2006/metadata/properties"/>
    <ds:schemaRef ds:uri="6cecd733-34d5-425b-8041-9161b6f347cb"/>
    <ds:schemaRef ds:uri="d76099e6-3a79-4c20-bfb8-d6d46c0c67f0"/>
    <ds:schemaRef ds:uri="http://www.w3.org/XML/1998/namespace"/>
  </ds:schemaRefs>
</ds:datastoreItem>
</file>

<file path=customXml/itemProps2.xml><?xml version="1.0" encoding="utf-8"?>
<ds:datastoreItem xmlns:ds="http://schemas.openxmlformats.org/officeDocument/2006/customXml" ds:itemID="{7EB67543-462C-41A5-ACE3-E9AC134EE73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76099e6-3a79-4c20-bfb8-d6d46c0c67f0"/>
    <ds:schemaRef ds:uri="6cecd733-34d5-425b-8041-9161b6f347c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9B229EFB-6C75-42DB-A179-188C3AC3AC6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925</TotalTime>
  <Words>5226</Words>
  <Application>Microsoft Office PowerPoint</Application>
  <PresentationFormat>Widescreen</PresentationFormat>
  <Paragraphs>571</Paragraphs>
  <Slides>61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61</vt:i4>
      </vt:variant>
    </vt:vector>
  </HeadingPairs>
  <TitlesOfParts>
    <vt:vector size="68" baseType="lpstr">
      <vt:lpstr>Arial</vt:lpstr>
      <vt:lpstr>Calibri</vt:lpstr>
      <vt:lpstr>Calibri Light</vt:lpstr>
      <vt:lpstr>Courier New</vt:lpstr>
      <vt:lpstr>Times New Roman</vt:lpstr>
      <vt:lpstr>Wingdings</vt:lpstr>
      <vt:lpstr>Office Theme</vt:lpstr>
      <vt:lpstr>Apply Fire Protection Requirements</vt:lpstr>
      <vt:lpstr>3.1 Identify Passive and Active Fire Control Elements Required by Relevant Legislation</vt:lpstr>
      <vt:lpstr>3.1 Identify Passive and Active Fire Control Elements Required by Relevant Legislation</vt:lpstr>
      <vt:lpstr>3.1 Identify Passive and Active Fire Control Elements Required by Relevant Legislation</vt:lpstr>
      <vt:lpstr>3.1 Identify Passive and Active Fire Control Elements Required by Relevant Legislation</vt:lpstr>
      <vt:lpstr>3.1.1 Passive Fire Control Elements</vt:lpstr>
      <vt:lpstr>Fire-resisting building elements</vt:lpstr>
      <vt:lpstr>Non-combustible building elements</vt:lpstr>
      <vt:lpstr>Fire doors</vt:lpstr>
      <vt:lpstr>Fire windows</vt:lpstr>
      <vt:lpstr>Fire shutters</vt:lpstr>
      <vt:lpstr>Smoke doors</vt:lpstr>
      <vt:lpstr>Proscenium walls (fire curtains)</vt:lpstr>
      <vt:lpstr>3.1.2 Active Fire Control Elements</vt:lpstr>
      <vt:lpstr>Smoke and heat alarm and detection systems</vt:lpstr>
      <vt:lpstr>Fire hose reel systems </vt:lpstr>
      <vt:lpstr>Portable fire extinguishers</vt:lpstr>
      <vt:lpstr>Portable fire extinguishers</vt:lpstr>
      <vt:lpstr>Portable fire extinguishers</vt:lpstr>
      <vt:lpstr>Portable fire extinguishers</vt:lpstr>
      <vt:lpstr>Fire hydrant systems</vt:lpstr>
      <vt:lpstr>Emergency Warning and Intercommunication Systems (EWIS) and Building Occupant Warning System</vt:lpstr>
      <vt:lpstr>Emergency lighting and exit signs </vt:lpstr>
      <vt:lpstr>Automatic fire sprinkler systems</vt:lpstr>
      <vt:lpstr>Automatic fire sprinkler systems</vt:lpstr>
      <vt:lpstr>Smoke and heat vents</vt:lpstr>
      <vt:lpstr>3.1.3 Legislation Relevant to Fire Safety Systems</vt:lpstr>
      <vt:lpstr>3.1.3 Legislation Relevant to Fire Safety Systems</vt:lpstr>
      <vt:lpstr>3.2.1 Fire Resistance Level</vt:lpstr>
      <vt:lpstr>3.2.1 Fire Resistance Level</vt:lpstr>
      <vt:lpstr>3.2.1 Fire Resistance Level</vt:lpstr>
      <vt:lpstr>3.2.2 Required Type of Fire-resisting Construction</vt:lpstr>
      <vt:lpstr>3.2.2 Required Type of Fire-resisting Construction</vt:lpstr>
      <vt:lpstr>3.2.2 Required Type of Fire-resisting Construction</vt:lpstr>
      <vt:lpstr>3.2.2 Required Type of Fire-resisting Construction</vt:lpstr>
      <vt:lpstr>3.3 Apply NCC Requirements with Respect to Passive and Active Fire Protection to Buildings up to Three Storeys</vt:lpstr>
      <vt:lpstr>3.3.1 Passive Fire Protection Requirements</vt:lpstr>
      <vt:lpstr>3.3.1 Passive Fire Protection Requirements</vt:lpstr>
      <vt:lpstr>3.3.1 Passive Fire Protection Requirements</vt:lpstr>
      <vt:lpstr>3.3.1 Passive Fire Protection Requirements</vt:lpstr>
      <vt:lpstr>3.3.1 Passive Fire Protection Requirements</vt:lpstr>
      <vt:lpstr>3.3.1 Passive Fire Protection Requirements</vt:lpstr>
      <vt:lpstr>3.3.1 Passive Fire Protection Requirements</vt:lpstr>
      <vt:lpstr>3.3.1 Passive Fire Protection Requirements</vt:lpstr>
      <vt:lpstr>3.3.2 Active Fire Protection Requirements</vt:lpstr>
      <vt:lpstr>3.3.2 Active Fire Protection Requirements</vt:lpstr>
      <vt:lpstr>3.3.2 Active Fire Protection Requirements</vt:lpstr>
      <vt:lpstr>3.3.2 Active Fire Protection Requirements</vt:lpstr>
      <vt:lpstr>3.3.2 Active Fire Protection Requirements</vt:lpstr>
      <vt:lpstr>3.3.2 Active Fire Protection Requirements</vt:lpstr>
      <vt:lpstr>3.3.2 Active Fire Protection Requirements</vt:lpstr>
      <vt:lpstr>3.3.2 Active Fire Protection Requirements</vt:lpstr>
      <vt:lpstr>3.3.2 Active Fire Protection Requirements</vt:lpstr>
      <vt:lpstr>3.3.2 Active Fire Protection Requirements</vt:lpstr>
      <vt:lpstr>3.4 Check Passive and Active Fire Protection Requirements are Applied during and on Completion of Works</vt:lpstr>
      <vt:lpstr>3.4 Check Passive and Active Fire Protection Requirements are Applied during and on Completion of Works</vt:lpstr>
      <vt:lpstr>3.4 Check Passive and Active Fire Protection Requirements are Applied during and on Completion of Works</vt:lpstr>
      <vt:lpstr>What have we learned?</vt:lpstr>
      <vt:lpstr>PowerPoint Presentation</vt:lpstr>
      <vt:lpstr>Presentation Objectives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TotalVET Training Resources</dc:creator>
  <cp:lastModifiedBy>Jonathan Curro</cp:lastModifiedBy>
  <cp:revision>100</cp:revision>
  <dcterms:created xsi:type="dcterms:W3CDTF">2020-09-30T05:05:23Z</dcterms:created>
  <dcterms:modified xsi:type="dcterms:W3CDTF">2022-09-19T04:44:16Z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0x0101005B48A2E57C94144AAFAA4CA7407C607E</vt:lpwstr>
  </property>
</Properties>
</file>