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26FA5-8C52-455F-BC70-6B4A045E7C06}" type="datetimeFigureOut">
              <a:rPr lang="en-AU" smtClean="0"/>
              <a:t>18/07/2019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9D7D7-10F3-406D-BC33-6D62BAD9C94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174736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26FA5-8C52-455F-BC70-6B4A045E7C06}" type="datetimeFigureOut">
              <a:rPr lang="en-AU" smtClean="0"/>
              <a:t>18/07/2019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9D7D7-10F3-406D-BC33-6D62BAD9C94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71828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26FA5-8C52-455F-BC70-6B4A045E7C06}" type="datetimeFigureOut">
              <a:rPr lang="en-AU" smtClean="0"/>
              <a:t>18/07/2019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9D7D7-10F3-406D-BC33-6D62BAD9C94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616710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26FA5-8C52-455F-BC70-6B4A045E7C06}" type="datetimeFigureOut">
              <a:rPr lang="en-AU" smtClean="0"/>
              <a:t>18/07/2019</a:t>
            </a:fld>
            <a:endParaRPr lang="en-A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9D7D7-10F3-406D-BC33-6D62BAD9C94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17160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26FA5-8C52-455F-BC70-6B4A045E7C06}" type="datetimeFigureOut">
              <a:rPr lang="en-AU" smtClean="0"/>
              <a:t>18/07/2019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9D7D7-10F3-406D-BC33-6D62BAD9C945}" type="slidenum">
              <a:rPr lang="en-AU" smtClean="0"/>
              <a:t>‹#›</a:t>
            </a:fld>
            <a:endParaRPr lang="en-A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765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26FA5-8C52-455F-BC70-6B4A045E7C06}" type="datetimeFigureOut">
              <a:rPr lang="en-AU" smtClean="0"/>
              <a:t>18/07/2019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9D7D7-10F3-406D-BC33-6D62BAD9C94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39507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26FA5-8C52-455F-BC70-6B4A045E7C06}" type="datetimeFigureOut">
              <a:rPr lang="en-AU" smtClean="0"/>
              <a:t>18/07/2019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9D7D7-10F3-406D-BC33-6D62BAD9C94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52677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26FA5-8C52-455F-BC70-6B4A045E7C06}" type="datetimeFigureOut">
              <a:rPr lang="en-AU" smtClean="0"/>
              <a:t>18/07/2019</a:t>
            </a:fld>
            <a:endParaRPr lang="en-A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A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9D7D7-10F3-406D-BC33-6D62BAD9C94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15402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F9F26FA5-8C52-455F-BC70-6B4A045E7C06}" type="datetimeFigureOut">
              <a:rPr lang="en-AU" smtClean="0"/>
              <a:t>18/07/2019</a:t>
            </a:fld>
            <a:endParaRPr lang="en-A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A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9D7D7-10F3-406D-BC33-6D62BAD9C94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02226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26FA5-8C52-455F-BC70-6B4A045E7C06}" type="datetimeFigureOut">
              <a:rPr lang="en-AU" smtClean="0"/>
              <a:t>18/07/2019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9D7D7-10F3-406D-BC33-6D62BAD9C94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59272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26FA5-8C52-455F-BC70-6B4A045E7C06}" type="datetimeFigureOut">
              <a:rPr lang="en-AU" smtClean="0"/>
              <a:t>18/07/2019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9D7D7-10F3-406D-BC33-6D62BAD9C94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09236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F9F26FA5-8C52-455F-BC70-6B4A045E7C06}" type="datetimeFigureOut">
              <a:rPr lang="en-AU" smtClean="0"/>
              <a:t>18/07/2019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2FE9D7D7-10F3-406D-BC33-6D62BAD9C94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84661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Conducting a tour 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dirty="0" smtClean="0"/>
              <a:t>Chloe Hutchison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851824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320" y="2649721"/>
            <a:ext cx="4486656" cy="1141497"/>
          </a:xfrm>
        </p:spPr>
        <p:txBody>
          <a:bodyPr>
            <a:normAutofit/>
          </a:bodyPr>
          <a:lstStyle/>
          <a:p>
            <a:r>
              <a:rPr lang="en-AU" sz="3200" dirty="0" smtClean="0"/>
              <a:t>Meet and greet 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774700"/>
            <a:ext cx="4815840" cy="5278628"/>
          </a:xfrm>
        </p:spPr>
        <p:txBody>
          <a:bodyPr>
            <a:normAutofit/>
          </a:bodyPr>
          <a:lstStyle/>
          <a:p>
            <a:r>
              <a:rPr lang="en-AU" sz="2800" dirty="0" smtClean="0"/>
              <a:t>Smile </a:t>
            </a:r>
          </a:p>
          <a:p>
            <a:r>
              <a:rPr lang="en-AU" sz="2800" dirty="0" smtClean="0"/>
              <a:t>Assess your group </a:t>
            </a:r>
          </a:p>
          <a:p>
            <a:r>
              <a:rPr lang="en-AU" sz="2800" dirty="0" smtClean="0"/>
              <a:t>Brief outline of program </a:t>
            </a:r>
          </a:p>
          <a:p>
            <a:r>
              <a:rPr lang="en-AU" sz="2800" dirty="0" smtClean="0"/>
              <a:t>Good body language </a:t>
            </a:r>
            <a:endParaRPr lang="en-AU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6080" y="3791218"/>
            <a:ext cx="3837796" cy="1885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256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719828" cy="1616972"/>
          </a:xfrm>
        </p:spPr>
        <p:txBody>
          <a:bodyPr>
            <a:noAutofit/>
          </a:bodyPr>
          <a:lstStyle/>
          <a:p>
            <a:r>
              <a:rPr lang="en-AU" sz="3200" dirty="0" smtClean="0"/>
              <a:t>Workplace health and safety 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800" dirty="0" smtClean="0"/>
              <a:t>Sign in of guests </a:t>
            </a:r>
          </a:p>
          <a:p>
            <a:r>
              <a:rPr lang="en-AU" sz="2800" dirty="0" smtClean="0"/>
              <a:t>Closed in shoes </a:t>
            </a:r>
          </a:p>
          <a:p>
            <a:r>
              <a:rPr lang="en-AU" sz="2800" dirty="0" smtClean="0"/>
              <a:t>Evacuation points </a:t>
            </a:r>
          </a:p>
          <a:p>
            <a:r>
              <a:rPr lang="en-AU" sz="2800" dirty="0" smtClean="0"/>
              <a:t>Dress codes </a:t>
            </a:r>
            <a:endParaRPr lang="en-AU" sz="2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1749" y="3600718"/>
            <a:ext cx="2530746" cy="2564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463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200" dirty="0" smtClean="0"/>
              <a:t>Emergencies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800" dirty="0" smtClean="0"/>
              <a:t>Fire </a:t>
            </a:r>
          </a:p>
          <a:p>
            <a:r>
              <a:rPr lang="en-AU" sz="2800" dirty="0" smtClean="0"/>
              <a:t>Lock down </a:t>
            </a:r>
          </a:p>
          <a:p>
            <a:r>
              <a:rPr lang="en-AU" sz="2800" dirty="0" smtClean="0"/>
              <a:t>Ambulance on call </a:t>
            </a:r>
          </a:p>
          <a:p>
            <a:r>
              <a:rPr lang="en-AU" sz="2800" dirty="0" smtClean="0"/>
              <a:t>Bad weather </a:t>
            </a:r>
            <a:endParaRPr lang="en-AU" sz="2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9199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605528" cy="1680472"/>
          </a:xfrm>
        </p:spPr>
        <p:txBody>
          <a:bodyPr>
            <a:noAutofit/>
          </a:bodyPr>
          <a:lstStyle/>
          <a:p>
            <a:r>
              <a:rPr lang="en-AU" sz="3200" dirty="0" smtClean="0"/>
              <a:t>Age and needs of clients 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800" dirty="0" smtClean="0"/>
              <a:t>Split into age groups </a:t>
            </a:r>
          </a:p>
          <a:p>
            <a:r>
              <a:rPr lang="en-AU" sz="2800" dirty="0" smtClean="0"/>
              <a:t>SEP program </a:t>
            </a:r>
          </a:p>
          <a:p>
            <a:r>
              <a:rPr lang="en-AU" sz="2800" dirty="0" smtClean="0"/>
              <a:t>Intensive English unit no wheelchair access </a:t>
            </a:r>
            <a:endParaRPr lang="en-AU" sz="2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53257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Thank you for attending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 smtClean="0"/>
              <a:t>Any questions please don’t hesitate to ask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689786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14</TotalTime>
  <Words>71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Gill Sans MT</vt:lpstr>
      <vt:lpstr>Parcel</vt:lpstr>
      <vt:lpstr>Conducting a tour </vt:lpstr>
      <vt:lpstr>Meet and greet </vt:lpstr>
      <vt:lpstr>Workplace health and safety </vt:lpstr>
      <vt:lpstr>Emergencies </vt:lpstr>
      <vt:lpstr>Age and needs of clients </vt:lpstr>
      <vt:lpstr>Thank you for attending </vt:lpstr>
    </vt:vector>
  </TitlesOfParts>
  <Company>Queensland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Conducting a tour</dc:title>
  <dc:creator>HUTCHISON, Chloe</dc:creator>
  <cp:lastModifiedBy>HUTCHISON, Chloe</cp:lastModifiedBy>
  <cp:revision>2</cp:revision>
  <dcterms:created xsi:type="dcterms:W3CDTF">2019-07-17T23:20:35Z</dcterms:created>
  <dcterms:modified xsi:type="dcterms:W3CDTF">2019-07-17T23:35:17Z</dcterms:modified>
</cp:coreProperties>
</file>