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168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C5C12B2C-08A4-A048-B1C1-C002740F2BA1}" type="datetimeFigureOut">
              <a:rPr lang="en-US" smtClean="0"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7A8E5D1-1D97-A14B-A014-0F115808BB8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4181" y="715818"/>
            <a:ext cx="4198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BSBWHS408 Practical Task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4181" y="1477818"/>
            <a:ext cx="4033188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Contractor Services (Past &amp; Present):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Signage Install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Site Security Systems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Site Cleaning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Traffic Control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Pest Control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94167" y="3627581"/>
            <a:ext cx="537874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WHS Arrangements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All contractors to fulfill their obligations as a Worker, as defined in the WHS Act 2011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All contractors must follow reasonable instructions from the PCBU to ensure general health and safety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All contractors must follow reasonable PCBU procedures and processes in the interests of general health and safety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369" y="1477818"/>
            <a:ext cx="2827625" cy="212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595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54181" y="831272"/>
            <a:ext cx="5641721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Contractor WHS Workplace Policies, etc.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Contractors are to follow the same requirements for WHS as other subcontractors or ‘workers’ on site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For example, jump form signage install is specialist work but requires the contractor to submit SWMS, show VOCs and HRWLs as required (for EWPs etc.)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Contractors must follow PCBU procedures, such as Plant Induction, etc.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r>
              <a:rPr lang="en-US" dirty="0" smtClean="0"/>
              <a:t>Best Practice Requirements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The current internal policies, procedures and processes do not clearly delineate subcontractors and contractors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To </a:t>
            </a:r>
            <a:r>
              <a:rPr lang="en-US" dirty="0" err="1" smtClean="0"/>
              <a:t>minimise</a:t>
            </a:r>
            <a:r>
              <a:rPr lang="en-US" dirty="0" smtClean="0"/>
              <a:t> ambiguity on the situation, these terms and definitions can be added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9302" r="10264" b="8232"/>
          <a:stretch/>
        </p:blipFill>
        <p:spPr>
          <a:xfrm>
            <a:off x="6559083" y="1010010"/>
            <a:ext cx="2135358" cy="462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00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54181" y="831272"/>
            <a:ext cx="564172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Improvements to Existing Contractor Management</a:t>
            </a:r>
          </a:p>
          <a:p>
            <a:pPr marL="285750" indent="-285750">
              <a:buFontTx/>
              <a:buChar char="-"/>
            </a:pPr>
            <a:r>
              <a:rPr lang="en-US" dirty="0" smtClean="0"/>
              <a:t>The updated documents including the distinction between contractors and subcontractors should be uploaded to the internal network superseding previous revisions</a:t>
            </a: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The documents ca</a:t>
            </a:r>
            <a:r>
              <a:rPr lang="en-US" dirty="0" smtClean="0"/>
              <a:t>n then be distributed to the whole </a:t>
            </a:r>
            <a:r>
              <a:rPr lang="en-US" dirty="0" err="1" smtClean="0"/>
              <a:t>organisation</a:t>
            </a:r>
            <a:r>
              <a:rPr lang="en-US" dirty="0" smtClean="0"/>
              <a:t> with a note on the update now incorporating contractors, and printed out at the project level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648" y="3671924"/>
            <a:ext cx="5268170" cy="275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40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Essential.thmx</Template>
  <TotalTime>26</TotalTime>
  <Words>225</Words>
  <Application>Microsoft Macintosh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Essential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</dc:creator>
  <cp:lastModifiedBy>R</cp:lastModifiedBy>
  <cp:revision>4</cp:revision>
  <dcterms:created xsi:type="dcterms:W3CDTF">2018-12-04T10:58:21Z</dcterms:created>
  <dcterms:modified xsi:type="dcterms:W3CDTF">2018-12-04T11:24:43Z</dcterms:modified>
</cp:coreProperties>
</file>