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7" r:id="rId5"/>
  </p:sldMasterIdLst>
  <p:notesMasterIdLst>
    <p:notesMasterId r:id="rId31"/>
  </p:notesMasterIdLst>
  <p:sldIdLst>
    <p:sldId id="256" r:id="rId6"/>
    <p:sldId id="285" r:id="rId7"/>
    <p:sldId id="306" r:id="rId8"/>
    <p:sldId id="302" r:id="rId9"/>
    <p:sldId id="266" r:id="rId10"/>
    <p:sldId id="307" r:id="rId11"/>
    <p:sldId id="308" r:id="rId12"/>
    <p:sldId id="295" r:id="rId13"/>
    <p:sldId id="317" r:id="rId14"/>
    <p:sldId id="314" r:id="rId15"/>
    <p:sldId id="315" r:id="rId16"/>
    <p:sldId id="313" r:id="rId17"/>
    <p:sldId id="271" r:id="rId18"/>
    <p:sldId id="297" r:id="rId19"/>
    <p:sldId id="316" r:id="rId20"/>
    <p:sldId id="272" r:id="rId21"/>
    <p:sldId id="309" r:id="rId22"/>
    <p:sldId id="310" r:id="rId23"/>
    <p:sldId id="303" r:id="rId24"/>
    <p:sldId id="312" r:id="rId25"/>
    <p:sldId id="304" r:id="rId26"/>
    <p:sldId id="296" r:id="rId27"/>
    <p:sldId id="305" r:id="rId28"/>
    <p:sldId id="311" r:id="rId29"/>
    <p:sldId id="300" r:id="rId30"/>
  </p:sldIdLst>
  <p:sldSz cx="12801600" cy="9601200" type="A3"/>
  <p:notesSz cx="9144000" cy="6858000"/>
  <p:defaultTextStyle>
    <a:defPPr>
      <a:defRPr lang="en-US"/>
    </a:defPPr>
    <a:lvl1pPr marL="0" indent="0" algn="l" defTabSz="909104" rtl="0" eaLnBrk="1" latinLnBrk="0" hangingPunct="1">
      <a:lnSpc>
        <a:spcPct val="104000"/>
      </a:lnSpc>
      <a:spcBef>
        <a:spcPts val="1069"/>
      </a:spcBef>
      <a:buFontTx/>
      <a:buNone/>
      <a:defRPr sz="1604" kern="0" spc="0" baseline="0">
        <a:solidFill>
          <a:schemeClr val="tx1"/>
        </a:solidFill>
        <a:latin typeface="+mn-lt"/>
        <a:ea typeface="+mn-ea"/>
        <a:cs typeface="+mn-cs"/>
      </a:defRPr>
    </a:lvl1pPr>
    <a:lvl2pPr marL="0" indent="0" algn="l" defTabSz="909104" rtl="0" eaLnBrk="1" latinLnBrk="0" hangingPunct="1">
      <a:lnSpc>
        <a:spcPct val="104000"/>
      </a:lnSpc>
      <a:spcBef>
        <a:spcPts val="1069"/>
      </a:spcBef>
      <a:buFontTx/>
      <a:buNone/>
      <a:defRPr sz="1604" b="1" i="0" kern="0" cap="none" baseline="0">
        <a:solidFill>
          <a:schemeClr val="tx1"/>
        </a:solidFill>
        <a:latin typeface="+mj-lt"/>
        <a:ea typeface="+mn-ea"/>
        <a:cs typeface="+mn-cs"/>
      </a:defRPr>
    </a:lvl2pPr>
    <a:lvl3pPr marL="264587" indent="-264587" algn="l" defTabSz="909104" rtl="0" eaLnBrk="1" latinLnBrk="0" hangingPunct="1">
      <a:lnSpc>
        <a:spcPct val="104000"/>
      </a:lnSpc>
      <a:spcBef>
        <a:spcPts val="1069"/>
      </a:spcBef>
      <a:buFont typeface="Arial Black" panose="020B0A04020102020204" pitchFamily="34" charset="0"/>
      <a:buChar char="—"/>
      <a:defRPr sz="1604" kern="1200" cap="none" baseline="0">
        <a:solidFill>
          <a:schemeClr val="tx1"/>
        </a:solidFill>
        <a:latin typeface="+mn-lt"/>
        <a:ea typeface="+mn-ea"/>
        <a:cs typeface="+mn-cs"/>
      </a:defRPr>
    </a:lvl3pPr>
    <a:lvl4pPr marL="529175" indent="-264587" algn="l" defTabSz="909104" rtl="0" eaLnBrk="1" latinLnBrk="0" hangingPunct="1">
      <a:lnSpc>
        <a:spcPct val="104000"/>
      </a:lnSpc>
      <a:spcBef>
        <a:spcPts val="1069"/>
      </a:spcBef>
      <a:buFont typeface="Arial" panose="020B0604020202020204" pitchFamily="34" charset="0"/>
      <a:buChar char="•"/>
      <a:defRPr sz="1604" kern="1200">
        <a:solidFill>
          <a:schemeClr val="tx1"/>
        </a:solidFill>
        <a:latin typeface="+mn-lt"/>
        <a:ea typeface="+mn-ea"/>
        <a:cs typeface="+mn-cs"/>
      </a:defRPr>
    </a:lvl4pPr>
    <a:lvl5pPr marL="793762" indent="-264587" algn="l" defTabSz="909104" rtl="0" eaLnBrk="1" latinLnBrk="0" hangingPunct="1">
      <a:lnSpc>
        <a:spcPct val="104000"/>
      </a:lnSpc>
      <a:spcBef>
        <a:spcPts val="1069"/>
      </a:spcBef>
      <a:buFont typeface="Wingdings" panose="05000000000000000000" pitchFamily="2" charset="2"/>
      <a:buChar char=""/>
      <a:defRPr sz="1604" kern="1200">
        <a:solidFill>
          <a:schemeClr val="tx1"/>
        </a:solidFill>
        <a:latin typeface="+mn-lt"/>
        <a:ea typeface="+mn-ea"/>
        <a:cs typeface="+mn-cs"/>
      </a:defRPr>
    </a:lvl5pPr>
    <a:lvl6pPr marL="2500033" indent="-227275" algn="l" defTabSz="909104" rtl="0" eaLnBrk="1" latinLnBrk="0" hangingPunct="1">
      <a:lnSpc>
        <a:spcPct val="90000"/>
      </a:lnSpc>
      <a:spcBef>
        <a:spcPts val="497"/>
      </a:spcBef>
      <a:buFont typeface="Arial" panose="020B0604020202020204" pitchFamily="34" charset="0"/>
      <a:buChar char="•"/>
      <a:defRPr sz="1789" kern="1200">
        <a:solidFill>
          <a:schemeClr val="tx1"/>
        </a:solidFill>
        <a:latin typeface="+mn-lt"/>
        <a:ea typeface="+mn-ea"/>
        <a:cs typeface="+mn-cs"/>
      </a:defRPr>
    </a:lvl6pPr>
    <a:lvl7pPr marL="2954585" indent="-227275" algn="l" defTabSz="909104" rtl="0" eaLnBrk="1" latinLnBrk="0" hangingPunct="1">
      <a:lnSpc>
        <a:spcPct val="90000"/>
      </a:lnSpc>
      <a:spcBef>
        <a:spcPts val="497"/>
      </a:spcBef>
      <a:buFont typeface="Arial" panose="020B0604020202020204" pitchFamily="34" charset="0"/>
      <a:buChar char="•"/>
      <a:defRPr sz="1789" kern="1200">
        <a:solidFill>
          <a:schemeClr val="tx1"/>
        </a:solidFill>
        <a:latin typeface="+mn-lt"/>
        <a:ea typeface="+mn-ea"/>
        <a:cs typeface="+mn-cs"/>
      </a:defRPr>
    </a:lvl7pPr>
    <a:lvl8pPr marL="3409136" indent="-227275" algn="l" defTabSz="909104" rtl="0" eaLnBrk="1" latinLnBrk="0" hangingPunct="1">
      <a:lnSpc>
        <a:spcPct val="90000"/>
      </a:lnSpc>
      <a:spcBef>
        <a:spcPts val="497"/>
      </a:spcBef>
      <a:buFont typeface="Arial" panose="020B0604020202020204" pitchFamily="34" charset="0"/>
      <a:buChar char="•"/>
      <a:defRPr sz="1789" kern="1200">
        <a:solidFill>
          <a:schemeClr val="tx1"/>
        </a:solidFill>
        <a:latin typeface="+mn-lt"/>
        <a:ea typeface="+mn-ea"/>
        <a:cs typeface="+mn-cs"/>
      </a:defRPr>
    </a:lvl8pPr>
    <a:lvl9pPr marL="3863688" indent="-227275" algn="l" defTabSz="909104" rtl="0" eaLnBrk="1" latinLnBrk="0" hangingPunct="1">
      <a:lnSpc>
        <a:spcPct val="90000"/>
      </a:lnSpc>
      <a:spcBef>
        <a:spcPts val="497"/>
      </a:spcBef>
      <a:buFont typeface="Arial" panose="020B0604020202020204" pitchFamily="34" charset="0"/>
      <a:buChar char="•"/>
      <a:defRPr sz="1789"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Zinta Satins" initials="ZS" lastIdx="4" clrIdx="0">
    <p:extLst>
      <p:ext uri="{19B8F6BF-5375-455C-9EA6-DF929625EA0E}">
        <p15:presenceInfo xmlns:p15="http://schemas.microsoft.com/office/powerpoint/2012/main" userId="S::ZSatins@hansenyuncken.com.au::73a481e0-8305-43c2-8114-4804aaf48e8b"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09592"/>
    <a:srgbClr val="FF9933"/>
    <a:srgbClr val="4DA562"/>
    <a:srgbClr val="D1B50D"/>
    <a:srgbClr val="F4DC4E"/>
    <a:srgbClr val="B6DF5B"/>
    <a:srgbClr val="74B1B0"/>
    <a:srgbClr val="FAAF3F"/>
    <a:srgbClr val="6DABA6"/>
    <a:srgbClr val="4BA76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F973756-01D5-4064-9C34-0CE9847B3864}" v="705" dt="2021-06-10T02:27:27.40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1551" autoAdjust="0"/>
  </p:normalViewPr>
  <p:slideViewPr>
    <p:cSldViewPr snapToGrid="0">
      <p:cViewPr varScale="1">
        <p:scale>
          <a:sx n="64" d="100"/>
          <a:sy n="64" d="100"/>
        </p:scale>
        <p:origin x="2154" y="78"/>
      </p:cViewPr>
      <p:guideLst/>
    </p:cSldViewPr>
  </p:slideViewPr>
  <p:notesTextViewPr>
    <p:cViewPr>
      <p:scale>
        <a:sx n="150" d="100"/>
        <a:sy n="15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presProps" Target="presProps.xml"/><Relationship Id="rId38"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commentAuthors" Target="commentAuthors.xml"/><Relationship Id="rId37" Type="http://schemas.microsoft.com/office/2016/11/relationships/changesInfo" Target="changesInfos/changesInfo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theme" Target="theme/theme1.xml"/><Relationship Id="rId8" Type="http://schemas.openxmlformats.org/officeDocument/2006/relationships/slide" Target="slides/slide3.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ophie Coker" userId="1517a33c-9e90-4c97-b3c6-54fc74f26899" providerId="ADAL" clId="{6F973756-01D5-4064-9C34-0CE9847B3864}"/>
    <pc:docChg chg="undo custSel addSld delSld modSld">
      <pc:chgData name="Sophie Coker" userId="1517a33c-9e90-4c97-b3c6-54fc74f26899" providerId="ADAL" clId="{6F973756-01D5-4064-9C34-0CE9847B3864}" dt="2021-06-10T02:39:52.248" v="8781" actId="1036"/>
      <pc:docMkLst>
        <pc:docMk/>
      </pc:docMkLst>
      <pc:sldChg chg="modNotesTx">
        <pc:chgData name="Sophie Coker" userId="1517a33c-9e90-4c97-b3c6-54fc74f26899" providerId="ADAL" clId="{6F973756-01D5-4064-9C34-0CE9847B3864}" dt="2021-06-10T02:08:47.904" v="7606" actId="20577"/>
        <pc:sldMkLst>
          <pc:docMk/>
          <pc:sldMk cId="3360717000" sldId="266"/>
        </pc:sldMkLst>
      </pc:sldChg>
      <pc:sldChg chg="modSp">
        <pc:chgData name="Sophie Coker" userId="1517a33c-9e90-4c97-b3c6-54fc74f26899" providerId="ADAL" clId="{6F973756-01D5-4064-9C34-0CE9847B3864}" dt="2021-06-09T05:23:40.989" v="419" actId="20577"/>
        <pc:sldMkLst>
          <pc:docMk/>
          <pc:sldMk cId="1250348705" sldId="271"/>
        </pc:sldMkLst>
        <pc:graphicFrameChg chg="mod">
          <ac:chgData name="Sophie Coker" userId="1517a33c-9e90-4c97-b3c6-54fc74f26899" providerId="ADAL" clId="{6F973756-01D5-4064-9C34-0CE9847B3864}" dt="2021-06-09T05:23:40.989" v="419" actId="20577"/>
          <ac:graphicFrameMkLst>
            <pc:docMk/>
            <pc:sldMk cId="1250348705" sldId="271"/>
            <ac:graphicFrameMk id="6" creationId="{2CE3FACB-9697-430B-93D5-038A39654EB7}"/>
          </ac:graphicFrameMkLst>
        </pc:graphicFrameChg>
      </pc:sldChg>
      <pc:sldChg chg="addSp modSp mod modNotesTx">
        <pc:chgData name="Sophie Coker" userId="1517a33c-9e90-4c97-b3c6-54fc74f26899" providerId="ADAL" clId="{6F973756-01D5-4064-9C34-0CE9847B3864}" dt="2021-06-10T02:27:40.595" v="7765" actId="1035"/>
        <pc:sldMkLst>
          <pc:docMk/>
          <pc:sldMk cId="1106442317" sldId="285"/>
        </pc:sldMkLst>
        <pc:spChg chg="mod">
          <ac:chgData name="Sophie Coker" userId="1517a33c-9e90-4c97-b3c6-54fc74f26899" providerId="ADAL" clId="{6F973756-01D5-4064-9C34-0CE9847B3864}" dt="2021-06-10T02:27:40.595" v="7765" actId="1035"/>
          <ac:spMkLst>
            <pc:docMk/>
            <pc:sldMk cId="1106442317" sldId="285"/>
            <ac:spMk id="8" creationId="{41062089-C3AC-429D-B95C-BB31548CE9A5}"/>
          </ac:spMkLst>
        </pc:spChg>
        <pc:spChg chg="add mod">
          <ac:chgData name="Sophie Coker" userId="1517a33c-9e90-4c97-b3c6-54fc74f26899" providerId="ADAL" clId="{6F973756-01D5-4064-9C34-0CE9847B3864}" dt="2021-06-10T02:27:34.880" v="7763" actId="1076"/>
          <ac:spMkLst>
            <pc:docMk/>
            <pc:sldMk cId="1106442317" sldId="285"/>
            <ac:spMk id="9" creationId="{9523ED26-24E0-4CF4-9193-982E5F0E24DE}"/>
          </ac:spMkLst>
        </pc:spChg>
      </pc:sldChg>
      <pc:sldChg chg="modSp">
        <pc:chgData name="Sophie Coker" userId="1517a33c-9e90-4c97-b3c6-54fc74f26899" providerId="ADAL" clId="{6F973756-01D5-4064-9C34-0CE9847B3864}" dt="2021-06-09T05:11:47.390" v="137" actId="207"/>
        <pc:sldMkLst>
          <pc:docMk/>
          <pc:sldMk cId="118369449" sldId="297"/>
        </pc:sldMkLst>
        <pc:graphicFrameChg chg="mod">
          <ac:chgData name="Sophie Coker" userId="1517a33c-9e90-4c97-b3c6-54fc74f26899" providerId="ADAL" clId="{6F973756-01D5-4064-9C34-0CE9847B3864}" dt="2021-06-09T05:11:47.390" v="137" actId="207"/>
          <ac:graphicFrameMkLst>
            <pc:docMk/>
            <pc:sldMk cId="118369449" sldId="297"/>
            <ac:graphicFrameMk id="2" creationId="{F00B7F30-6AD3-48F7-A273-A2C434A7B914}"/>
          </ac:graphicFrameMkLst>
        </pc:graphicFrameChg>
      </pc:sldChg>
      <pc:sldChg chg="modSp mod">
        <pc:chgData name="Sophie Coker" userId="1517a33c-9e90-4c97-b3c6-54fc74f26899" providerId="ADAL" clId="{6F973756-01D5-4064-9C34-0CE9847B3864}" dt="2021-06-10T02:39:52.248" v="8781" actId="1036"/>
        <pc:sldMkLst>
          <pc:docMk/>
          <pc:sldMk cId="533289337" sldId="300"/>
        </pc:sldMkLst>
        <pc:spChg chg="mod">
          <ac:chgData name="Sophie Coker" userId="1517a33c-9e90-4c97-b3c6-54fc74f26899" providerId="ADAL" clId="{6F973756-01D5-4064-9C34-0CE9847B3864}" dt="2021-06-10T02:39:31.237" v="8763" actId="20577"/>
          <ac:spMkLst>
            <pc:docMk/>
            <pc:sldMk cId="533289337" sldId="300"/>
            <ac:spMk id="4" creationId="{7B3B4C46-2DFB-469B-84E9-ADB04F0F8FE1}"/>
          </ac:spMkLst>
        </pc:spChg>
        <pc:spChg chg="mod">
          <ac:chgData name="Sophie Coker" userId="1517a33c-9e90-4c97-b3c6-54fc74f26899" providerId="ADAL" clId="{6F973756-01D5-4064-9C34-0CE9847B3864}" dt="2021-06-10T02:39:44.556" v="8777" actId="1035"/>
          <ac:spMkLst>
            <pc:docMk/>
            <pc:sldMk cId="533289337" sldId="300"/>
            <ac:spMk id="5" creationId="{D5EEF3EE-C1E2-4D7D-827F-58E4556BEBD1}"/>
          </ac:spMkLst>
        </pc:spChg>
        <pc:grpChg chg="mod">
          <ac:chgData name="Sophie Coker" userId="1517a33c-9e90-4c97-b3c6-54fc74f26899" providerId="ADAL" clId="{6F973756-01D5-4064-9C34-0CE9847B3864}" dt="2021-06-10T02:39:47.929" v="8778" actId="14100"/>
          <ac:grpSpMkLst>
            <pc:docMk/>
            <pc:sldMk cId="533289337" sldId="300"/>
            <ac:grpSpMk id="6" creationId="{E301C3AA-2C67-414B-B4B4-27EDC7E1DC39}"/>
          </ac:grpSpMkLst>
        </pc:grpChg>
        <pc:picChg chg="mod">
          <ac:chgData name="Sophie Coker" userId="1517a33c-9e90-4c97-b3c6-54fc74f26899" providerId="ADAL" clId="{6F973756-01D5-4064-9C34-0CE9847B3864}" dt="2021-06-10T02:39:52.248" v="8781" actId="1036"/>
          <ac:picMkLst>
            <pc:docMk/>
            <pc:sldMk cId="533289337" sldId="300"/>
            <ac:picMk id="3" creationId="{0D8F4A6D-22A7-4644-B650-87CCAAA61DDB}"/>
          </ac:picMkLst>
        </pc:picChg>
      </pc:sldChg>
      <pc:sldChg chg="modNotesTx">
        <pc:chgData name="Sophie Coker" userId="1517a33c-9e90-4c97-b3c6-54fc74f26899" providerId="ADAL" clId="{6F973756-01D5-4064-9C34-0CE9847B3864}" dt="2021-06-10T01:40:19.348" v="6512" actId="20577"/>
        <pc:sldMkLst>
          <pc:docMk/>
          <pc:sldMk cId="3253448682" sldId="302"/>
        </pc:sldMkLst>
      </pc:sldChg>
      <pc:sldChg chg="modSp mod">
        <pc:chgData name="Sophie Coker" userId="1517a33c-9e90-4c97-b3c6-54fc74f26899" providerId="ADAL" clId="{6F973756-01D5-4064-9C34-0CE9847B3864}" dt="2021-06-10T02:24:04.520" v="7760" actId="113"/>
        <pc:sldMkLst>
          <pc:docMk/>
          <pc:sldMk cId="3743635890" sldId="305"/>
        </pc:sldMkLst>
        <pc:spChg chg="mod">
          <ac:chgData name="Sophie Coker" userId="1517a33c-9e90-4c97-b3c6-54fc74f26899" providerId="ADAL" clId="{6F973756-01D5-4064-9C34-0CE9847B3864}" dt="2021-06-10T02:24:04.520" v="7760" actId="113"/>
          <ac:spMkLst>
            <pc:docMk/>
            <pc:sldMk cId="3743635890" sldId="305"/>
            <ac:spMk id="10" creationId="{F03A11A4-DB22-44EF-8A40-DEE55E93F4EC}"/>
          </ac:spMkLst>
        </pc:spChg>
      </pc:sldChg>
      <pc:sldChg chg="modNotesTx">
        <pc:chgData name="Sophie Coker" userId="1517a33c-9e90-4c97-b3c6-54fc74f26899" providerId="ADAL" clId="{6F973756-01D5-4064-9C34-0CE9847B3864}" dt="2021-06-10T01:47:38.679" v="7066" actId="20577"/>
        <pc:sldMkLst>
          <pc:docMk/>
          <pc:sldMk cId="1607315772" sldId="306"/>
        </pc:sldMkLst>
      </pc:sldChg>
      <pc:sldChg chg="modNotesTx">
        <pc:chgData name="Sophie Coker" userId="1517a33c-9e90-4c97-b3c6-54fc74f26899" providerId="ADAL" clId="{6F973756-01D5-4064-9C34-0CE9847B3864}" dt="2021-06-10T02:09:37.553" v="7754" actId="20577"/>
        <pc:sldMkLst>
          <pc:docMk/>
          <pc:sldMk cId="3453177326" sldId="307"/>
        </pc:sldMkLst>
      </pc:sldChg>
      <pc:sldChg chg="modSp mod">
        <pc:chgData name="Sophie Coker" userId="1517a33c-9e90-4c97-b3c6-54fc74f26899" providerId="ADAL" clId="{6F973756-01D5-4064-9C34-0CE9847B3864}" dt="2021-06-10T02:28:46.084" v="7832" actId="20577"/>
        <pc:sldMkLst>
          <pc:docMk/>
          <pc:sldMk cId="3297854250" sldId="312"/>
        </pc:sldMkLst>
        <pc:spChg chg="mod">
          <ac:chgData name="Sophie Coker" userId="1517a33c-9e90-4c97-b3c6-54fc74f26899" providerId="ADAL" clId="{6F973756-01D5-4064-9C34-0CE9847B3864}" dt="2021-06-10T02:28:46.084" v="7832" actId="20577"/>
          <ac:spMkLst>
            <pc:docMk/>
            <pc:sldMk cId="3297854250" sldId="312"/>
            <ac:spMk id="7" creationId="{9F3E81AB-1D61-400A-B3D0-66E10764F715}"/>
          </ac:spMkLst>
        </pc:spChg>
      </pc:sldChg>
      <pc:sldChg chg="modSp mod">
        <pc:chgData name="Sophie Coker" userId="1517a33c-9e90-4c97-b3c6-54fc74f26899" providerId="ADAL" clId="{6F973756-01D5-4064-9C34-0CE9847B3864}" dt="2021-06-10T02:20:21.771" v="7758" actId="20577"/>
        <pc:sldMkLst>
          <pc:docMk/>
          <pc:sldMk cId="3717308058" sldId="315"/>
        </pc:sldMkLst>
        <pc:spChg chg="mod">
          <ac:chgData name="Sophie Coker" userId="1517a33c-9e90-4c97-b3c6-54fc74f26899" providerId="ADAL" clId="{6F973756-01D5-4064-9C34-0CE9847B3864}" dt="2021-06-10T02:20:21.771" v="7758" actId="20577"/>
          <ac:spMkLst>
            <pc:docMk/>
            <pc:sldMk cId="3717308058" sldId="315"/>
            <ac:spMk id="7" creationId="{9F3E81AB-1D61-400A-B3D0-66E10764F715}"/>
          </ac:spMkLst>
        </pc:spChg>
      </pc:sldChg>
      <pc:sldChg chg="new del">
        <pc:chgData name="Sophie Coker" userId="1517a33c-9e90-4c97-b3c6-54fc74f26899" providerId="ADAL" clId="{6F973756-01D5-4064-9C34-0CE9847B3864}" dt="2021-06-09T05:04:07.955" v="1" actId="2696"/>
        <pc:sldMkLst>
          <pc:docMk/>
          <pc:sldMk cId="2675745323" sldId="316"/>
        </pc:sldMkLst>
      </pc:sldChg>
      <pc:sldChg chg="addSp delSp modSp add mod">
        <pc:chgData name="Sophie Coker" userId="1517a33c-9e90-4c97-b3c6-54fc74f26899" providerId="ADAL" clId="{6F973756-01D5-4064-9C34-0CE9847B3864}" dt="2021-06-09T06:39:09.201" v="2031" actId="1076"/>
        <pc:sldMkLst>
          <pc:docMk/>
          <pc:sldMk cId="3932908750" sldId="316"/>
        </pc:sldMkLst>
        <pc:spChg chg="add del mod">
          <ac:chgData name="Sophie Coker" userId="1517a33c-9e90-4c97-b3c6-54fc74f26899" providerId="ADAL" clId="{6F973756-01D5-4064-9C34-0CE9847B3864}" dt="2021-06-09T05:42:27.188" v="821" actId="478"/>
          <ac:spMkLst>
            <pc:docMk/>
            <pc:sldMk cId="3932908750" sldId="316"/>
            <ac:spMk id="3" creationId="{C088189F-C080-4957-8B22-938B0F68842E}"/>
          </ac:spMkLst>
        </pc:spChg>
        <pc:spChg chg="add del mod">
          <ac:chgData name="Sophie Coker" userId="1517a33c-9e90-4c97-b3c6-54fc74f26899" providerId="ADAL" clId="{6F973756-01D5-4064-9C34-0CE9847B3864}" dt="2021-06-09T05:49:24.912" v="904" actId="478"/>
          <ac:spMkLst>
            <pc:docMk/>
            <pc:sldMk cId="3932908750" sldId="316"/>
            <ac:spMk id="4" creationId="{2809DF45-AE9B-4209-A32A-5E4378CD785A}"/>
          </ac:spMkLst>
        </pc:spChg>
        <pc:spChg chg="del">
          <ac:chgData name="Sophie Coker" userId="1517a33c-9e90-4c97-b3c6-54fc74f26899" providerId="ADAL" clId="{6F973756-01D5-4064-9C34-0CE9847B3864}" dt="2021-06-09T05:12:08.792" v="138" actId="478"/>
          <ac:spMkLst>
            <pc:docMk/>
            <pc:sldMk cId="3932908750" sldId="316"/>
            <ac:spMk id="5" creationId="{490D3935-3849-4F80-BCF2-229C2B944BDA}"/>
          </ac:spMkLst>
        </pc:spChg>
        <pc:spChg chg="mod topLvl">
          <ac:chgData name="Sophie Coker" userId="1517a33c-9e90-4c97-b3c6-54fc74f26899" providerId="ADAL" clId="{6F973756-01D5-4064-9C34-0CE9847B3864}" dt="2021-06-09T06:37:03.560" v="2024" actId="165"/>
          <ac:spMkLst>
            <pc:docMk/>
            <pc:sldMk cId="3932908750" sldId="316"/>
            <ac:spMk id="6" creationId="{22E53671-6235-419A-990A-C7315A9F686A}"/>
          </ac:spMkLst>
        </pc:spChg>
        <pc:spChg chg="add del mod">
          <ac:chgData name="Sophie Coker" userId="1517a33c-9e90-4c97-b3c6-54fc74f26899" providerId="ADAL" clId="{6F973756-01D5-4064-9C34-0CE9847B3864}" dt="2021-06-09T06:29:17.758" v="1945" actId="478"/>
          <ac:spMkLst>
            <pc:docMk/>
            <pc:sldMk cId="3932908750" sldId="316"/>
            <ac:spMk id="8" creationId="{0343C1B3-E667-4867-852F-7A775E0A84AF}"/>
          </ac:spMkLst>
        </pc:spChg>
        <pc:spChg chg="add mod topLvl">
          <ac:chgData name="Sophie Coker" userId="1517a33c-9e90-4c97-b3c6-54fc74f26899" providerId="ADAL" clId="{6F973756-01D5-4064-9C34-0CE9847B3864}" dt="2021-06-09T06:37:03.560" v="2024" actId="165"/>
          <ac:spMkLst>
            <pc:docMk/>
            <pc:sldMk cId="3932908750" sldId="316"/>
            <ac:spMk id="10" creationId="{2F86A123-E565-49D5-AC02-52F74E165C9E}"/>
          </ac:spMkLst>
        </pc:spChg>
        <pc:spChg chg="add del mod">
          <ac:chgData name="Sophie Coker" userId="1517a33c-9e90-4c97-b3c6-54fc74f26899" providerId="ADAL" clId="{6F973756-01D5-4064-9C34-0CE9847B3864}" dt="2021-06-09T05:24:33.253" v="420" actId="478"/>
          <ac:spMkLst>
            <pc:docMk/>
            <pc:sldMk cId="3932908750" sldId="316"/>
            <ac:spMk id="11" creationId="{24E4667B-A76A-4B06-8CD8-427A06B01377}"/>
          </ac:spMkLst>
        </pc:spChg>
        <pc:spChg chg="add mod topLvl">
          <ac:chgData name="Sophie Coker" userId="1517a33c-9e90-4c97-b3c6-54fc74f26899" providerId="ADAL" clId="{6F973756-01D5-4064-9C34-0CE9847B3864}" dt="2021-06-09T06:37:03.560" v="2024" actId="165"/>
          <ac:spMkLst>
            <pc:docMk/>
            <pc:sldMk cId="3932908750" sldId="316"/>
            <ac:spMk id="12" creationId="{5295A7A9-74E7-4717-A8E0-3ED4CA1FB050}"/>
          </ac:spMkLst>
        </pc:spChg>
        <pc:spChg chg="add mod topLvl">
          <ac:chgData name="Sophie Coker" userId="1517a33c-9e90-4c97-b3c6-54fc74f26899" providerId="ADAL" clId="{6F973756-01D5-4064-9C34-0CE9847B3864}" dt="2021-06-09T06:37:03.560" v="2024" actId="165"/>
          <ac:spMkLst>
            <pc:docMk/>
            <pc:sldMk cId="3932908750" sldId="316"/>
            <ac:spMk id="13" creationId="{A93A530E-A872-4D74-8A96-8C885D5EA05B}"/>
          </ac:spMkLst>
        </pc:spChg>
        <pc:spChg chg="add del mod">
          <ac:chgData name="Sophie Coker" userId="1517a33c-9e90-4c97-b3c6-54fc74f26899" providerId="ADAL" clId="{6F973756-01D5-4064-9C34-0CE9847B3864}" dt="2021-06-09T05:46:46.028" v="862" actId="478"/>
          <ac:spMkLst>
            <pc:docMk/>
            <pc:sldMk cId="3932908750" sldId="316"/>
            <ac:spMk id="16" creationId="{C414B153-6B7B-430A-BB07-6DEE7107D2B2}"/>
          </ac:spMkLst>
        </pc:spChg>
        <pc:spChg chg="add mod">
          <ac:chgData name="Sophie Coker" userId="1517a33c-9e90-4c97-b3c6-54fc74f26899" providerId="ADAL" clId="{6F973756-01D5-4064-9C34-0CE9847B3864}" dt="2021-06-09T06:36:09.993" v="2022"/>
          <ac:spMkLst>
            <pc:docMk/>
            <pc:sldMk cId="3932908750" sldId="316"/>
            <ac:spMk id="25" creationId="{1214888A-4627-4B95-BEF0-842850543405}"/>
          </ac:spMkLst>
        </pc:spChg>
        <pc:spChg chg="add del mod">
          <ac:chgData name="Sophie Coker" userId="1517a33c-9e90-4c97-b3c6-54fc74f26899" providerId="ADAL" clId="{6F973756-01D5-4064-9C34-0CE9847B3864}" dt="2021-06-09T06:13:13.601" v="1598" actId="478"/>
          <ac:spMkLst>
            <pc:docMk/>
            <pc:sldMk cId="3932908750" sldId="316"/>
            <ac:spMk id="27" creationId="{19F6C8C1-8EEC-4A63-85F7-CA57BB3A7487}"/>
          </ac:spMkLst>
        </pc:spChg>
        <pc:spChg chg="add del mod">
          <ac:chgData name="Sophie Coker" userId="1517a33c-9e90-4c97-b3c6-54fc74f26899" providerId="ADAL" clId="{6F973756-01D5-4064-9C34-0CE9847B3864}" dt="2021-06-09T06:18:02.456" v="1840" actId="478"/>
          <ac:spMkLst>
            <pc:docMk/>
            <pc:sldMk cId="3932908750" sldId="316"/>
            <ac:spMk id="28" creationId="{98443AE6-06DC-41EB-A9A3-5BC8220FBDFE}"/>
          </ac:spMkLst>
        </pc:spChg>
        <pc:spChg chg="add mod">
          <ac:chgData name="Sophie Coker" userId="1517a33c-9e90-4c97-b3c6-54fc74f26899" providerId="ADAL" clId="{6F973756-01D5-4064-9C34-0CE9847B3864}" dt="2021-06-09T06:39:09.201" v="2031" actId="1076"/>
          <ac:spMkLst>
            <pc:docMk/>
            <pc:sldMk cId="3932908750" sldId="316"/>
            <ac:spMk id="29" creationId="{FE9A63A7-0CE0-4C8C-9236-3F58F6B08819}"/>
          </ac:spMkLst>
        </pc:spChg>
        <pc:spChg chg="mod">
          <ac:chgData name="Sophie Coker" userId="1517a33c-9e90-4c97-b3c6-54fc74f26899" providerId="ADAL" clId="{6F973756-01D5-4064-9C34-0CE9847B3864}" dt="2021-06-09T06:35:13.092" v="2012" actId="1076"/>
          <ac:spMkLst>
            <pc:docMk/>
            <pc:sldMk cId="3932908750" sldId="316"/>
            <ac:spMk id="70" creationId="{ACDC9021-9455-4396-9FA3-2C7D4993A3D9}"/>
          </ac:spMkLst>
        </pc:spChg>
        <pc:grpChg chg="add del mod">
          <ac:chgData name="Sophie Coker" userId="1517a33c-9e90-4c97-b3c6-54fc74f26899" providerId="ADAL" clId="{6F973756-01D5-4064-9C34-0CE9847B3864}" dt="2021-06-09T06:34:35.720" v="2006" actId="1076"/>
          <ac:grpSpMkLst>
            <pc:docMk/>
            <pc:sldMk cId="3932908750" sldId="316"/>
            <ac:grpSpMk id="30" creationId="{4B7EE621-AB31-4707-BAA3-BB55DC6B90CD}"/>
          </ac:grpSpMkLst>
        </pc:grpChg>
        <pc:grpChg chg="add del mod">
          <ac:chgData name="Sophie Coker" userId="1517a33c-9e90-4c97-b3c6-54fc74f26899" providerId="ADAL" clId="{6F973756-01D5-4064-9C34-0CE9847B3864}" dt="2021-06-09T06:37:03.560" v="2024" actId="165"/>
          <ac:grpSpMkLst>
            <pc:docMk/>
            <pc:sldMk cId="3932908750" sldId="316"/>
            <ac:grpSpMk id="31" creationId="{D9E10450-991B-429F-A5B3-28F92B365766}"/>
          </ac:grpSpMkLst>
        </pc:grpChg>
        <pc:graphicFrameChg chg="mod topLvl">
          <ac:chgData name="Sophie Coker" userId="1517a33c-9e90-4c97-b3c6-54fc74f26899" providerId="ADAL" clId="{6F973756-01D5-4064-9C34-0CE9847B3864}" dt="2021-06-09T06:37:03.560" v="2024" actId="165"/>
          <ac:graphicFrameMkLst>
            <pc:docMk/>
            <pc:sldMk cId="3932908750" sldId="316"/>
            <ac:graphicFrameMk id="2" creationId="{F00B7F30-6AD3-48F7-A273-A2C434A7B914}"/>
          </ac:graphicFrameMkLst>
        </pc:graphicFrameChg>
        <pc:cxnChg chg="add mod">
          <ac:chgData name="Sophie Coker" userId="1517a33c-9e90-4c97-b3c6-54fc74f26899" providerId="ADAL" clId="{6F973756-01D5-4064-9C34-0CE9847B3864}" dt="2021-06-09T06:35:53.182" v="2017" actId="692"/>
          <ac:cxnSpMkLst>
            <pc:docMk/>
            <pc:sldMk cId="3932908750" sldId="316"/>
            <ac:cxnSpMk id="14" creationId="{1BA04BCC-7FEA-4940-B108-3BB73792ED3A}"/>
          </ac:cxnSpMkLst>
        </pc:cxnChg>
      </pc:sldChg>
    </pc:docChg>
  </pc:docChgLst>
  <pc:docChgLst>
    <pc:chgData name="Sophie Coker" userId="S::scoker@hansenyuncken.com.au::1517a33c-9e90-4c97-b3c6-54fc74f26899" providerId="AD" clId="Web-{938E980D-29DC-4B4E-8EC6-05505DA086F8}"/>
    <pc:docChg chg="modSld">
      <pc:chgData name="Sophie Coker" userId="S::scoker@hansenyuncken.com.au::1517a33c-9e90-4c97-b3c6-54fc74f26899" providerId="AD" clId="Web-{938E980D-29DC-4B4E-8EC6-05505DA086F8}" dt="2021-05-24T01:09:48.989" v="0" actId="20577"/>
      <pc:docMkLst>
        <pc:docMk/>
      </pc:docMkLst>
      <pc:sldChg chg="modSp">
        <pc:chgData name="Sophie Coker" userId="S::scoker@hansenyuncken.com.au::1517a33c-9e90-4c97-b3c6-54fc74f26899" providerId="AD" clId="Web-{938E980D-29DC-4B4E-8EC6-05505DA086F8}" dt="2021-05-24T01:09:48.989" v="0" actId="20577"/>
        <pc:sldMkLst>
          <pc:docMk/>
          <pc:sldMk cId="533289337" sldId="300"/>
        </pc:sldMkLst>
        <pc:spChg chg="mod">
          <ac:chgData name="Sophie Coker" userId="S::scoker@hansenyuncken.com.au::1517a33c-9e90-4c97-b3c6-54fc74f26899" providerId="AD" clId="Web-{938E980D-29DC-4B4E-8EC6-05505DA086F8}" dt="2021-05-24T01:09:48.989" v="0" actId="20577"/>
          <ac:spMkLst>
            <pc:docMk/>
            <pc:sldMk cId="533289337" sldId="300"/>
            <ac:spMk id="24" creationId="{F8769C11-943B-4CF2-B9DB-8BBE61530996}"/>
          </ac:spMkLst>
        </pc:spChg>
      </pc:sldChg>
    </pc:docChg>
  </pc:docChgLst>
  <pc:docChgLst>
    <pc:chgData name="Kurt Warren" userId="e41e19a0-33a7-4ce1-9e76-602e4204e8f5" providerId="ADAL" clId="{C43FD9B1-6805-4099-BB79-AB895D35B91E}"/>
    <pc:docChg chg="undo custSel addSld delSld modSld sldOrd">
      <pc:chgData name="Kurt Warren" userId="e41e19a0-33a7-4ce1-9e76-602e4204e8f5" providerId="ADAL" clId="{C43FD9B1-6805-4099-BB79-AB895D35B91E}" dt="2021-05-20T06:08:01.991" v="2592" actId="20577"/>
      <pc:docMkLst>
        <pc:docMk/>
      </pc:docMkLst>
      <pc:sldChg chg="addSp modSp mod">
        <pc:chgData name="Kurt Warren" userId="e41e19a0-33a7-4ce1-9e76-602e4204e8f5" providerId="ADAL" clId="{C43FD9B1-6805-4099-BB79-AB895D35B91E}" dt="2021-05-20T05:50:54.136" v="1954" actId="1076"/>
        <pc:sldMkLst>
          <pc:docMk/>
          <pc:sldMk cId="3360717000" sldId="266"/>
        </pc:sldMkLst>
        <pc:spChg chg="add mod">
          <ac:chgData name="Kurt Warren" userId="e41e19a0-33a7-4ce1-9e76-602e4204e8f5" providerId="ADAL" clId="{C43FD9B1-6805-4099-BB79-AB895D35B91E}" dt="2021-05-20T05:50:54.136" v="1954" actId="1076"/>
          <ac:spMkLst>
            <pc:docMk/>
            <pc:sldMk cId="3360717000" sldId="266"/>
            <ac:spMk id="43" creationId="{8EE53A1B-9FEA-4B0B-B804-59E10E07FA24}"/>
          </ac:spMkLst>
        </pc:spChg>
      </pc:sldChg>
      <pc:sldChg chg="addSp modSp mod">
        <pc:chgData name="Kurt Warren" userId="e41e19a0-33a7-4ce1-9e76-602e4204e8f5" providerId="ADAL" clId="{C43FD9B1-6805-4099-BB79-AB895D35B91E}" dt="2021-05-20T05:52:08.454" v="1967" actId="1076"/>
        <pc:sldMkLst>
          <pc:docMk/>
          <pc:sldMk cId="1250348705" sldId="271"/>
        </pc:sldMkLst>
        <pc:spChg chg="add mod">
          <ac:chgData name="Kurt Warren" userId="e41e19a0-33a7-4ce1-9e76-602e4204e8f5" providerId="ADAL" clId="{C43FD9B1-6805-4099-BB79-AB895D35B91E}" dt="2021-05-20T05:52:08.454" v="1967" actId="1076"/>
          <ac:spMkLst>
            <pc:docMk/>
            <pc:sldMk cId="1250348705" sldId="271"/>
            <ac:spMk id="11" creationId="{AC1E4B5A-F78E-4236-B7EE-353E23F70AFD}"/>
          </ac:spMkLst>
        </pc:spChg>
      </pc:sldChg>
      <pc:sldChg chg="addSp modSp mod">
        <pc:chgData name="Kurt Warren" userId="e41e19a0-33a7-4ce1-9e76-602e4204e8f5" providerId="ADAL" clId="{C43FD9B1-6805-4099-BB79-AB895D35B91E}" dt="2021-05-20T05:52:28.968" v="1971" actId="1076"/>
        <pc:sldMkLst>
          <pc:docMk/>
          <pc:sldMk cId="1857825947" sldId="272"/>
        </pc:sldMkLst>
        <pc:spChg chg="add mod">
          <ac:chgData name="Kurt Warren" userId="e41e19a0-33a7-4ce1-9e76-602e4204e8f5" providerId="ADAL" clId="{C43FD9B1-6805-4099-BB79-AB895D35B91E}" dt="2021-05-20T05:52:28.968" v="1971" actId="1076"/>
          <ac:spMkLst>
            <pc:docMk/>
            <pc:sldMk cId="1857825947" sldId="272"/>
            <ac:spMk id="5" creationId="{BB2BB0CD-6669-4533-A36C-4FCAB5875D1E}"/>
          </ac:spMkLst>
        </pc:spChg>
      </pc:sldChg>
      <pc:sldChg chg="modSp mod">
        <pc:chgData name="Kurt Warren" userId="e41e19a0-33a7-4ce1-9e76-602e4204e8f5" providerId="ADAL" clId="{C43FD9B1-6805-4099-BB79-AB895D35B91E}" dt="2021-05-20T05:50:30.054" v="1949" actId="255"/>
        <pc:sldMkLst>
          <pc:docMk/>
          <pc:sldMk cId="1106442317" sldId="285"/>
        </pc:sldMkLst>
        <pc:spChg chg="mod">
          <ac:chgData name="Kurt Warren" userId="e41e19a0-33a7-4ce1-9e76-602e4204e8f5" providerId="ADAL" clId="{C43FD9B1-6805-4099-BB79-AB895D35B91E}" dt="2021-05-20T05:50:30.054" v="1949" actId="255"/>
          <ac:spMkLst>
            <pc:docMk/>
            <pc:sldMk cId="1106442317" sldId="285"/>
            <ac:spMk id="6" creationId="{B4F167C9-17F1-4C5F-8109-FDB76C33C0E1}"/>
          </ac:spMkLst>
        </pc:spChg>
      </pc:sldChg>
      <pc:sldChg chg="addSp modSp mod">
        <pc:chgData name="Kurt Warren" userId="e41e19a0-33a7-4ce1-9e76-602e4204e8f5" providerId="ADAL" clId="{C43FD9B1-6805-4099-BB79-AB895D35B91E}" dt="2021-05-20T05:51:17.914" v="1958" actId="1076"/>
        <pc:sldMkLst>
          <pc:docMk/>
          <pc:sldMk cId="1349499445" sldId="295"/>
        </pc:sldMkLst>
        <pc:spChg chg="mod">
          <ac:chgData name="Kurt Warren" userId="e41e19a0-33a7-4ce1-9e76-602e4204e8f5" providerId="ADAL" clId="{C43FD9B1-6805-4099-BB79-AB895D35B91E}" dt="2021-05-20T05:20:10.077" v="213" actId="20577"/>
          <ac:spMkLst>
            <pc:docMk/>
            <pc:sldMk cId="1349499445" sldId="295"/>
            <ac:spMk id="6" creationId="{103FE370-1C1B-4D75-B349-0B3E91CC6FAC}"/>
          </ac:spMkLst>
        </pc:spChg>
        <pc:spChg chg="mod">
          <ac:chgData name="Kurt Warren" userId="e41e19a0-33a7-4ce1-9e76-602e4204e8f5" providerId="ADAL" clId="{C43FD9B1-6805-4099-BB79-AB895D35B91E}" dt="2021-05-20T05:19:19.231" v="175" actId="20577"/>
          <ac:spMkLst>
            <pc:docMk/>
            <pc:sldMk cId="1349499445" sldId="295"/>
            <ac:spMk id="9" creationId="{BC2C8EAF-8225-4916-B725-35F49DC596C4}"/>
          </ac:spMkLst>
        </pc:spChg>
        <pc:spChg chg="add mod">
          <ac:chgData name="Kurt Warren" userId="e41e19a0-33a7-4ce1-9e76-602e4204e8f5" providerId="ADAL" clId="{C43FD9B1-6805-4099-BB79-AB895D35B91E}" dt="2021-05-20T05:51:17.914" v="1958" actId="1076"/>
          <ac:spMkLst>
            <pc:docMk/>
            <pc:sldMk cId="1349499445" sldId="295"/>
            <ac:spMk id="11" creationId="{0D19B252-6081-4BEA-A110-7A9CE95693F0}"/>
          </ac:spMkLst>
        </pc:spChg>
      </pc:sldChg>
      <pc:sldChg chg="addSp modSp mod">
        <pc:chgData name="Kurt Warren" userId="e41e19a0-33a7-4ce1-9e76-602e4204e8f5" providerId="ADAL" clId="{C43FD9B1-6805-4099-BB79-AB895D35B91E}" dt="2021-05-20T05:53:10.416" v="1981" actId="1076"/>
        <pc:sldMkLst>
          <pc:docMk/>
          <pc:sldMk cId="346287825" sldId="296"/>
        </pc:sldMkLst>
        <pc:spChg chg="add mod">
          <ac:chgData name="Kurt Warren" userId="e41e19a0-33a7-4ce1-9e76-602e4204e8f5" providerId="ADAL" clId="{C43FD9B1-6805-4099-BB79-AB895D35B91E}" dt="2021-05-20T05:53:10.416" v="1981" actId="1076"/>
          <ac:spMkLst>
            <pc:docMk/>
            <pc:sldMk cId="346287825" sldId="296"/>
            <ac:spMk id="7" creationId="{76A05670-C75F-45E9-9F3C-DABE16162C57}"/>
          </ac:spMkLst>
        </pc:spChg>
      </pc:sldChg>
      <pc:sldChg chg="addSp modSp mod">
        <pc:chgData name="Kurt Warren" userId="e41e19a0-33a7-4ce1-9e76-602e4204e8f5" providerId="ADAL" clId="{C43FD9B1-6805-4099-BB79-AB895D35B91E}" dt="2021-05-20T05:52:20.192" v="1969" actId="1076"/>
        <pc:sldMkLst>
          <pc:docMk/>
          <pc:sldMk cId="118369449" sldId="297"/>
        </pc:sldMkLst>
        <pc:spChg chg="add mod">
          <ac:chgData name="Kurt Warren" userId="e41e19a0-33a7-4ce1-9e76-602e4204e8f5" providerId="ADAL" clId="{C43FD9B1-6805-4099-BB79-AB895D35B91E}" dt="2021-05-20T05:52:20.192" v="1969" actId="1076"/>
          <ac:spMkLst>
            <pc:docMk/>
            <pc:sldMk cId="118369449" sldId="297"/>
            <ac:spMk id="7" creationId="{74FE9CDB-35D7-48A3-A0F5-9B78C130BE7B}"/>
          </ac:spMkLst>
        </pc:spChg>
      </pc:sldChg>
      <pc:sldChg chg="addSp modSp mod">
        <pc:chgData name="Kurt Warren" userId="e41e19a0-33a7-4ce1-9e76-602e4204e8f5" providerId="ADAL" clId="{C43FD9B1-6805-4099-BB79-AB895D35B91E}" dt="2021-05-20T05:53:42.079" v="1987" actId="1076"/>
        <pc:sldMkLst>
          <pc:docMk/>
          <pc:sldMk cId="533289337" sldId="300"/>
        </pc:sldMkLst>
        <pc:spChg chg="add mod">
          <ac:chgData name="Kurt Warren" userId="e41e19a0-33a7-4ce1-9e76-602e4204e8f5" providerId="ADAL" clId="{C43FD9B1-6805-4099-BB79-AB895D35B91E}" dt="2021-05-20T05:53:42.079" v="1987" actId="1076"/>
          <ac:spMkLst>
            <pc:docMk/>
            <pc:sldMk cId="533289337" sldId="300"/>
            <ac:spMk id="11" creationId="{F33FBA10-EBCF-42C3-85D8-E11204E33E63}"/>
          </ac:spMkLst>
        </pc:spChg>
      </pc:sldChg>
      <pc:sldChg chg="addSp modSp mod">
        <pc:chgData name="Kurt Warren" userId="e41e19a0-33a7-4ce1-9e76-602e4204e8f5" providerId="ADAL" clId="{C43FD9B1-6805-4099-BB79-AB895D35B91E}" dt="2021-05-20T05:50:44.861" v="1952" actId="1076"/>
        <pc:sldMkLst>
          <pc:docMk/>
          <pc:sldMk cId="3253448682" sldId="302"/>
        </pc:sldMkLst>
        <pc:spChg chg="add mod">
          <ac:chgData name="Kurt Warren" userId="e41e19a0-33a7-4ce1-9e76-602e4204e8f5" providerId="ADAL" clId="{C43FD9B1-6805-4099-BB79-AB895D35B91E}" dt="2021-05-20T05:50:44.861" v="1952" actId="1076"/>
          <ac:spMkLst>
            <pc:docMk/>
            <pc:sldMk cId="3253448682" sldId="302"/>
            <ac:spMk id="10" creationId="{3FE44869-03A1-46E8-BC75-89589A0DC13E}"/>
          </ac:spMkLst>
        </pc:spChg>
      </pc:sldChg>
      <pc:sldChg chg="addSp modSp mod">
        <pc:chgData name="Kurt Warren" userId="e41e19a0-33a7-4ce1-9e76-602e4204e8f5" providerId="ADAL" clId="{C43FD9B1-6805-4099-BB79-AB895D35B91E}" dt="2021-05-20T05:52:47.958" v="1975" actId="1076"/>
        <pc:sldMkLst>
          <pc:docMk/>
          <pc:sldMk cId="1158663312" sldId="303"/>
        </pc:sldMkLst>
        <pc:spChg chg="add mod">
          <ac:chgData name="Kurt Warren" userId="e41e19a0-33a7-4ce1-9e76-602e4204e8f5" providerId="ADAL" clId="{C43FD9B1-6805-4099-BB79-AB895D35B91E}" dt="2021-05-20T05:52:47.958" v="1975" actId="1076"/>
          <ac:spMkLst>
            <pc:docMk/>
            <pc:sldMk cId="1158663312" sldId="303"/>
            <ac:spMk id="6" creationId="{E5F6FE83-4A30-46F4-88A5-ABA5316C5F68}"/>
          </ac:spMkLst>
        </pc:spChg>
      </pc:sldChg>
      <pc:sldChg chg="addSp modSp mod">
        <pc:chgData name="Kurt Warren" userId="e41e19a0-33a7-4ce1-9e76-602e4204e8f5" providerId="ADAL" clId="{C43FD9B1-6805-4099-BB79-AB895D35B91E}" dt="2021-05-20T05:53:02.864" v="1979" actId="1076"/>
        <pc:sldMkLst>
          <pc:docMk/>
          <pc:sldMk cId="22739802" sldId="304"/>
        </pc:sldMkLst>
        <pc:spChg chg="add mod">
          <ac:chgData name="Kurt Warren" userId="e41e19a0-33a7-4ce1-9e76-602e4204e8f5" providerId="ADAL" clId="{C43FD9B1-6805-4099-BB79-AB895D35B91E}" dt="2021-05-20T05:53:02.864" v="1979" actId="1076"/>
          <ac:spMkLst>
            <pc:docMk/>
            <pc:sldMk cId="22739802" sldId="304"/>
            <ac:spMk id="11" creationId="{2DA47308-75BD-49CB-B1D3-51DD7356D91F}"/>
          </ac:spMkLst>
        </pc:spChg>
      </pc:sldChg>
      <pc:sldChg chg="addSp modSp mod">
        <pc:chgData name="Kurt Warren" userId="e41e19a0-33a7-4ce1-9e76-602e4204e8f5" providerId="ADAL" clId="{C43FD9B1-6805-4099-BB79-AB895D35B91E}" dt="2021-05-20T05:53:26.810" v="1983" actId="1076"/>
        <pc:sldMkLst>
          <pc:docMk/>
          <pc:sldMk cId="3743635890" sldId="305"/>
        </pc:sldMkLst>
        <pc:spChg chg="add mod">
          <ac:chgData name="Kurt Warren" userId="e41e19a0-33a7-4ce1-9e76-602e4204e8f5" providerId="ADAL" clId="{C43FD9B1-6805-4099-BB79-AB895D35B91E}" dt="2021-05-20T05:53:26.810" v="1983" actId="1076"/>
          <ac:spMkLst>
            <pc:docMk/>
            <pc:sldMk cId="3743635890" sldId="305"/>
            <ac:spMk id="7" creationId="{D15449AD-4320-426B-9617-A144C34AFBEA}"/>
          </ac:spMkLst>
        </pc:spChg>
      </pc:sldChg>
      <pc:sldChg chg="addSp modSp">
        <pc:chgData name="Kurt Warren" userId="e41e19a0-33a7-4ce1-9e76-602e4204e8f5" providerId="ADAL" clId="{C43FD9B1-6805-4099-BB79-AB895D35B91E}" dt="2021-05-20T05:50:37.559" v="1950"/>
        <pc:sldMkLst>
          <pc:docMk/>
          <pc:sldMk cId="1607315772" sldId="306"/>
        </pc:sldMkLst>
        <pc:spChg chg="add mod">
          <ac:chgData name="Kurt Warren" userId="e41e19a0-33a7-4ce1-9e76-602e4204e8f5" providerId="ADAL" clId="{C43FD9B1-6805-4099-BB79-AB895D35B91E}" dt="2021-05-20T05:50:37.559" v="1950"/>
          <ac:spMkLst>
            <pc:docMk/>
            <pc:sldMk cId="1607315772" sldId="306"/>
            <ac:spMk id="6" creationId="{711261D0-84BF-47AF-941B-9DA7DC9C2586}"/>
          </ac:spMkLst>
        </pc:spChg>
      </pc:sldChg>
      <pc:sldChg chg="addSp delSp modSp mod">
        <pc:chgData name="Kurt Warren" userId="e41e19a0-33a7-4ce1-9e76-602e4204e8f5" providerId="ADAL" clId="{C43FD9B1-6805-4099-BB79-AB895D35B91E}" dt="2021-05-20T05:51:04.551" v="1956" actId="1076"/>
        <pc:sldMkLst>
          <pc:docMk/>
          <pc:sldMk cId="3453177326" sldId="307"/>
        </pc:sldMkLst>
        <pc:spChg chg="mod">
          <ac:chgData name="Kurt Warren" userId="e41e19a0-33a7-4ce1-9e76-602e4204e8f5" providerId="ADAL" clId="{C43FD9B1-6805-4099-BB79-AB895D35B91E}" dt="2021-05-20T05:17:17.742" v="164" actId="1076"/>
          <ac:spMkLst>
            <pc:docMk/>
            <pc:sldMk cId="3453177326" sldId="307"/>
            <ac:spMk id="3" creationId="{66008A47-4C66-4F2D-B1FF-D3D4B47F8F2B}"/>
          </ac:spMkLst>
        </pc:spChg>
        <pc:spChg chg="add del mod">
          <ac:chgData name="Kurt Warren" userId="e41e19a0-33a7-4ce1-9e76-602e4204e8f5" providerId="ADAL" clId="{C43FD9B1-6805-4099-BB79-AB895D35B91E}" dt="2021-05-20T05:17:14.634" v="163" actId="478"/>
          <ac:spMkLst>
            <pc:docMk/>
            <pc:sldMk cId="3453177326" sldId="307"/>
            <ac:spMk id="44" creationId="{B3CAE08F-AAAE-4D52-B403-E1C489940CC6}"/>
          </ac:spMkLst>
        </pc:spChg>
        <pc:spChg chg="mod">
          <ac:chgData name="Kurt Warren" userId="e41e19a0-33a7-4ce1-9e76-602e4204e8f5" providerId="ADAL" clId="{C43FD9B1-6805-4099-BB79-AB895D35B91E}" dt="2021-05-20T05:11:56.327" v="1" actId="20577"/>
          <ac:spMkLst>
            <pc:docMk/>
            <pc:sldMk cId="3453177326" sldId="307"/>
            <ac:spMk id="45" creationId="{278C76DF-B295-4922-9DAF-AB1B20401158}"/>
          </ac:spMkLst>
        </pc:spChg>
        <pc:spChg chg="add mod">
          <ac:chgData name="Kurt Warren" userId="e41e19a0-33a7-4ce1-9e76-602e4204e8f5" providerId="ADAL" clId="{C43FD9B1-6805-4099-BB79-AB895D35B91E}" dt="2021-05-20T05:51:04.551" v="1956" actId="1076"/>
          <ac:spMkLst>
            <pc:docMk/>
            <pc:sldMk cId="3453177326" sldId="307"/>
            <ac:spMk id="46" creationId="{78199547-B162-419A-AE93-3DBECD2AD6DA}"/>
          </ac:spMkLst>
        </pc:spChg>
      </pc:sldChg>
      <pc:sldChg chg="addSp modSp mod">
        <pc:chgData name="Kurt Warren" userId="e41e19a0-33a7-4ce1-9e76-602e4204e8f5" providerId="ADAL" clId="{C43FD9B1-6805-4099-BB79-AB895D35B91E}" dt="2021-05-20T05:52:39.530" v="1973" actId="1076"/>
        <pc:sldMkLst>
          <pc:docMk/>
          <pc:sldMk cId="626205699" sldId="309"/>
        </pc:sldMkLst>
        <pc:spChg chg="add mod">
          <ac:chgData name="Kurt Warren" userId="e41e19a0-33a7-4ce1-9e76-602e4204e8f5" providerId="ADAL" clId="{C43FD9B1-6805-4099-BB79-AB895D35B91E}" dt="2021-05-20T05:52:39.530" v="1973" actId="1076"/>
          <ac:spMkLst>
            <pc:docMk/>
            <pc:sldMk cId="626205699" sldId="309"/>
            <ac:spMk id="20" creationId="{7FB0C52F-4CBD-4396-8CD5-4175ED9645EB}"/>
          </ac:spMkLst>
        </pc:spChg>
      </pc:sldChg>
      <pc:sldChg chg="addSp modSp mod">
        <pc:chgData name="Kurt Warren" userId="e41e19a0-33a7-4ce1-9e76-602e4204e8f5" providerId="ADAL" clId="{C43FD9B1-6805-4099-BB79-AB895D35B91E}" dt="2021-05-20T05:53:35.178" v="1985" actId="1076"/>
        <pc:sldMkLst>
          <pc:docMk/>
          <pc:sldMk cId="948047725" sldId="311"/>
        </pc:sldMkLst>
        <pc:spChg chg="add mod">
          <ac:chgData name="Kurt Warren" userId="e41e19a0-33a7-4ce1-9e76-602e4204e8f5" providerId="ADAL" clId="{C43FD9B1-6805-4099-BB79-AB895D35B91E}" dt="2021-05-20T05:53:35.178" v="1985" actId="1076"/>
          <ac:spMkLst>
            <pc:docMk/>
            <pc:sldMk cId="948047725" sldId="311"/>
            <ac:spMk id="11" creationId="{E18CF1AC-A5DC-43CF-A62F-76E190CA6175}"/>
          </ac:spMkLst>
        </pc:spChg>
      </pc:sldChg>
      <pc:sldChg chg="addSp modSp mod">
        <pc:chgData name="Kurt Warren" userId="e41e19a0-33a7-4ce1-9e76-602e4204e8f5" providerId="ADAL" clId="{C43FD9B1-6805-4099-BB79-AB895D35B91E}" dt="2021-05-20T05:52:56.248" v="1977" actId="1076"/>
        <pc:sldMkLst>
          <pc:docMk/>
          <pc:sldMk cId="3297854250" sldId="312"/>
        </pc:sldMkLst>
        <pc:spChg chg="add mod">
          <ac:chgData name="Kurt Warren" userId="e41e19a0-33a7-4ce1-9e76-602e4204e8f5" providerId="ADAL" clId="{C43FD9B1-6805-4099-BB79-AB895D35B91E}" dt="2021-05-20T05:52:56.248" v="1977" actId="1076"/>
          <ac:spMkLst>
            <pc:docMk/>
            <pc:sldMk cId="3297854250" sldId="312"/>
            <ac:spMk id="6" creationId="{366DD027-D208-4BF2-9F1D-E9C66AAC7ECF}"/>
          </ac:spMkLst>
        </pc:spChg>
      </pc:sldChg>
      <pc:sldChg chg="addSp modSp mod">
        <pc:chgData name="Kurt Warren" userId="e41e19a0-33a7-4ce1-9e76-602e4204e8f5" providerId="ADAL" clId="{C43FD9B1-6805-4099-BB79-AB895D35B91E}" dt="2021-05-20T05:52:01.376" v="1965" actId="1076"/>
        <pc:sldMkLst>
          <pc:docMk/>
          <pc:sldMk cId="2947728275" sldId="313"/>
        </pc:sldMkLst>
        <pc:spChg chg="add mod">
          <ac:chgData name="Kurt Warren" userId="e41e19a0-33a7-4ce1-9e76-602e4204e8f5" providerId="ADAL" clId="{C43FD9B1-6805-4099-BB79-AB895D35B91E}" dt="2021-05-20T05:52:01.376" v="1965" actId="1076"/>
          <ac:spMkLst>
            <pc:docMk/>
            <pc:sldMk cId="2947728275" sldId="313"/>
            <ac:spMk id="22" creationId="{2C97CA4C-31E9-4383-B52C-A2E9D23B9D2A}"/>
          </ac:spMkLst>
        </pc:spChg>
      </pc:sldChg>
      <pc:sldChg chg="addSp modSp mod">
        <pc:chgData name="Kurt Warren" userId="e41e19a0-33a7-4ce1-9e76-602e4204e8f5" providerId="ADAL" clId="{C43FD9B1-6805-4099-BB79-AB895D35B91E}" dt="2021-05-20T05:51:27.766" v="1960" actId="1076"/>
        <pc:sldMkLst>
          <pc:docMk/>
          <pc:sldMk cId="4061780060" sldId="314"/>
        </pc:sldMkLst>
        <pc:spChg chg="mod">
          <ac:chgData name="Kurt Warren" userId="e41e19a0-33a7-4ce1-9e76-602e4204e8f5" providerId="ADAL" clId="{C43FD9B1-6805-4099-BB79-AB895D35B91E}" dt="2021-05-20T05:21:03.418" v="215" actId="113"/>
          <ac:spMkLst>
            <pc:docMk/>
            <pc:sldMk cId="4061780060" sldId="314"/>
            <ac:spMk id="5" creationId="{B2E54A91-9641-446C-8355-24359F66B26E}"/>
          </ac:spMkLst>
        </pc:spChg>
        <pc:spChg chg="add mod">
          <ac:chgData name="Kurt Warren" userId="e41e19a0-33a7-4ce1-9e76-602e4204e8f5" providerId="ADAL" clId="{C43FD9B1-6805-4099-BB79-AB895D35B91E}" dt="2021-05-20T05:51:27.766" v="1960" actId="1076"/>
          <ac:spMkLst>
            <pc:docMk/>
            <pc:sldMk cId="4061780060" sldId="314"/>
            <ac:spMk id="6" creationId="{D73BF9DE-0F8F-4B8B-8018-A0CEF9794183}"/>
          </ac:spMkLst>
        </pc:spChg>
      </pc:sldChg>
      <pc:sldChg chg="modSp new del mod">
        <pc:chgData name="Kurt Warren" userId="e41e19a0-33a7-4ce1-9e76-602e4204e8f5" providerId="ADAL" clId="{C43FD9B1-6805-4099-BB79-AB895D35B91E}" dt="2021-05-20T05:22:12.062" v="223" actId="47"/>
        <pc:sldMkLst>
          <pc:docMk/>
          <pc:sldMk cId="876811054" sldId="315"/>
        </pc:sldMkLst>
        <pc:spChg chg="mod">
          <ac:chgData name="Kurt Warren" userId="e41e19a0-33a7-4ce1-9e76-602e4204e8f5" providerId="ADAL" clId="{C43FD9B1-6805-4099-BB79-AB895D35B91E}" dt="2021-05-20T05:22:10.824" v="222" actId="20577"/>
          <ac:spMkLst>
            <pc:docMk/>
            <pc:sldMk cId="876811054" sldId="315"/>
            <ac:spMk id="2" creationId="{6210C8DE-EABD-4633-94B1-81583FAEDCDD}"/>
          </ac:spMkLst>
        </pc:spChg>
      </pc:sldChg>
      <pc:sldChg chg="addSp delSp modSp mod ord">
        <pc:chgData name="Kurt Warren" userId="e41e19a0-33a7-4ce1-9e76-602e4204e8f5" providerId="ADAL" clId="{C43FD9B1-6805-4099-BB79-AB895D35B91E}" dt="2021-05-20T06:08:01.991" v="2592" actId="20577"/>
        <pc:sldMkLst>
          <pc:docMk/>
          <pc:sldMk cId="3717308058" sldId="315"/>
        </pc:sldMkLst>
        <pc:spChg chg="add mod">
          <ac:chgData name="Kurt Warren" userId="e41e19a0-33a7-4ce1-9e76-602e4204e8f5" providerId="ADAL" clId="{C43FD9B1-6805-4099-BB79-AB895D35B91E}" dt="2021-05-20T05:51:43.442" v="1962" actId="1076"/>
          <ac:spMkLst>
            <pc:docMk/>
            <pc:sldMk cId="3717308058" sldId="315"/>
            <ac:spMk id="6" creationId="{D9D938F8-24A1-4022-AA26-353D764CFF56}"/>
          </ac:spMkLst>
        </pc:spChg>
        <pc:spChg chg="mod">
          <ac:chgData name="Kurt Warren" userId="e41e19a0-33a7-4ce1-9e76-602e4204e8f5" providerId="ADAL" clId="{C43FD9B1-6805-4099-BB79-AB895D35B91E}" dt="2021-05-20T06:08:01.991" v="2592" actId="20577"/>
          <ac:spMkLst>
            <pc:docMk/>
            <pc:sldMk cId="3717308058" sldId="315"/>
            <ac:spMk id="7" creationId="{9F3E81AB-1D61-400A-B3D0-66E10764F715}"/>
          </ac:spMkLst>
        </pc:spChg>
        <pc:spChg chg="mod">
          <ac:chgData name="Kurt Warren" userId="e41e19a0-33a7-4ce1-9e76-602e4204e8f5" providerId="ADAL" clId="{C43FD9B1-6805-4099-BB79-AB895D35B91E}" dt="2021-05-20T05:37:17.702" v="1344" actId="20577"/>
          <ac:spMkLst>
            <pc:docMk/>
            <pc:sldMk cId="3717308058" sldId="315"/>
            <ac:spMk id="9" creationId="{BC2C8EAF-8225-4916-B725-35F49DC596C4}"/>
          </ac:spMkLst>
        </pc:spChg>
        <pc:picChg chg="del mod">
          <ac:chgData name="Kurt Warren" userId="e41e19a0-33a7-4ce1-9e76-602e4204e8f5" providerId="ADAL" clId="{C43FD9B1-6805-4099-BB79-AB895D35B91E}" dt="2021-05-20T05:59:46.131" v="2316" actId="478"/>
          <ac:picMkLst>
            <pc:docMk/>
            <pc:sldMk cId="3717308058" sldId="315"/>
            <ac:picMk id="5" creationId="{321DC967-9716-4ECB-B6F2-F1D335CE6963}"/>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C6DEFAA-7CF4-4649-8046-A4CDA990545B}" type="doc">
      <dgm:prSet loTypeId="urn:microsoft.com/office/officeart/2005/8/layout/process5" loCatId="process" qsTypeId="urn:microsoft.com/office/officeart/2005/8/quickstyle/simple1" qsCatId="simple" csTypeId="urn:microsoft.com/office/officeart/2005/8/colors/colorful5" csCatId="colorful" phldr="1"/>
      <dgm:spPr/>
      <dgm:t>
        <a:bodyPr/>
        <a:lstStyle/>
        <a:p>
          <a:endParaRPr lang="en-AU"/>
        </a:p>
      </dgm:t>
    </dgm:pt>
    <dgm:pt modelId="{8766B998-7758-48F7-A7F9-C2698B95C945}">
      <dgm:prSet phldrT="[Text]" custT="1"/>
      <dgm:spPr>
        <a:solidFill>
          <a:srgbClr val="74B1B0"/>
        </a:solidFill>
      </dgm:spPr>
      <dgm:t>
        <a:bodyPr/>
        <a:lstStyle/>
        <a:p>
          <a:r>
            <a:rPr lang="en-AU" sz="1800" dirty="0"/>
            <a:t>Reviewers will be invited to National HSEQ Consultation in Teams. Reviewers will receive an Email when there are new documents to review</a:t>
          </a:r>
        </a:p>
      </dgm:t>
    </dgm:pt>
    <dgm:pt modelId="{EC59B22F-9922-4F70-9602-013900C38190}" type="parTrans" cxnId="{20C53E60-8CB3-448D-A724-27331D1905B8}">
      <dgm:prSet/>
      <dgm:spPr/>
      <dgm:t>
        <a:bodyPr/>
        <a:lstStyle/>
        <a:p>
          <a:endParaRPr lang="en-AU" sz="2400"/>
        </a:p>
      </dgm:t>
    </dgm:pt>
    <dgm:pt modelId="{5B131DFE-BF71-4272-9649-6AB98353FA2E}" type="sibTrans" cxnId="{20C53E60-8CB3-448D-A724-27331D1905B8}">
      <dgm:prSet custT="1"/>
      <dgm:spPr>
        <a:solidFill>
          <a:srgbClr val="74B1B0">
            <a:alpha val="50196"/>
          </a:srgbClr>
        </a:solidFill>
      </dgm:spPr>
      <dgm:t>
        <a:bodyPr/>
        <a:lstStyle/>
        <a:p>
          <a:endParaRPr lang="en-AU" sz="1600"/>
        </a:p>
      </dgm:t>
    </dgm:pt>
    <dgm:pt modelId="{ADF1E8BD-992E-414C-ADF9-06C11ADB50FE}">
      <dgm:prSet phldrT="[Text]" custT="1"/>
      <dgm:spPr>
        <a:solidFill>
          <a:srgbClr val="4BA76A"/>
        </a:solidFill>
      </dgm:spPr>
      <dgm:t>
        <a:bodyPr/>
        <a:lstStyle/>
        <a:p>
          <a:pPr algn="ctr">
            <a:spcAft>
              <a:spcPct val="35000"/>
            </a:spcAft>
          </a:pPr>
          <a:r>
            <a:rPr lang="en-AU" sz="1800" dirty="0"/>
            <a:t>Drafted documents locked for editing and will contain:</a:t>
          </a:r>
        </a:p>
        <a:p>
          <a:pPr algn="l">
            <a:spcAft>
              <a:spcPts val="0"/>
            </a:spcAft>
          </a:pPr>
          <a:r>
            <a:rPr lang="en-AU" sz="1800" dirty="0"/>
            <a:t>- Overview &amp; review end date</a:t>
          </a:r>
        </a:p>
        <a:p>
          <a:pPr algn="l">
            <a:spcAft>
              <a:spcPts val="0"/>
            </a:spcAft>
          </a:pPr>
          <a:r>
            <a:rPr lang="en-AU" sz="1800" dirty="0"/>
            <a:t>- Procedure</a:t>
          </a:r>
        </a:p>
        <a:p>
          <a:pPr algn="l">
            <a:spcAft>
              <a:spcPts val="0"/>
            </a:spcAft>
          </a:pPr>
          <a:r>
            <a:rPr lang="en-AU" sz="1800" dirty="0"/>
            <a:t>- Related documents</a:t>
          </a:r>
        </a:p>
      </dgm:t>
    </dgm:pt>
    <dgm:pt modelId="{79753ABB-2A92-4C91-A143-CD3357DBC0C7}" type="parTrans" cxnId="{1CEDD20E-20C1-40C5-8D21-A215F020066B}">
      <dgm:prSet/>
      <dgm:spPr/>
      <dgm:t>
        <a:bodyPr/>
        <a:lstStyle/>
        <a:p>
          <a:endParaRPr lang="en-AU" sz="2400"/>
        </a:p>
      </dgm:t>
    </dgm:pt>
    <dgm:pt modelId="{20D6CD29-0D67-4B23-B954-899E586E8B17}" type="sibTrans" cxnId="{1CEDD20E-20C1-40C5-8D21-A215F020066B}">
      <dgm:prSet custT="1"/>
      <dgm:spPr>
        <a:solidFill>
          <a:srgbClr val="4DA562">
            <a:alpha val="50196"/>
          </a:srgbClr>
        </a:solidFill>
      </dgm:spPr>
      <dgm:t>
        <a:bodyPr/>
        <a:lstStyle/>
        <a:p>
          <a:endParaRPr lang="en-AU" sz="1600"/>
        </a:p>
      </dgm:t>
    </dgm:pt>
    <dgm:pt modelId="{475E5B91-D74B-40CE-ADE1-02A1BF393849}">
      <dgm:prSet phldrT="[Text]" custT="1"/>
      <dgm:spPr>
        <a:solidFill>
          <a:srgbClr val="4DA562"/>
        </a:solidFill>
      </dgm:spPr>
      <dgm:t>
        <a:bodyPr/>
        <a:lstStyle/>
        <a:p>
          <a:r>
            <a:rPr lang="en-AU" sz="1800" dirty="0"/>
            <a:t>These documents are best viewed in Word</a:t>
          </a:r>
        </a:p>
        <a:p>
          <a:r>
            <a:rPr lang="en-AU" sz="1800" dirty="0"/>
            <a:t>Make comments using the Review tab, and feel free to reply to others</a:t>
          </a:r>
        </a:p>
      </dgm:t>
    </dgm:pt>
    <dgm:pt modelId="{312AD6CB-A75A-4AD9-AA01-C159A2AC04C8}" type="parTrans" cxnId="{2DD9F8B3-CA75-4F6D-B9BD-64A18AF200ED}">
      <dgm:prSet/>
      <dgm:spPr/>
      <dgm:t>
        <a:bodyPr/>
        <a:lstStyle/>
        <a:p>
          <a:endParaRPr lang="en-AU" sz="2400"/>
        </a:p>
      </dgm:t>
    </dgm:pt>
    <dgm:pt modelId="{EEE40C8D-2751-495E-B1F0-434726D80F0D}" type="sibTrans" cxnId="{2DD9F8B3-CA75-4F6D-B9BD-64A18AF200ED}">
      <dgm:prSet custT="1"/>
      <dgm:spPr>
        <a:solidFill>
          <a:srgbClr val="4DA562">
            <a:alpha val="50196"/>
          </a:srgbClr>
        </a:solidFill>
      </dgm:spPr>
      <dgm:t>
        <a:bodyPr/>
        <a:lstStyle/>
        <a:p>
          <a:endParaRPr lang="en-AU" sz="1600"/>
        </a:p>
      </dgm:t>
    </dgm:pt>
    <dgm:pt modelId="{428B20E0-54C9-42EE-8C0E-496A80ACA9BD}">
      <dgm:prSet phldrT="[Text]" custT="1"/>
      <dgm:spPr>
        <a:solidFill>
          <a:srgbClr val="4DA562"/>
        </a:solidFill>
      </dgm:spPr>
      <dgm:t>
        <a:bodyPr/>
        <a:lstStyle/>
        <a:p>
          <a:r>
            <a:rPr lang="en-AU" sz="1800" dirty="0"/>
            <a:t>Apply the “</a:t>
          </a:r>
          <a:r>
            <a:rPr lang="en-AU" sz="1800" b="1" dirty="0"/>
            <a:t>System Content Test Criteria</a:t>
          </a:r>
          <a:r>
            <a:rPr lang="en-AU" sz="1800" dirty="0"/>
            <a:t>” and “</a:t>
          </a:r>
          <a:r>
            <a:rPr lang="en-AU" sz="1800" b="1" dirty="0"/>
            <a:t>Principles</a:t>
          </a:r>
          <a:r>
            <a:rPr lang="en-AU" sz="1800" dirty="0"/>
            <a:t>” when reviewing and add sources/links wherever possible so info can be verified</a:t>
          </a:r>
        </a:p>
      </dgm:t>
    </dgm:pt>
    <dgm:pt modelId="{E418CDD3-45E1-48F2-88C0-328B57625FBC}" type="parTrans" cxnId="{9C794794-D517-47EE-820D-4F77B41144DD}">
      <dgm:prSet/>
      <dgm:spPr/>
      <dgm:t>
        <a:bodyPr/>
        <a:lstStyle/>
        <a:p>
          <a:endParaRPr lang="en-AU" sz="2400"/>
        </a:p>
      </dgm:t>
    </dgm:pt>
    <dgm:pt modelId="{42D14C35-35B6-4C93-8BAF-293A9FBA8D7D}" type="sibTrans" cxnId="{9C794794-D517-47EE-820D-4F77B41144DD}">
      <dgm:prSet custT="1"/>
      <dgm:spPr>
        <a:solidFill>
          <a:srgbClr val="4DA562">
            <a:alpha val="50196"/>
          </a:srgbClr>
        </a:solidFill>
      </dgm:spPr>
      <dgm:t>
        <a:bodyPr/>
        <a:lstStyle/>
        <a:p>
          <a:endParaRPr lang="en-AU" sz="1600"/>
        </a:p>
      </dgm:t>
    </dgm:pt>
    <dgm:pt modelId="{73443113-2D19-4E8A-B98C-82076A9C8735}">
      <dgm:prSet phldrT="[Text]" custT="1"/>
      <dgm:spPr>
        <a:solidFill>
          <a:srgbClr val="D1B50D"/>
        </a:solidFill>
      </dgm:spPr>
      <dgm:t>
        <a:bodyPr/>
        <a:lstStyle/>
        <a:p>
          <a:r>
            <a:rPr lang="en-AU" sz="1800" dirty="0"/>
            <a:t>Comments will be collated, tabled and presented to the COs/BFW Chairs in the first instance to determine next steps. Comms plan to be discussed.</a:t>
          </a:r>
        </a:p>
      </dgm:t>
    </dgm:pt>
    <dgm:pt modelId="{6EC15E51-5842-43AC-A4B0-0F1A7936A5A4}" type="parTrans" cxnId="{939CB972-0F54-4D64-BB0F-30A359A67A65}">
      <dgm:prSet/>
      <dgm:spPr/>
      <dgm:t>
        <a:bodyPr/>
        <a:lstStyle/>
        <a:p>
          <a:endParaRPr lang="en-AU" sz="2400"/>
        </a:p>
      </dgm:t>
    </dgm:pt>
    <dgm:pt modelId="{9F177183-AF9E-4B60-B26B-278954865E58}" type="sibTrans" cxnId="{939CB972-0F54-4D64-BB0F-30A359A67A65}">
      <dgm:prSet custT="1"/>
      <dgm:spPr>
        <a:solidFill>
          <a:srgbClr val="D1B50D">
            <a:alpha val="50196"/>
          </a:srgbClr>
        </a:solidFill>
      </dgm:spPr>
      <dgm:t>
        <a:bodyPr/>
        <a:lstStyle/>
        <a:p>
          <a:endParaRPr lang="en-AU" sz="1600"/>
        </a:p>
      </dgm:t>
    </dgm:pt>
    <dgm:pt modelId="{6269E34C-82B0-419D-A642-C7FA895AE2AC}">
      <dgm:prSet phldrT="[Text]" custT="1"/>
      <dgm:spPr>
        <a:solidFill>
          <a:srgbClr val="D1B50D"/>
        </a:solidFill>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n-AU" sz="1800" spc="-5" dirty="0">
              <a:latin typeface="+mn-lt"/>
              <a:cs typeface="Arial"/>
            </a:rPr>
            <a:t>Docs will be progressed on </a:t>
          </a:r>
          <a:r>
            <a:rPr lang="en-AU" sz="1800" dirty="0">
              <a:latin typeface="+mn-lt"/>
              <a:cs typeface="Arial"/>
            </a:rPr>
            <a:t>a case </a:t>
          </a:r>
          <a:r>
            <a:rPr lang="en-AU" sz="1800" spc="-5" dirty="0">
              <a:latin typeface="+mn-lt"/>
              <a:cs typeface="Arial"/>
            </a:rPr>
            <a:t>by c</a:t>
          </a:r>
          <a:r>
            <a:rPr lang="en-AU" sz="1800" dirty="0">
              <a:latin typeface="+mn-lt"/>
              <a:cs typeface="Arial"/>
            </a:rPr>
            <a:t>ase </a:t>
          </a:r>
          <a:r>
            <a:rPr lang="en-AU" sz="1800" spc="-5" dirty="0">
              <a:latin typeface="+mn-lt"/>
              <a:cs typeface="Arial"/>
            </a:rPr>
            <a:t>basis depending on </a:t>
          </a:r>
          <a:r>
            <a:rPr lang="en-AU" sz="1800" dirty="0">
              <a:latin typeface="+mn-lt"/>
              <a:cs typeface="Arial"/>
            </a:rPr>
            <a:t>the </a:t>
          </a:r>
          <a:r>
            <a:rPr lang="en-AU" sz="1800" spc="-5" dirty="0">
              <a:latin typeface="+mn-lt"/>
              <a:cs typeface="Arial"/>
            </a:rPr>
            <a:t>nature</a:t>
          </a:r>
          <a:r>
            <a:rPr lang="en-AU" sz="1800" spc="-85" dirty="0">
              <a:latin typeface="+mn-lt"/>
              <a:cs typeface="Arial"/>
            </a:rPr>
            <a:t> </a:t>
          </a:r>
          <a:r>
            <a:rPr lang="en-AU" sz="1800" spc="-5" dirty="0">
              <a:latin typeface="+mn-lt"/>
              <a:cs typeface="Arial"/>
            </a:rPr>
            <a:t>of </a:t>
          </a:r>
          <a:r>
            <a:rPr lang="en-AU" sz="1800" dirty="0">
              <a:latin typeface="+mn-lt"/>
              <a:cs typeface="Arial"/>
            </a:rPr>
            <a:t>comments - some topics may require further SMEs input</a:t>
          </a:r>
          <a:endParaRPr lang="en-AU" sz="1800" dirty="0"/>
        </a:p>
      </dgm:t>
    </dgm:pt>
    <dgm:pt modelId="{468B9173-4CEC-465F-808C-244B6A99084E}" type="parTrans" cxnId="{20261BBB-6EF8-4B56-A82B-AE43B13F3143}">
      <dgm:prSet/>
      <dgm:spPr/>
      <dgm:t>
        <a:bodyPr/>
        <a:lstStyle/>
        <a:p>
          <a:endParaRPr lang="en-AU" sz="2400"/>
        </a:p>
      </dgm:t>
    </dgm:pt>
    <dgm:pt modelId="{8C6755D7-5B47-4FDB-81DA-7A4E39DA7FAC}" type="sibTrans" cxnId="{20261BBB-6EF8-4B56-A82B-AE43B13F3143}">
      <dgm:prSet custT="1"/>
      <dgm:spPr>
        <a:solidFill>
          <a:srgbClr val="D1B50D">
            <a:alpha val="50196"/>
          </a:srgbClr>
        </a:solidFill>
      </dgm:spPr>
      <dgm:t>
        <a:bodyPr/>
        <a:lstStyle/>
        <a:p>
          <a:endParaRPr lang="en-AU" sz="1600"/>
        </a:p>
      </dgm:t>
    </dgm:pt>
    <dgm:pt modelId="{79CA3141-8DD5-434A-8C5A-42BFB8D5BA91}">
      <dgm:prSet phldrT="[Text]" custT="1"/>
      <dgm:spPr>
        <a:solidFill>
          <a:srgbClr val="FF9933"/>
        </a:solidFill>
      </dgm:spPr>
      <dgm:t>
        <a:bodyPr/>
        <a:lstStyle/>
        <a:p>
          <a:r>
            <a:rPr lang="en-AU" sz="1800" dirty="0"/>
            <a:t>A feedback summary will be provided in MS Teams to those involved in the consultation.</a:t>
          </a:r>
        </a:p>
      </dgm:t>
    </dgm:pt>
    <dgm:pt modelId="{9F7B373A-825B-4528-8925-175FFCE6F447}" type="parTrans" cxnId="{E6E1623B-AA24-4115-B5EF-419F34D83588}">
      <dgm:prSet/>
      <dgm:spPr/>
      <dgm:t>
        <a:bodyPr/>
        <a:lstStyle/>
        <a:p>
          <a:endParaRPr lang="en-AU" sz="2400"/>
        </a:p>
      </dgm:t>
    </dgm:pt>
    <dgm:pt modelId="{23B302D4-3483-49EE-93FD-C981A07EED03}" type="sibTrans" cxnId="{E6E1623B-AA24-4115-B5EF-419F34D83588}">
      <dgm:prSet/>
      <dgm:spPr>
        <a:solidFill>
          <a:srgbClr val="FF9933">
            <a:alpha val="50196"/>
          </a:srgbClr>
        </a:solidFill>
      </dgm:spPr>
      <dgm:t>
        <a:bodyPr/>
        <a:lstStyle/>
        <a:p>
          <a:endParaRPr lang="en-AU" sz="2400"/>
        </a:p>
      </dgm:t>
    </dgm:pt>
    <dgm:pt modelId="{4E80E923-3D33-4A34-A145-752B19C591C6}">
      <dgm:prSet custT="1"/>
      <dgm:spPr>
        <a:solidFill>
          <a:srgbClr val="FF9933"/>
        </a:solidFill>
      </dgm:spPr>
      <dgm:t>
        <a:bodyPr/>
        <a:lstStyle/>
        <a:p>
          <a:r>
            <a:rPr lang="en-AU" sz="1800" dirty="0">
              <a:latin typeface="Arial"/>
              <a:cs typeface="Arial"/>
            </a:rPr>
            <a:t>Where </a:t>
          </a:r>
          <a:r>
            <a:rPr lang="en-AU" sz="1800" spc="-5" dirty="0">
              <a:latin typeface="Arial"/>
              <a:cs typeface="Arial"/>
            </a:rPr>
            <a:t>appropriate, subsequent </a:t>
          </a:r>
          <a:r>
            <a:rPr lang="en-AU" sz="1800" dirty="0">
              <a:latin typeface="Arial"/>
              <a:cs typeface="Arial"/>
            </a:rPr>
            <a:t>meetings </a:t>
          </a:r>
          <a:r>
            <a:rPr lang="en-AU" sz="1800" spc="-5" dirty="0">
              <a:latin typeface="Arial"/>
              <a:cs typeface="Arial"/>
            </a:rPr>
            <a:t>will be </a:t>
          </a:r>
          <a:r>
            <a:rPr lang="en-AU" sz="1800" dirty="0">
              <a:latin typeface="Arial"/>
              <a:cs typeface="Arial"/>
            </a:rPr>
            <a:t>set </a:t>
          </a:r>
          <a:r>
            <a:rPr lang="en-AU" sz="1800" spc="-5" dirty="0">
              <a:latin typeface="Arial"/>
              <a:cs typeface="Arial"/>
            </a:rPr>
            <a:t>up with </a:t>
          </a:r>
          <a:r>
            <a:rPr lang="en-AU" sz="1800" dirty="0">
              <a:latin typeface="Arial"/>
              <a:cs typeface="Arial"/>
            </a:rPr>
            <a:t>the review </a:t>
          </a:r>
          <a:r>
            <a:rPr lang="en-AU" sz="1800" spc="-5" dirty="0">
              <a:latin typeface="Arial"/>
              <a:cs typeface="Arial"/>
            </a:rPr>
            <a:t>group</a:t>
          </a:r>
          <a:r>
            <a:rPr lang="en-AU" sz="1800" spc="-85" dirty="0">
              <a:latin typeface="Arial"/>
              <a:cs typeface="Arial"/>
            </a:rPr>
            <a:t> </a:t>
          </a:r>
          <a:r>
            <a:rPr lang="en-AU" sz="1800" dirty="0">
              <a:latin typeface="Arial"/>
              <a:cs typeface="Arial"/>
            </a:rPr>
            <a:t>&amp; SMEs to </a:t>
          </a:r>
          <a:r>
            <a:rPr lang="en-AU" sz="1800" spc="-5" dirty="0">
              <a:latin typeface="Arial"/>
              <a:cs typeface="Arial"/>
            </a:rPr>
            <a:t>discuss</a:t>
          </a:r>
          <a:r>
            <a:rPr lang="en-AU" sz="1800" spc="-70" dirty="0">
              <a:latin typeface="Arial"/>
              <a:cs typeface="Arial"/>
            </a:rPr>
            <a:t> </a:t>
          </a:r>
          <a:r>
            <a:rPr lang="en-AU" sz="1800" dirty="0">
              <a:latin typeface="Arial"/>
              <a:cs typeface="Arial"/>
            </a:rPr>
            <a:t>topics/changes</a:t>
          </a:r>
          <a:endParaRPr lang="en-AU" sz="1800" dirty="0"/>
        </a:p>
      </dgm:t>
    </dgm:pt>
    <dgm:pt modelId="{9D34250D-0184-4C35-A730-A453D589D4CD}" type="parTrans" cxnId="{DE9C11A9-C289-40A7-BF81-311E79244C0E}">
      <dgm:prSet/>
      <dgm:spPr/>
      <dgm:t>
        <a:bodyPr/>
        <a:lstStyle/>
        <a:p>
          <a:endParaRPr lang="en-AU"/>
        </a:p>
      </dgm:t>
    </dgm:pt>
    <dgm:pt modelId="{F770E296-9AE3-4EDF-BFC1-138BBA250DFA}" type="sibTrans" cxnId="{DE9C11A9-C289-40A7-BF81-311E79244C0E}">
      <dgm:prSet/>
      <dgm:spPr/>
      <dgm:t>
        <a:bodyPr/>
        <a:lstStyle/>
        <a:p>
          <a:endParaRPr lang="en-AU"/>
        </a:p>
      </dgm:t>
    </dgm:pt>
    <dgm:pt modelId="{DEA2C387-F45D-4FBB-9A18-A42CA61225B5}" type="pres">
      <dgm:prSet presAssocID="{0C6DEFAA-7CF4-4649-8046-A4CDA990545B}" presName="diagram" presStyleCnt="0">
        <dgm:presLayoutVars>
          <dgm:dir/>
          <dgm:resizeHandles val="exact"/>
        </dgm:presLayoutVars>
      </dgm:prSet>
      <dgm:spPr/>
    </dgm:pt>
    <dgm:pt modelId="{E743145D-DB23-4863-B9C0-B82B9A03C821}" type="pres">
      <dgm:prSet presAssocID="{8766B998-7758-48F7-A7F9-C2698B95C945}" presName="node" presStyleLbl="node1" presStyleIdx="0" presStyleCnt="8" custScaleX="173222" custScaleY="153538" custLinFactNeighborY="26147">
        <dgm:presLayoutVars>
          <dgm:bulletEnabled val="1"/>
        </dgm:presLayoutVars>
      </dgm:prSet>
      <dgm:spPr/>
    </dgm:pt>
    <dgm:pt modelId="{B30C7E65-55DC-4E71-B057-C5E80D0C23C3}" type="pres">
      <dgm:prSet presAssocID="{5B131DFE-BF71-4272-9649-6AB98353FA2E}" presName="sibTrans" presStyleLbl="sibTrans2D1" presStyleIdx="0" presStyleCnt="7"/>
      <dgm:spPr/>
    </dgm:pt>
    <dgm:pt modelId="{6D1522B1-D0EC-4769-880A-A18F67579C03}" type="pres">
      <dgm:prSet presAssocID="{5B131DFE-BF71-4272-9649-6AB98353FA2E}" presName="connectorText" presStyleLbl="sibTrans2D1" presStyleIdx="0" presStyleCnt="7"/>
      <dgm:spPr/>
    </dgm:pt>
    <dgm:pt modelId="{2A1792DD-418A-45C7-8977-ECAA48661116}" type="pres">
      <dgm:prSet presAssocID="{ADF1E8BD-992E-414C-ADF9-06C11ADB50FE}" presName="node" presStyleLbl="node1" presStyleIdx="1" presStyleCnt="8" custScaleX="173222" custScaleY="153538" custLinFactNeighborY="26147">
        <dgm:presLayoutVars>
          <dgm:bulletEnabled val="1"/>
        </dgm:presLayoutVars>
      </dgm:prSet>
      <dgm:spPr/>
    </dgm:pt>
    <dgm:pt modelId="{904FAC7D-F211-4FBB-8F00-B0190CA24594}" type="pres">
      <dgm:prSet presAssocID="{20D6CD29-0D67-4B23-B954-899E586E8B17}" presName="sibTrans" presStyleLbl="sibTrans2D1" presStyleIdx="1" presStyleCnt="7"/>
      <dgm:spPr/>
    </dgm:pt>
    <dgm:pt modelId="{E689290A-55F6-456B-8234-7E7BFBD5816A}" type="pres">
      <dgm:prSet presAssocID="{20D6CD29-0D67-4B23-B954-899E586E8B17}" presName="connectorText" presStyleLbl="sibTrans2D1" presStyleIdx="1" presStyleCnt="7"/>
      <dgm:spPr/>
    </dgm:pt>
    <dgm:pt modelId="{CAB758B0-3726-4FD9-8875-1CB34209596A}" type="pres">
      <dgm:prSet presAssocID="{475E5B91-D74B-40CE-ADE1-02A1BF393849}" presName="node" presStyleLbl="node1" presStyleIdx="2" presStyleCnt="8" custScaleX="173222" custScaleY="153538" custLinFactNeighborY="26147">
        <dgm:presLayoutVars>
          <dgm:bulletEnabled val="1"/>
        </dgm:presLayoutVars>
      </dgm:prSet>
      <dgm:spPr/>
    </dgm:pt>
    <dgm:pt modelId="{F7ED7AB5-7650-4EDF-922B-B18E899195F7}" type="pres">
      <dgm:prSet presAssocID="{EEE40C8D-2751-495E-B1F0-434726D80F0D}" presName="sibTrans" presStyleLbl="sibTrans2D1" presStyleIdx="2" presStyleCnt="7" custScaleX="120711" custLinFactNeighborY="-1843"/>
      <dgm:spPr/>
    </dgm:pt>
    <dgm:pt modelId="{B90D7A8A-99F4-40D6-A889-CDBA60D06514}" type="pres">
      <dgm:prSet presAssocID="{EEE40C8D-2751-495E-B1F0-434726D80F0D}" presName="connectorText" presStyleLbl="sibTrans2D1" presStyleIdx="2" presStyleCnt="7"/>
      <dgm:spPr/>
    </dgm:pt>
    <dgm:pt modelId="{315050F2-1700-41D5-880A-2F9EE3292894}" type="pres">
      <dgm:prSet presAssocID="{428B20E0-54C9-42EE-8C0E-496A80ACA9BD}" presName="node" presStyleLbl="node1" presStyleIdx="3" presStyleCnt="8" custScaleX="173222" custScaleY="153538" custLinFactNeighborY="-7390">
        <dgm:presLayoutVars>
          <dgm:bulletEnabled val="1"/>
        </dgm:presLayoutVars>
      </dgm:prSet>
      <dgm:spPr/>
    </dgm:pt>
    <dgm:pt modelId="{58747180-00F4-4773-A76D-C9521760A86B}" type="pres">
      <dgm:prSet presAssocID="{42D14C35-35B6-4C93-8BAF-293A9FBA8D7D}" presName="sibTrans" presStyleLbl="sibTrans2D1" presStyleIdx="3" presStyleCnt="7"/>
      <dgm:spPr/>
    </dgm:pt>
    <dgm:pt modelId="{1330687D-BE3E-4323-8C1C-CB855D0D7B47}" type="pres">
      <dgm:prSet presAssocID="{42D14C35-35B6-4C93-8BAF-293A9FBA8D7D}" presName="connectorText" presStyleLbl="sibTrans2D1" presStyleIdx="3" presStyleCnt="7"/>
      <dgm:spPr/>
    </dgm:pt>
    <dgm:pt modelId="{408AC7C5-3E70-47EF-9ADB-0919010A7E37}" type="pres">
      <dgm:prSet presAssocID="{73443113-2D19-4E8A-B98C-82076A9C8735}" presName="node" presStyleLbl="node1" presStyleIdx="4" presStyleCnt="8" custScaleX="173222" custScaleY="153538" custLinFactNeighborY="-7390">
        <dgm:presLayoutVars>
          <dgm:bulletEnabled val="1"/>
        </dgm:presLayoutVars>
      </dgm:prSet>
      <dgm:spPr/>
    </dgm:pt>
    <dgm:pt modelId="{C6A7A5C6-9EF4-4977-8666-6BB608E6A331}" type="pres">
      <dgm:prSet presAssocID="{9F177183-AF9E-4B60-B26B-278954865E58}" presName="sibTrans" presStyleLbl="sibTrans2D1" presStyleIdx="4" presStyleCnt="7"/>
      <dgm:spPr/>
    </dgm:pt>
    <dgm:pt modelId="{B3C7DBC0-24EC-4FD4-91D0-91D2872BB185}" type="pres">
      <dgm:prSet presAssocID="{9F177183-AF9E-4B60-B26B-278954865E58}" presName="connectorText" presStyleLbl="sibTrans2D1" presStyleIdx="4" presStyleCnt="7"/>
      <dgm:spPr/>
    </dgm:pt>
    <dgm:pt modelId="{281E4F43-D240-4FAD-ABDC-2496BAE1EE0F}" type="pres">
      <dgm:prSet presAssocID="{6269E34C-82B0-419D-A642-C7FA895AE2AC}" presName="node" presStyleLbl="node1" presStyleIdx="5" presStyleCnt="8" custScaleX="173222" custScaleY="153538" custLinFactNeighborY="-7390">
        <dgm:presLayoutVars>
          <dgm:bulletEnabled val="1"/>
        </dgm:presLayoutVars>
      </dgm:prSet>
      <dgm:spPr/>
    </dgm:pt>
    <dgm:pt modelId="{3B640DD2-F677-4B3F-8463-1EF1431DEE76}" type="pres">
      <dgm:prSet presAssocID="{8C6755D7-5B47-4FDB-81DA-7A4E39DA7FAC}" presName="sibTrans" presStyleLbl="sibTrans2D1" presStyleIdx="5" presStyleCnt="7" custScaleX="66177" custLinFactNeighborX="1718" custLinFactNeighborY="-30501"/>
      <dgm:spPr/>
    </dgm:pt>
    <dgm:pt modelId="{6B12D16D-E2A5-4424-A2F3-1D01F730C780}" type="pres">
      <dgm:prSet presAssocID="{8C6755D7-5B47-4FDB-81DA-7A4E39DA7FAC}" presName="connectorText" presStyleLbl="sibTrans2D1" presStyleIdx="5" presStyleCnt="7"/>
      <dgm:spPr/>
    </dgm:pt>
    <dgm:pt modelId="{22D1DF13-A476-4653-AF13-AF79C8B6C015}" type="pres">
      <dgm:prSet presAssocID="{79CA3141-8DD5-434A-8C5A-42BFB8D5BA91}" presName="node" presStyleLbl="node1" presStyleIdx="6" presStyleCnt="8" custScaleX="173222" custScaleY="153538" custLinFactNeighborY="-20280">
        <dgm:presLayoutVars>
          <dgm:bulletEnabled val="1"/>
        </dgm:presLayoutVars>
      </dgm:prSet>
      <dgm:spPr/>
    </dgm:pt>
    <dgm:pt modelId="{B5170771-77F3-4276-B845-238011053213}" type="pres">
      <dgm:prSet presAssocID="{23B302D4-3483-49EE-93FD-C981A07EED03}" presName="sibTrans" presStyleLbl="sibTrans2D1" presStyleIdx="6" presStyleCnt="7" custLinFactNeighborY="30036"/>
      <dgm:spPr/>
    </dgm:pt>
    <dgm:pt modelId="{3D6F710B-CE80-41DC-8BC2-BB1CAFDE3AC8}" type="pres">
      <dgm:prSet presAssocID="{23B302D4-3483-49EE-93FD-C981A07EED03}" presName="connectorText" presStyleLbl="sibTrans2D1" presStyleIdx="6" presStyleCnt="7"/>
      <dgm:spPr/>
    </dgm:pt>
    <dgm:pt modelId="{B508C336-D636-470D-A16A-F9218795A004}" type="pres">
      <dgm:prSet presAssocID="{4E80E923-3D33-4A34-A145-752B19C591C6}" presName="node" presStyleLbl="node1" presStyleIdx="7" presStyleCnt="8" custScaleX="169901" custScaleY="155715" custLinFactNeighborY="-21368">
        <dgm:presLayoutVars>
          <dgm:bulletEnabled val="1"/>
        </dgm:presLayoutVars>
      </dgm:prSet>
      <dgm:spPr/>
    </dgm:pt>
  </dgm:ptLst>
  <dgm:cxnLst>
    <dgm:cxn modelId="{6EF4C901-2BDF-47C6-8D14-2D5288E55B7A}" type="presOf" srcId="{20D6CD29-0D67-4B23-B954-899E586E8B17}" destId="{E689290A-55F6-456B-8234-7E7BFBD5816A}" srcOrd="1" destOrd="0" presId="urn:microsoft.com/office/officeart/2005/8/layout/process5"/>
    <dgm:cxn modelId="{1CEDD20E-20C1-40C5-8D21-A215F020066B}" srcId="{0C6DEFAA-7CF4-4649-8046-A4CDA990545B}" destId="{ADF1E8BD-992E-414C-ADF9-06C11ADB50FE}" srcOrd="1" destOrd="0" parTransId="{79753ABB-2A92-4C91-A143-CD3357DBC0C7}" sibTransId="{20D6CD29-0D67-4B23-B954-899E586E8B17}"/>
    <dgm:cxn modelId="{7ECABD1E-33D7-42F3-86AA-6AECD06C22EB}" type="presOf" srcId="{42D14C35-35B6-4C93-8BAF-293A9FBA8D7D}" destId="{58747180-00F4-4773-A76D-C9521760A86B}" srcOrd="0" destOrd="0" presId="urn:microsoft.com/office/officeart/2005/8/layout/process5"/>
    <dgm:cxn modelId="{C82C0125-258C-4D2F-8B4E-697E78925817}" type="presOf" srcId="{0C6DEFAA-7CF4-4649-8046-A4CDA990545B}" destId="{DEA2C387-F45D-4FBB-9A18-A42CA61225B5}" srcOrd="0" destOrd="0" presId="urn:microsoft.com/office/officeart/2005/8/layout/process5"/>
    <dgm:cxn modelId="{60DF5E30-E378-4809-B01C-2CE1906BB957}" type="presOf" srcId="{EEE40C8D-2751-495E-B1F0-434726D80F0D}" destId="{B90D7A8A-99F4-40D6-A889-CDBA60D06514}" srcOrd="1" destOrd="0" presId="urn:microsoft.com/office/officeart/2005/8/layout/process5"/>
    <dgm:cxn modelId="{E6E1623B-AA24-4115-B5EF-419F34D83588}" srcId="{0C6DEFAA-7CF4-4649-8046-A4CDA990545B}" destId="{79CA3141-8DD5-434A-8C5A-42BFB8D5BA91}" srcOrd="6" destOrd="0" parTransId="{9F7B373A-825B-4528-8925-175FFCE6F447}" sibTransId="{23B302D4-3483-49EE-93FD-C981A07EED03}"/>
    <dgm:cxn modelId="{20C53E60-8CB3-448D-A724-27331D1905B8}" srcId="{0C6DEFAA-7CF4-4649-8046-A4CDA990545B}" destId="{8766B998-7758-48F7-A7F9-C2698B95C945}" srcOrd="0" destOrd="0" parTransId="{EC59B22F-9922-4F70-9602-013900C38190}" sibTransId="{5B131DFE-BF71-4272-9649-6AB98353FA2E}"/>
    <dgm:cxn modelId="{50FEA34B-5103-496F-A3E6-747355992298}" type="presOf" srcId="{79CA3141-8DD5-434A-8C5A-42BFB8D5BA91}" destId="{22D1DF13-A476-4653-AF13-AF79C8B6C015}" srcOrd="0" destOrd="0" presId="urn:microsoft.com/office/officeart/2005/8/layout/process5"/>
    <dgm:cxn modelId="{B0E0B070-E6D8-41BF-B9E0-B8BAD4A57444}" type="presOf" srcId="{6269E34C-82B0-419D-A642-C7FA895AE2AC}" destId="{281E4F43-D240-4FAD-ABDC-2496BAE1EE0F}" srcOrd="0" destOrd="0" presId="urn:microsoft.com/office/officeart/2005/8/layout/process5"/>
    <dgm:cxn modelId="{939CB972-0F54-4D64-BB0F-30A359A67A65}" srcId="{0C6DEFAA-7CF4-4649-8046-A4CDA990545B}" destId="{73443113-2D19-4E8A-B98C-82076A9C8735}" srcOrd="4" destOrd="0" parTransId="{6EC15E51-5842-43AC-A4B0-0F1A7936A5A4}" sibTransId="{9F177183-AF9E-4B60-B26B-278954865E58}"/>
    <dgm:cxn modelId="{479A9C75-DA29-4DD0-A8D9-B655603E4450}" type="presOf" srcId="{4E80E923-3D33-4A34-A145-752B19C591C6}" destId="{B508C336-D636-470D-A16A-F9218795A004}" srcOrd="0" destOrd="0" presId="urn:microsoft.com/office/officeart/2005/8/layout/process5"/>
    <dgm:cxn modelId="{E792E978-2272-4FF0-9FD5-A8A06AB15BF6}" type="presOf" srcId="{23B302D4-3483-49EE-93FD-C981A07EED03}" destId="{B5170771-77F3-4276-B845-238011053213}" srcOrd="0" destOrd="0" presId="urn:microsoft.com/office/officeart/2005/8/layout/process5"/>
    <dgm:cxn modelId="{F2B00B8F-A546-496A-8704-4456D2447DDE}" type="presOf" srcId="{5B131DFE-BF71-4272-9649-6AB98353FA2E}" destId="{B30C7E65-55DC-4E71-B057-C5E80D0C23C3}" srcOrd="0" destOrd="0" presId="urn:microsoft.com/office/officeart/2005/8/layout/process5"/>
    <dgm:cxn modelId="{9C794794-D517-47EE-820D-4F77B41144DD}" srcId="{0C6DEFAA-7CF4-4649-8046-A4CDA990545B}" destId="{428B20E0-54C9-42EE-8C0E-496A80ACA9BD}" srcOrd="3" destOrd="0" parTransId="{E418CDD3-45E1-48F2-88C0-328B57625FBC}" sibTransId="{42D14C35-35B6-4C93-8BAF-293A9FBA8D7D}"/>
    <dgm:cxn modelId="{66EFC69D-8784-4BD3-B226-21B75916C565}" type="presOf" srcId="{20D6CD29-0D67-4B23-B954-899E586E8B17}" destId="{904FAC7D-F211-4FBB-8F00-B0190CA24594}" srcOrd="0" destOrd="0" presId="urn:microsoft.com/office/officeart/2005/8/layout/process5"/>
    <dgm:cxn modelId="{0AFC98A2-3BBE-4592-978C-0750A09EACE1}" type="presOf" srcId="{73443113-2D19-4E8A-B98C-82076A9C8735}" destId="{408AC7C5-3E70-47EF-9ADB-0919010A7E37}" srcOrd="0" destOrd="0" presId="urn:microsoft.com/office/officeart/2005/8/layout/process5"/>
    <dgm:cxn modelId="{531841A3-0A93-4BF7-8840-6F68FE9FDF77}" type="presOf" srcId="{8C6755D7-5B47-4FDB-81DA-7A4E39DA7FAC}" destId="{6B12D16D-E2A5-4424-A2F3-1D01F730C780}" srcOrd="1" destOrd="0" presId="urn:microsoft.com/office/officeart/2005/8/layout/process5"/>
    <dgm:cxn modelId="{DE9C11A9-C289-40A7-BF81-311E79244C0E}" srcId="{0C6DEFAA-7CF4-4649-8046-A4CDA990545B}" destId="{4E80E923-3D33-4A34-A145-752B19C591C6}" srcOrd="7" destOrd="0" parTransId="{9D34250D-0184-4C35-A730-A453D589D4CD}" sibTransId="{F770E296-9AE3-4EDF-BFC1-138BBA250DFA}"/>
    <dgm:cxn modelId="{0095F0AB-408C-4667-BA06-EEA8845ED1F4}" type="presOf" srcId="{8766B998-7758-48F7-A7F9-C2698B95C945}" destId="{E743145D-DB23-4863-B9C0-B82B9A03C821}" srcOrd="0" destOrd="0" presId="urn:microsoft.com/office/officeart/2005/8/layout/process5"/>
    <dgm:cxn modelId="{505430B2-0E2E-4CCB-9238-E22CA829CF3C}" type="presOf" srcId="{428B20E0-54C9-42EE-8C0E-496A80ACA9BD}" destId="{315050F2-1700-41D5-880A-2F9EE3292894}" srcOrd="0" destOrd="0" presId="urn:microsoft.com/office/officeart/2005/8/layout/process5"/>
    <dgm:cxn modelId="{0CB5ECB3-D74F-436E-8F50-03B8B2F2CBA9}" type="presOf" srcId="{9F177183-AF9E-4B60-B26B-278954865E58}" destId="{B3C7DBC0-24EC-4FD4-91D0-91D2872BB185}" srcOrd="1" destOrd="0" presId="urn:microsoft.com/office/officeart/2005/8/layout/process5"/>
    <dgm:cxn modelId="{2DD9F8B3-CA75-4F6D-B9BD-64A18AF200ED}" srcId="{0C6DEFAA-7CF4-4649-8046-A4CDA990545B}" destId="{475E5B91-D74B-40CE-ADE1-02A1BF393849}" srcOrd="2" destOrd="0" parTransId="{312AD6CB-A75A-4AD9-AA01-C159A2AC04C8}" sibTransId="{EEE40C8D-2751-495E-B1F0-434726D80F0D}"/>
    <dgm:cxn modelId="{20261BBB-6EF8-4B56-A82B-AE43B13F3143}" srcId="{0C6DEFAA-7CF4-4649-8046-A4CDA990545B}" destId="{6269E34C-82B0-419D-A642-C7FA895AE2AC}" srcOrd="5" destOrd="0" parTransId="{468B9173-4CEC-465F-808C-244B6A99084E}" sibTransId="{8C6755D7-5B47-4FDB-81DA-7A4E39DA7FAC}"/>
    <dgm:cxn modelId="{1F1F12C1-AF56-43B1-ACF8-F7902696F764}" type="presOf" srcId="{42D14C35-35B6-4C93-8BAF-293A9FBA8D7D}" destId="{1330687D-BE3E-4323-8C1C-CB855D0D7B47}" srcOrd="1" destOrd="0" presId="urn:microsoft.com/office/officeart/2005/8/layout/process5"/>
    <dgm:cxn modelId="{45B2B6C3-D765-46BF-BE5E-9EC4658A35F6}" type="presOf" srcId="{5B131DFE-BF71-4272-9649-6AB98353FA2E}" destId="{6D1522B1-D0EC-4769-880A-A18F67579C03}" srcOrd="1" destOrd="0" presId="urn:microsoft.com/office/officeart/2005/8/layout/process5"/>
    <dgm:cxn modelId="{F67642C8-5CCF-438B-8AA3-E320AF02B70D}" type="presOf" srcId="{ADF1E8BD-992E-414C-ADF9-06C11ADB50FE}" destId="{2A1792DD-418A-45C7-8977-ECAA48661116}" srcOrd="0" destOrd="0" presId="urn:microsoft.com/office/officeart/2005/8/layout/process5"/>
    <dgm:cxn modelId="{532766DD-6243-445C-9FB5-E6D380047423}" type="presOf" srcId="{9F177183-AF9E-4B60-B26B-278954865E58}" destId="{C6A7A5C6-9EF4-4977-8666-6BB608E6A331}" srcOrd="0" destOrd="0" presId="urn:microsoft.com/office/officeart/2005/8/layout/process5"/>
    <dgm:cxn modelId="{546D32E3-8162-40B8-9CFF-7C5044740136}" type="presOf" srcId="{8C6755D7-5B47-4FDB-81DA-7A4E39DA7FAC}" destId="{3B640DD2-F677-4B3F-8463-1EF1431DEE76}" srcOrd="0" destOrd="0" presId="urn:microsoft.com/office/officeart/2005/8/layout/process5"/>
    <dgm:cxn modelId="{8697EFE3-D94E-470E-8FD1-27AC74C35856}" type="presOf" srcId="{475E5B91-D74B-40CE-ADE1-02A1BF393849}" destId="{CAB758B0-3726-4FD9-8875-1CB34209596A}" srcOrd="0" destOrd="0" presId="urn:microsoft.com/office/officeart/2005/8/layout/process5"/>
    <dgm:cxn modelId="{F61CBAE9-8B72-4360-BB1C-CE73B5D0DC39}" type="presOf" srcId="{23B302D4-3483-49EE-93FD-C981A07EED03}" destId="{3D6F710B-CE80-41DC-8BC2-BB1CAFDE3AC8}" srcOrd="1" destOrd="0" presId="urn:microsoft.com/office/officeart/2005/8/layout/process5"/>
    <dgm:cxn modelId="{06ACA2F5-F5E1-4FE9-83C6-134E0200FBEB}" type="presOf" srcId="{EEE40C8D-2751-495E-B1F0-434726D80F0D}" destId="{F7ED7AB5-7650-4EDF-922B-B18E899195F7}" srcOrd="0" destOrd="0" presId="urn:microsoft.com/office/officeart/2005/8/layout/process5"/>
    <dgm:cxn modelId="{69FB3D0F-3447-4D21-9C59-91022D41DA7B}" type="presParOf" srcId="{DEA2C387-F45D-4FBB-9A18-A42CA61225B5}" destId="{E743145D-DB23-4863-B9C0-B82B9A03C821}" srcOrd="0" destOrd="0" presId="urn:microsoft.com/office/officeart/2005/8/layout/process5"/>
    <dgm:cxn modelId="{533AB32E-943A-4A1D-820B-EB920E41FCC9}" type="presParOf" srcId="{DEA2C387-F45D-4FBB-9A18-A42CA61225B5}" destId="{B30C7E65-55DC-4E71-B057-C5E80D0C23C3}" srcOrd="1" destOrd="0" presId="urn:microsoft.com/office/officeart/2005/8/layout/process5"/>
    <dgm:cxn modelId="{AE869A86-F3D6-4137-AC8D-FB5CC5655A32}" type="presParOf" srcId="{B30C7E65-55DC-4E71-B057-C5E80D0C23C3}" destId="{6D1522B1-D0EC-4769-880A-A18F67579C03}" srcOrd="0" destOrd="0" presId="urn:microsoft.com/office/officeart/2005/8/layout/process5"/>
    <dgm:cxn modelId="{3D71FE26-D946-4B5F-946E-A16629ED596F}" type="presParOf" srcId="{DEA2C387-F45D-4FBB-9A18-A42CA61225B5}" destId="{2A1792DD-418A-45C7-8977-ECAA48661116}" srcOrd="2" destOrd="0" presId="urn:microsoft.com/office/officeart/2005/8/layout/process5"/>
    <dgm:cxn modelId="{5E9147CB-6CE0-4098-B052-D5ECD91EAB63}" type="presParOf" srcId="{DEA2C387-F45D-4FBB-9A18-A42CA61225B5}" destId="{904FAC7D-F211-4FBB-8F00-B0190CA24594}" srcOrd="3" destOrd="0" presId="urn:microsoft.com/office/officeart/2005/8/layout/process5"/>
    <dgm:cxn modelId="{F0C8EA4E-AA9C-4261-ACA2-476A958CA743}" type="presParOf" srcId="{904FAC7D-F211-4FBB-8F00-B0190CA24594}" destId="{E689290A-55F6-456B-8234-7E7BFBD5816A}" srcOrd="0" destOrd="0" presId="urn:microsoft.com/office/officeart/2005/8/layout/process5"/>
    <dgm:cxn modelId="{BC197B97-4C76-41DF-83A4-D0487336B17F}" type="presParOf" srcId="{DEA2C387-F45D-4FBB-9A18-A42CA61225B5}" destId="{CAB758B0-3726-4FD9-8875-1CB34209596A}" srcOrd="4" destOrd="0" presId="urn:microsoft.com/office/officeart/2005/8/layout/process5"/>
    <dgm:cxn modelId="{CCC812A5-33D1-4B9B-8627-48F9780D862C}" type="presParOf" srcId="{DEA2C387-F45D-4FBB-9A18-A42CA61225B5}" destId="{F7ED7AB5-7650-4EDF-922B-B18E899195F7}" srcOrd="5" destOrd="0" presId="urn:microsoft.com/office/officeart/2005/8/layout/process5"/>
    <dgm:cxn modelId="{65A7BEAE-609E-402D-92E2-4146E3273DB4}" type="presParOf" srcId="{F7ED7AB5-7650-4EDF-922B-B18E899195F7}" destId="{B90D7A8A-99F4-40D6-A889-CDBA60D06514}" srcOrd="0" destOrd="0" presId="urn:microsoft.com/office/officeart/2005/8/layout/process5"/>
    <dgm:cxn modelId="{C08BC1FB-B446-487E-BC62-B33605C598BE}" type="presParOf" srcId="{DEA2C387-F45D-4FBB-9A18-A42CA61225B5}" destId="{315050F2-1700-41D5-880A-2F9EE3292894}" srcOrd="6" destOrd="0" presId="urn:microsoft.com/office/officeart/2005/8/layout/process5"/>
    <dgm:cxn modelId="{CF3EBD48-8BBD-4B0A-9EB2-297A077AA071}" type="presParOf" srcId="{DEA2C387-F45D-4FBB-9A18-A42CA61225B5}" destId="{58747180-00F4-4773-A76D-C9521760A86B}" srcOrd="7" destOrd="0" presId="urn:microsoft.com/office/officeart/2005/8/layout/process5"/>
    <dgm:cxn modelId="{98F793C3-11F6-459B-9373-BF3363828888}" type="presParOf" srcId="{58747180-00F4-4773-A76D-C9521760A86B}" destId="{1330687D-BE3E-4323-8C1C-CB855D0D7B47}" srcOrd="0" destOrd="0" presId="urn:microsoft.com/office/officeart/2005/8/layout/process5"/>
    <dgm:cxn modelId="{739BEF95-01B5-4939-8FCC-17A86E53A6DB}" type="presParOf" srcId="{DEA2C387-F45D-4FBB-9A18-A42CA61225B5}" destId="{408AC7C5-3E70-47EF-9ADB-0919010A7E37}" srcOrd="8" destOrd="0" presId="urn:microsoft.com/office/officeart/2005/8/layout/process5"/>
    <dgm:cxn modelId="{8DAE8236-2B6C-4BC0-9A9D-75E9ED35AFFA}" type="presParOf" srcId="{DEA2C387-F45D-4FBB-9A18-A42CA61225B5}" destId="{C6A7A5C6-9EF4-4977-8666-6BB608E6A331}" srcOrd="9" destOrd="0" presId="urn:microsoft.com/office/officeart/2005/8/layout/process5"/>
    <dgm:cxn modelId="{16CF0D84-3EB6-4BBE-928D-88FFFDBF84BE}" type="presParOf" srcId="{C6A7A5C6-9EF4-4977-8666-6BB608E6A331}" destId="{B3C7DBC0-24EC-4FD4-91D0-91D2872BB185}" srcOrd="0" destOrd="0" presId="urn:microsoft.com/office/officeart/2005/8/layout/process5"/>
    <dgm:cxn modelId="{88447E1C-EC96-4123-AE97-CCFE5440D141}" type="presParOf" srcId="{DEA2C387-F45D-4FBB-9A18-A42CA61225B5}" destId="{281E4F43-D240-4FAD-ABDC-2496BAE1EE0F}" srcOrd="10" destOrd="0" presId="urn:microsoft.com/office/officeart/2005/8/layout/process5"/>
    <dgm:cxn modelId="{9808F345-F177-483A-AA48-3D08F61016A9}" type="presParOf" srcId="{DEA2C387-F45D-4FBB-9A18-A42CA61225B5}" destId="{3B640DD2-F677-4B3F-8463-1EF1431DEE76}" srcOrd="11" destOrd="0" presId="urn:microsoft.com/office/officeart/2005/8/layout/process5"/>
    <dgm:cxn modelId="{72709D2D-99DC-4669-8E9A-7AC507722592}" type="presParOf" srcId="{3B640DD2-F677-4B3F-8463-1EF1431DEE76}" destId="{6B12D16D-E2A5-4424-A2F3-1D01F730C780}" srcOrd="0" destOrd="0" presId="urn:microsoft.com/office/officeart/2005/8/layout/process5"/>
    <dgm:cxn modelId="{8401C503-E85E-4AA4-A418-3F98464E019C}" type="presParOf" srcId="{DEA2C387-F45D-4FBB-9A18-A42CA61225B5}" destId="{22D1DF13-A476-4653-AF13-AF79C8B6C015}" srcOrd="12" destOrd="0" presId="urn:microsoft.com/office/officeart/2005/8/layout/process5"/>
    <dgm:cxn modelId="{8AA1E5C5-05D8-4DE9-8175-3B18A8D69980}" type="presParOf" srcId="{DEA2C387-F45D-4FBB-9A18-A42CA61225B5}" destId="{B5170771-77F3-4276-B845-238011053213}" srcOrd="13" destOrd="0" presId="urn:microsoft.com/office/officeart/2005/8/layout/process5"/>
    <dgm:cxn modelId="{808A71CD-453D-4C47-8423-F9FD90C1B9F9}" type="presParOf" srcId="{B5170771-77F3-4276-B845-238011053213}" destId="{3D6F710B-CE80-41DC-8BC2-BB1CAFDE3AC8}" srcOrd="0" destOrd="0" presId="urn:microsoft.com/office/officeart/2005/8/layout/process5"/>
    <dgm:cxn modelId="{54AE0CEE-3673-48DA-B345-732CB7EB853E}" type="presParOf" srcId="{DEA2C387-F45D-4FBB-9A18-A42CA61225B5}" destId="{B508C336-D636-470D-A16A-F9218795A004}" srcOrd="14" destOrd="0" presId="urn:microsoft.com/office/officeart/2005/8/layout/process5"/>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9E074828-3825-4754-AF4B-B2027DDA69C9}" type="doc">
      <dgm:prSet loTypeId="urn:microsoft.com/office/officeart/2005/8/layout/process5" loCatId="process" qsTypeId="urn:microsoft.com/office/officeart/2005/8/quickstyle/simple1" qsCatId="simple" csTypeId="urn:microsoft.com/office/officeart/2005/8/colors/accent1_2" csCatId="accent1" phldr="1"/>
      <dgm:spPr/>
      <dgm:t>
        <a:bodyPr/>
        <a:lstStyle/>
        <a:p>
          <a:endParaRPr lang="en-AU"/>
        </a:p>
      </dgm:t>
    </dgm:pt>
    <dgm:pt modelId="{C727918E-B501-49A4-AE34-438FB018528E}">
      <dgm:prSet phldrT="[Text]" custT="1"/>
      <dgm:spPr>
        <a:solidFill>
          <a:srgbClr val="F09592"/>
        </a:solidFill>
      </dgm:spPr>
      <dgm:t>
        <a:bodyPr/>
        <a:lstStyle/>
        <a:p>
          <a:pPr>
            <a:buNone/>
          </a:pPr>
          <a:r>
            <a:rPr lang="en-AU" sz="1800" dirty="0">
              <a:latin typeface="Arial"/>
              <a:cs typeface="Arial"/>
            </a:rPr>
            <a:t>Content O</a:t>
          </a:r>
          <a:r>
            <a:rPr lang="en-AU" sz="1800" spc="-5" dirty="0">
              <a:latin typeface="Arial"/>
              <a:cs typeface="Arial"/>
            </a:rPr>
            <a:t>wners/BFW Chair  will approve </a:t>
          </a:r>
          <a:r>
            <a:rPr lang="en-AU" sz="1800" dirty="0">
              <a:latin typeface="Arial"/>
              <a:cs typeface="Arial"/>
            </a:rPr>
            <a:t>the content for finalisation.</a:t>
          </a:r>
          <a:r>
            <a:rPr lang="en-AU" sz="1800" spc="-100" dirty="0">
              <a:latin typeface="Arial"/>
              <a:cs typeface="Arial"/>
            </a:rPr>
            <a:t> </a:t>
          </a:r>
          <a:r>
            <a:rPr lang="en-AU" sz="1800" spc="-5" dirty="0">
              <a:latin typeface="Arial"/>
              <a:cs typeface="Arial"/>
            </a:rPr>
            <a:t>Documents will be </a:t>
          </a:r>
          <a:r>
            <a:rPr lang="en-AU" sz="1800" dirty="0">
              <a:latin typeface="Arial"/>
              <a:cs typeface="Arial"/>
            </a:rPr>
            <a:t>finalised </a:t>
          </a:r>
          <a:r>
            <a:rPr lang="en-AU" sz="1800" spc="-5" dirty="0">
              <a:latin typeface="Arial"/>
              <a:cs typeface="Arial"/>
            </a:rPr>
            <a:t>and</a:t>
          </a:r>
          <a:r>
            <a:rPr lang="en-AU" sz="1800" spc="-50" dirty="0">
              <a:latin typeface="Arial"/>
              <a:cs typeface="Arial"/>
            </a:rPr>
            <a:t> </a:t>
          </a:r>
          <a:r>
            <a:rPr lang="en-AU" sz="1800" dirty="0">
              <a:latin typeface="Arial"/>
              <a:cs typeface="Arial"/>
            </a:rPr>
            <a:t>formatted.</a:t>
          </a:r>
          <a:endParaRPr lang="en-AU" sz="1800" dirty="0"/>
        </a:p>
      </dgm:t>
    </dgm:pt>
    <dgm:pt modelId="{BA60C01D-5EF3-4971-B48D-874108B47427}" type="parTrans" cxnId="{A47A19AF-0305-48A2-912C-65EF7D0F87A6}">
      <dgm:prSet/>
      <dgm:spPr/>
      <dgm:t>
        <a:bodyPr/>
        <a:lstStyle/>
        <a:p>
          <a:endParaRPr lang="en-AU" sz="2400"/>
        </a:p>
      </dgm:t>
    </dgm:pt>
    <dgm:pt modelId="{380A53C6-9FAA-4A5D-8775-DE58297A9E94}" type="sibTrans" cxnId="{A47A19AF-0305-48A2-912C-65EF7D0F87A6}">
      <dgm:prSet custT="1"/>
      <dgm:spPr>
        <a:solidFill>
          <a:srgbClr val="F9D8D7"/>
        </a:solidFill>
      </dgm:spPr>
      <dgm:t>
        <a:bodyPr/>
        <a:lstStyle/>
        <a:p>
          <a:endParaRPr lang="en-AU" sz="1600"/>
        </a:p>
      </dgm:t>
    </dgm:pt>
    <dgm:pt modelId="{64637E6A-54CD-4E3C-9EBF-506E69C144CB}">
      <dgm:prSet phldrT="[Text]" custT="1"/>
      <dgm:spPr>
        <a:solidFill>
          <a:srgbClr val="F09592"/>
        </a:solidFill>
      </dgm:spPr>
      <dgm:t>
        <a:bodyPr/>
        <a:lstStyle/>
        <a:p>
          <a:pPr>
            <a:buNone/>
          </a:pPr>
          <a:r>
            <a:rPr lang="en-AU" sz="1800" dirty="0">
              <a:latin typeface="Arial"/>
              <a:cs typeface="Arial"/>
            </a:rPr>
            <a:t>“Final </a:t>
          </a:r>
          <a:r>
            <a:rPr lang="en-AU" sz="1800" spc="-5" dirty="0">
              <a:latin typeface="Arial"/>
              <a:cs typeface="Arial"/>
            </a:rPr>
            <a:t>docs” will be provided </a:t>
          </a:r>
          <a:r>
            <a:rPr lang="en-AU" sz="1800" dirty="0">
              <a:latin typeface="Arial"/>
              <a:cs typeface="Arial"/>
            </a:rPr>
            <a:t>to comms/marketing team to </a:t>
          </a:r>
          <a:r>
            <a:rPr lang="en-AU" sz="1800" spc="-5" dirty="0">
              <a:latin typeface="Arial"/>
              <a:cs typeface="Arial"/>
            </a:rPr>
            <a:t>approve look </a:t>
          </a:r>
          <a:r>
            <a:rPr lang="en-AU" sz="1800" dirty="0">
              <a:latin typeface="Arial"/>
              <a:cs typeface="Arial"/>
            </a:rPr>
            <a:t>&amp; feel</a:t>
          </a:r>
          <a:r>
            <a:rPr lang="en-AU" sz="1800" spc="-90" dirty="0">
              <a:latin typeface="Arial"/>
              <a:cs typeface="Arial"/>
            </a:rPr>
            <a:t> </a:t>
          </a:r>
          <a:r>
            <a:rPr lang="en-AU" sz="1800" dirty="0">
              <a:latin typeface="Arial"/>
              <a:cs typeface="Arial"/>
            </a:rPr>
            <a:t>&amp;  </a:t>
          </a:r>
          <a:r>
            <a:rPr lang="en-AU" sz="1800" spc="-5" dirty="0">
              <a:latin typeface="Arial"/>
              <a:cs typeface="Arial"/>
            </a:rPr>
            <a:t>images prior </a:t>
          </a:r>
          <a:r>
            <a:rPr lang="en-AU" sz="1800" dirty="0">
              <a:latin typeface="Arial"/>
              <a:cs typeface="Arial"/>
            </a:rPr>
            <a:t>to “going</a:t>
          </a:r>
          <a:r>
            <a:rPr lang="en-AU" sz="1800" spc="-25" dirty="0">
              <a:latin typeface="Arial"/>
              <a:cs typeface="Arial"/>
            </a:rPr>
            <a:t> </a:t>
          </a:r>
          <a:r>
            <a:rPr lang="en-AU" sz="1800" spc="-5" dirty="0">
              <a:latin typeface="Arial"/>
              <a:cs typeface="Arial"/>
            </a:rPr>
            <a:t>live”</a:t>
          </a:r>
          <a:endParaRPr lang="en-AU" sz="1800" dirty="0"/>
        </a:p>
      </dgm:t>
    </dgm:pt>
    <dgm:pt modelId="{A68EFD64-D98D-4349-806A-34983AC5738C}" type="parTrans" cxnId="{81F49C2A-721E-4515-8FE1-9582C08D4DC3}">
      <dgm:prSet/>
      <dgm:spPr/>
      <dgm:t>
        <a:bodyPr/>
        <a:lstStyle/>
        <a:p>
          <a:endParaRPr lang="en-AU" sz="2400"/>
        </a:p>
      </dgm:t>
    </dgm:pt>
    <dgm:pt modelId="{7AD31928-01B2-4411-A117-8B3E69BB3633}" type="sibTrans" cxnId="{81F49C2A-721E-4515-8FE1-9582C08D4DC3}">
      <dgm:prSet custT="1"/>
      <dgm:spPr>
        <a:solidFill>
          <a:srgbClr val="F9D8D7"/>
        </a:solidFill>
      </dgm:spPr>
      <dgm:t>
        <a:bodyPr/>
        <a:lstStyle/>
        <a:p>
          <a:endParaRPr lang="en-AU" sz="1600"/>
        </a:p>
      </dgm:t>
    </dgm:pt>
    <dgm:pt modelId="{CBAD83C8-DE20-44FB-AD02-1D74CEEBD01E}">
      <dgm:prSet phldrT="[Text]" custT="1"/>
      <dgm:spPr>
        <a:solidFill>
          <a:srgbClr val="F09592"/>
        </a:solidFill>
      </dgm:spPr>
      <dgm:t>
        <a:bodyPr/>
        <a:lstStyle/>
        <a:p>
          <a:r>
            <a:rPr lang="en-AU" sz="1800" spc="-5" dirty="0">
              <a:latin typeface="Arial"/>
              <a:cs typeface="Arial"/>
            </a:rPr>
            <a:t>Communications </a:t>
          </a:r>
          <a:r>
            <a:rPr lang="en-AU" sz="1800" dirty="0">
              <a:latin typeface="Arial"/>
              <a:cs typeface="Arial"/>
            </a:rPr>
            <a:t>to </a:t>
          </a:r>
          <a:r>
            <a:rPr lang="en-AU" sz="1800" spc="-5" dirty="0">
              <a:latin typeface="Arial"/>
              <a:cs typeface="Arial"/>
            </a:rPr>
            <a:t>wider business advising next steps. I</a:t>
          </a:r>
          <a:r>
            <a:rPr lang="en-AU" sz="1800" dirty="0">
              <a:latin typeface="Arial"/>
              <a:cs typeface="Arial"/>
            </a:rPr>
            <a:t>ncludes </a:t>
          </a:r>
          <a:r>
            <a:rPr lang="en-AU" sz="1800" spc="-5" dirty="0">
              <a:latin typeface="Arial"/>
              <a:cs typeface="Arial"/>
            </a:rPr>
            <a:t>guidance </a:t>
          </a:r>
          <a:r>
            <a:rPr lang="en-AU" sz="1800" dirty="0">
              <a:latin typeface="Arial"/>
              <a:cs typeface="Arial"/>
            </a:rPr>
            <a:t>material, support, </a:t>
          </a:r>
          <a:r>
            <a:rPr lang="en-AU" sz="1800" spc="-5" dirty="0">
              <a:latin typeface="Arial"/>
              <a:cs typeface="Arial"/>
            </a:rPr>
            <a:t>and</a:t>
          </a:r>
          <a:r>
            <a:rPr lang="en-AU" sz="1800" spc="-95" dirty="0">
              <a:latin typeface="Arial"/>
              <a:cs typeface="Arial"/>
            </a:rPr>
            <a:t> </a:t>
          </a:r>
          <a:r>
            <a:rPr lang="en-AU" sz="1800" dirty="0">
              <a:latin typeface="Arial"/>
              <a:cs typeface="Arial"/>
            </a:rPr>
            <a:t>feedback </a:t>
          </a:r>
          <a:r>
            <a:rPr lang="en-AU" sz="1800" spc="-5" dirty="0">
              <a:latin typeface="Arial"/>
              <a:cs typeface="Arial"/>
            </a:rPr>
            <a:t>avenues.</a:t>
          </a:r>
          <a:endParaRPr lang="en-AU" sz="1800" dirty="0"/>
        </a:p>
      </dgm:t>
    </dgm:pt>
    <dgm:pt modelId="{50F083DD-BE3F-4A5C-A390-29C41C6521AC}" type="parTrans" cxnId="{B0C9804B-B092-42A5-9060-AA00A441C388}">
      <dgm:prSet/>
      <dgm:spPr/>
      <dgm:t>
        <a:bodyPr/>
        <a:lstStyle/>
        <a:p>
          <a:endParaRPr lang="en-AU" sz="2400"/>
        </a:p>
      </dgm:t>
    </dgm:pt>
    <dgm:pt modelId="{311F7A9B-C113-4C54-A8C1-964E5F027A7A}" type="sibTrans" cxnId="{B0C9804B-B092-42A5-9060-AA00A441C388}">
      <dgm:prSet custT="1"/>
      <dgm:spPr>
        <a:solidFill>
          <a:srgbClr val="F9D8D7"/>
        </a:solidFill>
      </dgm:spPr>
      <dgm:t>
        <a:bodyPr/>
        <a:lstStyle/>
        <a:p>
          <a:endParaRPr lang="en-AU" sz="1600"/>
        </a:p>
      </dgm:t>
    </dgm:pt>
    <dgm:pt modelId="{3E00FCC8-3B59-485A-A4FC-CC11041BB2F8}">
      <dgm:prSet phldrT="[Text]" custT="1"/>
      <dgm:spPr>
        <a:solidFill>
          <a:schemeClr val="accent3"/>
        </a:solidFill>
      </dgm:spPr>
      <dgm:t>
        <a:bodyPr/>
        <a:lstStyle/>
        <a:p>
          <a:r>
            <a:rPr lang="en-AU" sz="1800" spc="-5" dirty="0">
              <a:latin typeface="Arial"/>
              <a:cs typeface="Arial"/>
            </a:rPr>
            <a:t>New </a:t>
          </a:r>
          <a:r>
            <a:rPr lang="en-AU" sz="1800" dirty="0">
              <a:latin typeface="Arial"/>
              <a:cs typeface="Arial"/>
            </a:rPr>
            <a:t>documents to </a:t>
          </a:r>
          <a:r>
            <a:rPr lang="en-AU" sz="1800" spc="-5" dirty="0">
              <a:latin typeface="Arial"/>
              <a:cs typeface="Arial"/>
            </a:rPr>
            <a:t>go live </a:t>
          </a:r>
          <a:r>
            <a:rPr lang="en-AU" sz="1800" dirty="0">
              <a:latin typeface="Arial"/>
              <a:cs typeface="Arial"/>
            </a:rPr>
            <a:t>(website, </a:t>
          </a:r>
          <a:r>
            <a:rPr lang="en-AU" sz="1800" spc="-5" dirty="0">
              <a:latin typeface="Arial"/>
              <a:cs typeface="Arial"/>
            </a:rPr>
            <a:t>or </a:t>
          </a:r>
          <a:r>
            <a:rPr lang="en-AU" sz="1800" dirty="0">
              <a:latin typeface="Arial"/>
              <a:cs typeface="Arial"/>
            </a:rPr>
            <a:t>SP </a:t>
          </a:r>
          <a:r>
            <a:rPr lang="en-AU" sz="1800" spc="-5" dirty="0">
              <a:latin typeface="Arial"/>
              <a:cs typeface="Arial"/>
            </a:rPr>
            <a:t>in</a:t>
          </a:r>
          <a:r>
            <a:rPr lang="en-AU" sz="1800" spc="-80" dirty="0">
              <a:latin typeface="Arial"/>
              <a:cs typeface="Arial"/>
            </a:rPr>
            <a:t> </a:t>
          </a:r>
          <a:r>
            <a:rPr lang="en-AU" sz="1800" spc="-5" dirty="0">
              <a:latin typeface="Arial"/>
              <a:cs typeface="Arial"/>
            </a:rPr>
            <a:t>interim)</a:t>
          </a:r>
          <a:endParaRPr lang="en-AU" sz="1800" dirty="0"/>
        </a:p>
      </dgm:t>
    </dgm:pt>
    <dgm:pt modelId="{5D2D836A-F6A7-4656-8C87-02D949124B10}" type="parTrans" cxnId="{053815E9-699E-4310-AAA5-A7D2A7AEEE6E}">
      <dgm:prSet/>
      <dgm:spPr/>
      <dgm:t>
        <a:bodyPr/>
        <a:lstStyle/>
        <a:p>
          <a:endParaRPr lang="en-AU" sz="2400"/>
        </a:p>
      </dgm:t>
    </dgm:pt>
    <dgm:pt modelId="{62419E17-6D6E-4D3E-B6A8-F0329D1B8790}" type="sibTrans" cxnId="{053815E9-699E-4310-AAA5-A7D2A7AEEE6E}">
      <dgm:prSet custT="1"/>
      <dgm:spPr>
        <a:solidFill>
          <a:schemeClr val="accent5"/>
        </a:solidFill>
      </dgm:spPr>
      <dgm:t>
        <a:bodyPr/>
        <a:lstStyle/>
        <a:p>
          <a:endParaRPr lang="en-AU" sz="1600"/>
        </a:p>
      </dgm:t>
    </dgm:pt>
    <dgm:pt modelId="{94102146-A96C-412E-A930-5491F4EE9299}">
      <dgm:prSet custT="1"/>
      <dgm:spPr>
        <a:solidFill>
          <a:schemeClr val="accent3"/>
        </a:solidFill>
      </dgm:spPr>
      <dgm:t>
        <a:bodyPr/>
        <a:lstStyle/>
        <a:p>
          <a:r>
            <a:rPr lang="en-AU" sz="1800" dirty="0">
              <a:latin typeface="Arial"/>
              <a:cs typeface="Arial"/>
            </a:rPr>
            <a:t>Scheduled 6 month system updates will take </a:t>
          </a:r>
          <a:r>
            <a:rPr lang="en-AU" sz="1800" spc="-5" dirty="0">
              <a:latin typeface="Arial"/>
              <a:cs typeface="Arial"/>
            </a:rPr>
            <a:t>place, as</a:t>
          </a:r>
          <a:r>
            <a:rPr lang="en-AU" sz="1800" spc="-90" dirty="0">
              <a:latin typeface="Arial"/>
              <a:cs typeface="Arial"/>
            </a:rPr>
            <a:t> </a:t>
          </a:r>
          <a:r>
            <a:rPr lang="en-AU" sz="1800" dirty="0">
              <a:latin typeface="Arial"/>
              <a:cs typeface="Arial"/>
            </a:rPr>
            <a:t>required (not</a:t>
          </a:r>
          <a:r>
            <a:rPr lang="en-AU" sz="1800" spc="-10" dirty="0">
              <a:latin typeface="Arial"/>
              <a:cs typeface="Arial"/>
            </a:rPr>
            <a:t> </a:t>
          </a:r>
          <a:r>
            <a:rPr lang="en-AU" sz="1800" spc="-5" dirty="0">
              <a:latin typeface="Arial"/>
              <a:cs typeface="Arial"/>
            </a:rPr>
            <a:t>adhoc.)</a:t>
          </a:r>
          <a:endParaRPr lang="en-AU" sz="1800" dirty="0"/>
        </a:p>
      </dgm:t>
    </dgm:pt>
    <dgm:pt modelId="{EACD0BD4-0BB5-4D0F-A9B4-600732BA1F79}" type="parTrans" cxnId="{FAD93C2D-55A5-44B4-965F-BADCC386386A}">
      <dgm:prSet/>
      <dgm:spPr/>
      <dgm:t>
        <a:bodyPr/>
        <a:lstStyle/>
        <a:p>
          <a:endParaRPr lang="en-AU" sz="2400"/>
        </a:p>
      </dgm:t>
    </dgm:pt>
    <dgm:pt modelId="{FE32501F-AF51-494E-8F08-08DFFAF63AFE}" type="sibTrans" cxnId="{FAD93C2D-55A5-44B4-965F-BADCC386386A}">
      <dgm:prSet/>
      <dgm:spPr/>
      <dgm:t>
        <a:bodyPr/>
        <a:lstStyle/>
        <a:p>
          <a:endParaRPr lang="en-AU" sz="2400"/>
        </a:p>
      </dgm:t>
    </dgm:pt>
    <dgm:pt modelId="{B7F26199-393C-4CA9-88EB-674296ECE135}">
      <dgm:prSet custT="1"/>
      <dgm:spPr>
        <a:solidFill>
          <a:schemeClr val="accent3"/>
        </a:solidFill>
      </dgm:spPr>
      <dgm:t>
        <a:bodyPr/>
        <a:lstStyle/>
        <a:p>
          <a:r>
            <a:rPr lang="en-AU" sz="1800" dirty="0">
              <a:latin typeface="Arial"/>
              <a:cs typeface="Arial"/>
            </a:rPr>
            <a:t>Feedback </a:t>
          </a:r>
          <a:r>
            <a:rPr lang="en-AU" sz="1800" spc="-5" dirty="0">
              <a:latin typeface="Arial"/>
              <a:cs typeface="Arial"/>
            </a:rPr>
            <a:t>will be </a:t>
          </a:r>
          <a:r>
            <a:rPr lang="en-AU" sz="1800" dirty="0">
              <a:latin typeface="Arial"/>
              <a:cs typeface="Arial"/>
            </a:rPr>
            <a:t>collected from</a:t>
          </a:r>
          <a:r>
            <a:rPr lang="en-AU" sz="1800" spc="-90" dirty="0">
              <a:latin typeface="Arial"/>
              <a:cs typeface="Arial"/>
            </a:rPr>
            <a:t> </a:t>
          </a:r>
          <a:r>
            <a:rPr lang="en-AU" sz="1800" spc="-5" dirty="0">
              <a:latin typeface="Arial"/>
              <a:cs typeface="Arial"/>
            </a:rPr>
            <a:t>around </a:t>
          </a:r>
          <a:r>
            <a:rPr lang="en-AU" sz="1800" dirty="0">
              <a:latin typeface="Arial"/>
              <a:cs typeface="Arial"/>
            </a:rPr>
            <a:t>the </a:t>
          </a:r>
          <a:r>
            <a:rPr lang="en-AU" sz="1800" spc="-5" dirty="0">
              <a:latin typeface="Arial"/>
              <a:cs typeface="Arial"/>
            </a:rPr>
            <a:t>business. </a:t>
          </a:r>
          <a:r>
            <a:rPr lang="en-AU" sz="1800" dirty="0">
              <a:latin typeface="Arial"/>
              <a:cs typeface="Arial"/>
            </a:rPr>
            <a:t>Implementation &amp; </a:t>
          </a:r>
          <a:r>
            <a:rPr lang="en-AU" sz="1800" spc="-5" dirty="0">
              <a:latin typeface="Arial"/>
              <a:cs typeface="Arial"/>
            </a:rPr>
            <a:t>adjustment period will be </a:t>
          </a:r>
          <a:r>
            <a:rPr lang="en-AU" sz="1800" dirty="0">
              <a:latin typeface="Arial"/>
              <a:cs typeface="Arial"/>
            </a:rPr>
            <a:t>monitored for  </a:t>
          </a:r>
          <a:r>
            <a:rPr lang="en-AU" sz="1800" spc="-10" dirty="0">
              <a:latin typeface="Arial"/>
              <a:cs typeface="Arial"/>
            </a:rPr>
            <a:t>effectiveness</a:t>
          </a:r>
          <a:endParaRPr lang="en-AU" sz="1800" dirty="0"/>
        </a:p>
      </dgm:t>
    </dgm:pt>
    <dgm:pt modelId="{90B1400A-7993-427A-B053-99C4FFC4DC0A}" type="parTrans" cxnId="{6CAACD25-6958-42D2-943F-A1AA1B86DFAF}">
      <dgm:prSet/>
      <dgm:spPr/>
      <dgm:t>
        <a:bodyPr/>
        <a:lstStyle/>
        <a:p>
          <a:endParaRPr lang="en-AU" sz="2400"/>
        </a:p>
      </dgm:t>
    </dgm:pt>
    <dgm:pt modelId="{20E60D81-0EFA-4F10-9551-2381D2226F93}" type="sibTrans" cxnId="{6CAACD25-6958-42D2-943F-A1AA1B86DFAF}">
      <dgm:prSet custT="1"/>
      <dgm:spPr>
        <a:solidFill>
          <a:schemeClr val="accent5"/>
        </a:solidFill>
      </dgm:spPr>
      <dgm:t>
        <a:bodyPr/>
        <a:lstStyle/>
        <a:p>
          <a:endParaRPr lang="en-AU" sz="1600"/>
        </a:p>
      </dgm:t>
    </dgm:pt>
    <dgm:pt modelId="{3DCB8E9C-F0E5-4505-8ED4-E0C33DFC609C}" type="pres">
      <dgm:prSet presAssocID="{9E074828-3825-4754-AF4B-B2027DDA69C9}" presName="diagram" presStyleCnt="0">
        <dgm:presLayoutVars>
          <dgm:dir/>
          <dgm:resizeHandles val="exact"/>
        </dgm:presLayoutVars>
      </dgm:prSet>
      <dgm:spPr/>
    </dgm:pt>
    <dgm:pt modelId="{40B13FE2-5ADE-4998-A59C-ACFC696D3573}" type="pres">
      <dgm:prSet presAssocID="{C727918E-B501-49A4-AE34-438FB018528E}" presName="node" presStyleLbl="node1" presStyleIdx="0" presStyleCnt="6" custScaleX="114647" custScaleY="118289">
        <dgm:presLayoutVars>
          <dgm:bulletEnabled val="1"/>
        </dgm:presLayoutVars>
      </dgm:prSet>
      <dgm:spPr/>
    </dgm:pt>
    <dgm:pt modelId="{B244C1C3-38B9-4110-A280-D8B52F7E446A}" type="pres">
      <dgm:prSet presAssocID="{380A53C6-9FAA-4A5D-8775-DE58297A9E94}" presName="sibTrans" presStyleLbl="sibTrans2D1" presStyleIdx="0" presStyleCnt="5"/>
      <dgm:spPr/>
    </dgm:pt>
    <dgm:pt modelId="{620EB339-0B02-483C-BDFD-8046D26ADAD5}" type="pres">
      <dgm:prSet presAssocID="{380A53C6-9FAA-4A5D-8775-DE58297A9E94}" presName="connectorText" presStyleLbl="sibTrans2D1" presStyleIdx="0" presStyleCnt="5"/>
      <dgm:spPr/>
    </dgm:pt>
    <dgm:pt modelId="{A72692DA-9628-46B3-A150-1128FD6A7110}" type="pres">
      <dgm:prSet presAssocID="{64637E6A-54CD-4E3C-9EBF-506E69C144CB}" presName="node" presStyleLbl="node1" presStyleIdx="1" presStyleCnt="6" custScaleX="114647" custScaleY="118289">
        <dgm:presLayoutVars>
          <dgm:bulletEnabled val="1"/>
        </dgm:presLayoutVars>
      </dgm:prSet>
      <dgm:spPr/>
    </dgm:pt>
    <dgm:pt modelId="{55F20FC1-753E-40C4-BCB9-E7524896C764}" type="pres">
      <dgm:prSet presAssocID="{7AD31928-01B2-4411-A117-8B3E69BB3633}" presName="sibTrans" presStyleLbl="sibTrans2D1" presStyleIdx="1" presStyleCnt="5"/>
      <dgm:spPr/>
    </dgm:pt>
    <dgm:pt modelId="{B0FBF45D-735B-4329-B00F-665B7136B1E0}" type="pres">
      <dgm:prSet presAssocID="{7AD31928-01B2-4411-A117-8B3E69BB3633}" presName="connectorText" presStyleLbl="sibTrans2D1" presStyleIdx="1" presStyleCnt="5"/>
      <dgm:spPr/>
    </dgm:pt>
    <dgm:pt modelId="{ABB2377D-1530-4A0F-BAFE-B8F609F6FA2F}" type="pres">
      <dgm:prSet presAssocID="{CBAD83C8-DE20-44FB-AD02-1D74CEEBD01E}" presName="node" presStyleLbl="node1" presStyleIdx="2" presStyleCnt="6" custScaleX="114647" custScaleY="118289">
        <dgm:presLayoutVars>
          <dgm:bulletEnabled val="1"/>
        </dgm:presLayoutVars>
      </dgm:prSet>
      <dgm:spPr/>
    </dgm:pt>
    <dgm:pt modelId="{3C4FF580-3A10-417D-989A-6AC99A5AD573}" type="pres">
      <dgm:prSet presAssocID="{311F7A9B-C113-4C54-A8C1-964E5F027A7A}" presName="sibTrans" presStyleLbl="sibTrans2D1" presStyleIdx="2" presStyleCnt="5" custLinFactNeighborY="-10632"/>
      <dgm:spPr/>
    </dgm:pt>
    <dgm:pt modelId="{50BB2320-82E0-4F3A-976F-9496DB84B0FF}" type="pres">
      <dgm:prSet presAssocID="{311F7A9B-C113-4C54-A8C1-964E5F027A7A}" presName="connectorText" presStyleLbl="sibTrans2D1" presStyleIdx="2" presStyleCnt="5"/>
      <dgm:spPr/>
    </dgm:pt>
    <dgm:pt modelId="{505460F3-334A-4304-853F-F3173653B709}" type="pres">
      <dgm:prSet presAssocID="{3E00FCC8-3B59-485A-A4FC-CC11041BB2F8}" presName="node" presStyleLbl="node1" presStyleIdx="3" presStyleCnt="6" custScaleX="114647" custScaleY="118289" custLinFactNeighborY="8052">
        <dgm:presLayoutVars>
          <dgm:bulletEnabled val="1"/>
        </dgm:presLayoutVars>
      </dgm:prSet>
      <dgm:spPr/>
    </dgm:pt>
    <dgm:pt modelId="{81D2F042-BF67-45CC-8951-4F0DC9D561AE}" type="pres">
      <dgm:prSet presAssocID="{62419E17-6D6E-4D3E-B6A8-F0329D1B8790}" presName="sibTrans" presStyleLbl="sibTrans2D1" presStyleIdx="3" presStyleCnt="5" custLinFactNeighborX="-12438"/>
      <dgm:spPr/>
    </dgm:pt>
    <dgm:pt modelId="{6F78D53C-36E8-4B59-A8A6-E3F6CFF82F84}" type="pres">
      <dgm:prSet presAssocID="{62419E17-6D6E-4D3E-B6A8-F0329D1B8790}" presName="connectorText" presStyleLbl="sibTrans2D1" presStyleIdx="3" presStyleCnt="5"/>
      <dgm:spPr/>
    </dgm:pt>
    <dgm:pt modelId="{6E0515DF-0B63-4405-9AB9-2EC22CC88338}" type="pres">
      <dgm:prSet presAssocID="{B7F26199-393C-4CA9-88EB-674296ECE135}" presName="node" presStyleLbl="node1" presStyleIdx="4" presStyleCnt="6" custScaleX="114647" custScaleY="118289" custLinFactNeighborY="8052">
        <dgm:presLayoutVars>
          <dgm:bulletEnabled val="1"/>
        </dgm:presLayoutVars>
      </dgm:prSet>
      <dgm:spPr/>
    </dgm:pt>
    <dgm:pt modelId="{AA62B783-3B80-40F1-930C-AB0753AB5B29}" type="pres">
      <dgm:prSet presAssocID="{20E60D81-0EFA-4F10-9551-2381D2226F93}" presName="sibTrans" presStyleLbl="sibTrans2D1" presStyleIdx="4" presStyleCnt="5" custLinFactNeighborX="-12438"/>
      <dgm:spPr/>
    </dgm:pt>
    <dgm:pt modelId="{EC0CB253-42EC-4D4F-A989-2A020BBF8E89}" type="pres">
      <dgm:prSet presAssocID="{20E60D81-0EFA-4F10-9551-2381D2226F93}" presName="connectorText" presStyleLbl="sibTrans2D1" presStyleIdx="4" presStyleCnt="5"/>
      <dgm:spPr/>
    </dgm:pt>
    <dgm:pt modelId="{26850446-8BEB-40C1-BB1E-70C36B297D47}" type="pres">
      <dgm:prSet presAssocID="{94102146-A96C-412E-A930-5491F4EE9299}" presName="node" presStyleLbl="node1" presStyleIdx="5" presStyleCnt="6" custScaleX="114647" custScaleY="118289" custLinFactNeighborY="8052">
        <dgm:presLayoutVars>
          <dgm:bulletEnabled val="1"/>
        </dgm:presLayoutVars>
      </dgm:prSet>
      <dgm:spPr/>
    </dgm:pt>
  </dgm:ptLst>
  <dgm:cxnLst>
    <dgm:cxn modelId="{ED39B811-3A61-415F-AF10-CEC1D078B22B}" type="presOf" srcId="{C727918E-B501-49A4-AE34-438FB018528E}" destId="{40B13FE2-5ADE-4998-A59C-ACFC696D3573}" srcOrd="0" destOrd="0" presId="urn:microsoft.com/office/officeart/2005/8/layout/process5"/>
    <dgm:cxn modelId="{34A06312-29B4-4FB1-8307-F74F1D0AE505}" type="presOf" srcId="{CBAD83C8-DE20-44FB-AD02-1D74CEEBD01E}" destId="{ABB2377D-1530-4A0F-BAFE-B8F609F6FA2F}" srcOrd="0" destOrd="0" presId="urn:microsoft.com/office/officeart/2005/8/layout/process5"/>
    <dgm:cxn modelId="{5151E814-9901-41AF-87CA-CEC098B306BA}" type="presOf" srcId="{94102146-A96C-412E-A930-5491F4EE9299}" destId="{26850446-8BEB-40C1-BB1E-70C36B297D47}" srcOrd="0" destOrd="0" presId="urn:microsoft.com/office/officeart/2005/8/layout/process5"/>
    <dgm:cxn modelId="{6CAACD25-6958-42D2-943F-A1AA1B86DFAF}" srcId="{9E074828-3825-4754-AF4B-B2027DDA69C9}" destId="{B7F26199-393C-4CA9-88EB-674296ECE135}" srcOrd="4" destOrd="0" parTransId="{90B1400A-7993-427A-B053-99C4FFC4DC0A}" sibTransId="{20E60D81-0EFA-4F10-9551-2381D2226F93}"/>
    <dgm:cxn modelId="{81F49C2A-721E-4515-8FE1-9582C08D4DC3}" srcId="{9E074828-3825-4754-AF4B-B2027DDA69C9}" destId="{64637E6A-54CD-4E3C-9EBF-506E69C144CB}" srcOrd="1" destOrd="0" parTransId="{A68EFD64-D98D-4349-806A-34983AC5738C}" sibTransId="{7AD31928-01B2-4411-A117-8B3E69BB3633}"/>
    <dgm:cxn modelId="{9E9EF42B-C7C3-4CA4-B604-9EAD767D17FE}" type="presOf" srcId="{311F7A9B-C113-4C54-A8C1-964E5F027A7A}" destId="{50BB2320-82E0-4F3A-976F-9496DB84B0FF}" srcOrd="1" destOrd="0" presId="urn:microsoft.com/office/officeart/2005/8/layout/process5"/>
    <dgm:cxn modelId="{FAD93C2D-55A5-44B4-965F-BADCC386386A}" srcId="{9E074828-3825-4754-AF4B-B2027DDA69C9}" destId="{94102146-A96C-412E-A930-5491F4EE9299}" srcOrd="5" destOrd="0" parTransId="{EACD0BD4-0BB5-4D0F-A9B4-600732BA1F79}" sibTransId="{FE32501F-AF51-494E-8F08-08DFFAF63AFE}"/>
    <dgm:cxn modelId="{DDB90C3E-802C-44F8-8C8B-5594BA6CA6DA}" type="presOf" srcId="{380A53C6-9FAA-4A5D-8775-DE58297A9E94}" destId="{620EB339-0B02-483C-BDFD-8046D26ADAD5}" srcOrd="1" destOrd="0" presId="urn:microsoft.com/office/officeart/2005/8/layout/process5"/>
    <dgm:cxn modelId="{AC5B7944-9A52-4CC8-8D58-A63C1127525D}" type="presOf" srcId="{380A53C6-9FAA-4A5D-8775-DE58297A9E94}" destId="{B244C1C3-38B9-4110-A280-D8B52F7E446A}" srcOrd="0" destOrd="0" presId="urn:microsoft.com/office/officeart/2005/8/layout/process5"/>
    <dgm:cxn modelId="{0E866F65-5B76-4D26-9DA6-DF5479FA751A}" type="presOf" srcId="{3E00FCC8-3B59-485A-A4FC-CC11041BB2F8}" destId="{505460F3-334A-4304-853F-F3173653B709}" srcOrd="0" destOrd="0" presId="urn:microsoft.com/office/officeart/2005/8/layout/process5"/>
    <dgm:cxn modelId="{6FFD4B6A-3520-40DB-BEC7-A01118C2FD08}" type="presOf" srcId="{62419E17-6D6E-4D3E-B6A8-F0329D1B8790}" destId="{6F78D53C-36E8-4B59-A8A6-E3F6CFF82F84}" srcOrd="1" destOrd="0" presId="urn:microsoft.com/office/officeart/2005/8/layout/process5"/>
    <dgm:cxn modelId="{B0C9804B-B092-42A5-9060-AA00A441C388}" srcId="{9E074828-3825-4754-AF4B-B2027DDA69C9}" destId="{CBAD83C8-DE20-44FB-AD02-1D74CEEBD01E}" srcOrd="2" destOrd="0" parTransId="{50F083DD-BE3F-4A5C-A390-29C41C6521AC}" sibTransId="{311F7A9B-C113-4C54-A8C1-964E5F027A7A}"/>
    <dgm:cxn modelId="{3D35174C-078F-4F28-8BC2-C3AF1FDB8F10}" type="presOf" srcId="{64637E6A-54CD-4E3C-9EBF-506E69C144CB}" destId="{A72692DA-9628-46B3-A150-1128FD6A7110}" srcOrd="0" destOrd="0" presId="urn:microsoft.com/office/officeart/2005/8/layout/process5"/>
    <dgm:cxn modelId="{EBA86456-868B-4894-95E4-F05F9479E8D4}" type="presOf" srcId="{62419E17-6D6E-4D3E-B6A8-F0329D1B8790}" destId="{81D2F042-BF67-45CC-8951-4F0DC9D561AE}" srcOrd="0" destOrd="0" presId="urn:microsoft.com/office/officeart/2005/8/layout/process5"/>
    <dgm:cxn modelId="{EC094E79-27C7-4808-991B-EC328B5F57D5}" type="presOf" srcId="{9E074828-3825-4754-AF4B-B2027DDA69C9}" destId="{3DCB8E9C-F0E5-4505-8ED4-E0C33DFC609C}" srcOrd="0" destOrd="0" presId="urn:microsoft.com/office/officeart/2005/8/layout/process5"/>
    <dgm:cxn modelId="{6948227B-833B-4723-A958-19C1FA9F6EE6}" type="presOf" srcId="{B7F26199-393C-4CA9-88EB-674296ECE135}" destId="{6E0515DF-0B63-4405-9AB9-2EC22CC88338}" srcOrd="0" destOrd="0" presId="urn:microsoft.com/office/officeart/2005/8/layout/process5"/>
    <dgm:cxn modelId="{A9D34A89-78F5-49B2-AD0B-D5F3C6047718}" type="presOf" srcId="{7AD31928-01B2-4411-A117-8B3E69BB3633}" destId="{B0FBF45D-735B-4329-B00F-665B7136B1E0}" srcOrd="1" destOrd="0" presId="urn:microsoft.com/office/officeart/2005/8/layout/process5"/>
    <dgm:cxn modelId="{5B4AFB8F-5364-40D5-9CED-989E7B10EAEF}" type="presOf" srcId="{7AD31928-01B2-4411-A117-8B3E69BB3633}" destId="{55F20FC1-753E-40C4-BCB9-E7524896C764}" srcOrd="0" destOrd="0" presId="urn:microsoft.com/office/officeart/2005/8/layout/process5"/>
    <dgm:cxn modelId="{A47A19AF-0305-48A2-912C-65EF7D0F87A6}" srcId="{9E074828-3825-4754-AF4B-B2027DDA69C9}" destId="{C727918E-B501-49A4-AE34-438FB018528E}" srcOrd="0" destOrd="0" parTransId="{BA60C01D-5EF3-4971-B48D-874108B47427}" sibTransId="{380A53C6-9FAA-4A5D-8775-DE58297A9E94}"/>
    <dgm:cxn modelId="{B19C24C7-8D92-47F3-9199-079BA9D8F1D8}" type="presOf" srcId="{20E60D81-0EFA-4F10-9551-2381D2226F93}" destId="{EC0CB253-42EC-4D4F-A989-2A020BBF8E89}" srcOrd="1" destOrd="0" presId="urn:microsoft.com/office/officeart/2005/8/layout/process5"/>
    <dgm:cxn modelId="{595CADE0-9950-4DDD-85DB-FCB61310ED90}" type="presOf" srcId="{311F7A9B-C113-4C54-A8C1-964E5F027A7A}" destId="{3C4FF580-3A10-417D-989A-6AC99A5AD573}" srcOrd="0" destOrd="0" presId="urn:microsoft.com/office/officeart/2005/8/layout/process5"/>
    <dgm:cxn modelId="{053815E9-699E-4310-AAA5-A7D2A7AEEE6E}" srcId="{9E074828-3825-4754-AF4B-B2027DDA69C9}" destId="{3E00FCC8-3B59-485A-A4FC-CC11041BB2F8}" srcOrd="3" destOrd="0" parTransId="{5D2D836A-F6A7-4656-8C87-02D949124B10}" sibTransId="{62419E17-6D6E-4D3E-B6A8-F0329D1B8790}"/>
    <dgm:cxn modelId="{28E47FEC-C610-4DF2-97FA-391CABFEA617}" type="presOf" srcId="{20E60D81-0EFA-4F10-9551-2381D2226F93}" destId="{AA62B783-3B80-40F1-930C-AB0753AB5B29}" srcOrd="0" destOrd="0" presId="urn:microsoft.com/office/officeart/2005/8/layout/process5"/>
    <dgm:cxn modelId="{EC95C8E1-B422-4165-9D11-3DEABA51EFF3}" type="presParOf" srcId="{3DCB8E9C-F0E5-4505-8ED4-E0C33DFC609C}" destId="{40B13FE2-5ADE-4998-A59C-ACFC696D3573}" srcOrd="0" destOrd="0" presId="urn:microsoft.com/office/officeart/2005/8/layout/process5"/>
    <dgm:cxn modelId="{8EF91399-9370-47B0-AF3B-006F0A7AA0D0}" type="presParOf" srcId="{3DCB8E9C-F0E5-4505-8ED4-E0C33DFC609C}" destId="{B244C1C3-38B9-4110-A280-D8B52F7E446A}" srcOrd="1" destOrd="0" presId="urn:microsoft.com/office/officeart/2005/8/layout/process5"/>
    <dgm:cxn modelId="{9EE0CA07-4BF1-4F9A-A415-77F5E724932D}" type="presParOf" srcId="{B244C1C3-38B9-4110-A280-D8B52F7E446A}" destId="{620EB339-0B02-483C-BDFD-8046D26ADAD5}" srcOrd="0" destOrd="0" presId="urn:microsoft.com/office/officeart/2005/8/layout/process5"/>
    <dgm:cxn modelId="{B97B6872-D042-4B11-B4E5-BAD6BF6FE90C}" type="presParOf" srcId="{3DCB8E9C-F0E5-4505-8ED4-E0C33DFC609C}" destId="{A72692DA-9628-46B3-A150-1128FD6A7110}" srcOrd="2" destOrd="0" presId="urn:microsoft.com/office/officeart/2005/8/layout/process5"/>
    <dgm:cxn modelId="{F56D3B44-7B69-4D3C-9B12-E86C6B611C15}" type="presParOf" srcId="{3DCB8E9C-F0E5-4505-8ED4-E0C33DFC609C}" destId="{55F20FC1-753E-40C4-BCB9-E7524896C764}" srcOrd="3" destOrd="0" presId="urn:microsoft.com/office/officeart/2005/8/layout/process5"/>
    <dgm:cxn modelId="{4A158C8B-6C01-403E-A683-4D390F31A258}" type="presParOf" srcId="{55F20FC1-753E-40C4-BCB9-E7524896C764}" destId="{B0FBF45D-735B-4329-B00F-665B7136B1E0}" srcOrd="0" destOrd="0" presId="urn:microsoft.com/office/officeart/2005/8/layout/process5"/>
    <dgm:cxn modelId="{3B2A9ECF-0A08-4B3E-BCBB-D0BC15B020B5}" type="presParOf" srcId="{3DCB8E9C-F0E5-4505-8ED4-E0C33DFC609C}" destId="{ABB2377D-1530-4A0F-BAFE-B8F609F6FA2F}" srcOrd="4" destOrd="0" presId="urn:microsoft.com/office/officeart/2005/8/layout/process5"/>
    <dgm:cxn modelId="{C9F41570-A875-4F51-A9AF-F23EE452DD27}" type="presParOf" srcId="{3DCB8E9C-F0E5-4505-8ED4-E0C33DFC609C}" destId="{3C4FF580-3A10-417D-989A-6AC99A5AD573}" srcOrd="5" destOrd="0" presId="urn:microsoft.com/office/officeart/2005/8/layout/process5"/>
    <dgm:cxn modelId="{4107BB65-2954-477A-B79F-02D889849F84}" type="presParOf" srcId="{3C4FF580-3A10-417D-989A-6AC99A5AD573}" destId="{50BB2320-82E0-4F3A-976F-9496DB84B0FF}" srcOrd="0" destOrd="0" presId="urn:microsoft.com/office/officeart/2005/8/layout/process5"/>
    <dgm:cxn modelId="{FE098380-F2C2-48A9-8491-897A9D5DA0D9}" type="presParOf" srcId="{3DCB8E9C-F0E5-4505-8ED4-E0C33DFC609C}" destId="{505460F3-334A-4304-853F-F3173653B709}" srcOrd="6" destOrd="0" presId="urn:microsoft.com/office/officeart/2005/8/layout/process5"/>
    <dgm:cxn modelId="{09375DDC-71D8-4A54-ABC1-DFE4680D6583}" type="presParOf" srcId="{3DCB8E9C-F0E5-4505-8ED4-E0C33DFC609C}" destId="{81D2F042-BF67-45CC-8951-4F0DC9D561AE}" srcOrd="7" destOrd="0" presId="urn:microsoft.com/office/officeart/2005/8/layout/process5"/>
    <dgm:cxn modelId="{554966C5-D2DF-4062-82BF-7C3632E609F7}" type="presParOf" srcId="{81D2F042-BF67-45CC-8951-4F0DC9D561AE}" destId="{6F78D53C-36E8-4B59-A8A6-E3F6CFF82F84}" srcOrd="0" destOrd="0" presId="urn:microsoft.com/office/officeart/2005/8/layout/process5"/>
    <dgm:cxn modelId="{26A40630-870B-473C-A0A5-7CDE335C9570}" type="presParOf" srcId="{3DCB8E9C-F0E5-4505-8ED4-E0C33DFC609C}" destId="{6E0515DF-0B63-4405-9AB9-2EC22CC88338}" srcOrd="8" destOrd="0" presId="urn:microsoft.com/office/officeart/2005/8/layout/process5"/>
    <dgm:cxn modelId="{7B6C0CB2-A867-4C5F-A3EA-D7845354D286}" type="presParOf" srcId="{3DCB8E9C-F0E5-4505-8ED4-E0C33DFC609C}" destId="{AA62B783-3B80-40F1-930C-AB0753AB5B29}" srcOrd="9" destOrd="0" presId="urn:microsoft.com/office/officeart/2005/8/layout/process5"/>
    <dgm:cxn modelId="{6F3B3B7C-8E67-4C3C-A904-09C95E6F5355}" type="presParOf" srcId="{AA62B783-3B80-40F1-930C-AB0753AB5B29}" destId="{EC0CB253-42EC-4D4F-A989-2A020BBF8E89}" srcOrd="0" destOrd="0" presId="urn:microsoft.com/office/officeart/2005/8/layout/process5"/>
    <dgm:cxn modelId="{8E91EA86-831A-42AD-A194-DA1EB0A39BC9}" type="presParOf" srcId="{3DCB8E9C-F0E5-4505-8ED4-E0C33DFC609C}" destId="{26850446-8BEB-40C1-BB1E-70C36B297D47}" srcOrd="10" destOrd="0" presId="urn:microsoft.com/office/officeart/2005/8/layout/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E074828-3825-4754-AF4B-B2027DDA69C9}" type="doc">
      <dgm:prSet loTypeId="urn:microsoft.com/office/officeart/2005/8/layout/process5" loCatId="process" qsTypeId="urn:microsoft.com/office/officeart/2005/8/quickstyle/simple1" qsCatId="simple" csTypeId="urn:microsoft.com/office/officeart/2005/8/colors/accent1_2" csCatId="accent1" phldr="1"/>
      <dgm:spPr/>
      <dgm:t>
        <a:bodyPr/>
        <a:lstStyle/>
        <a:p>
          <a:endParaRPr lang="en-AU"/>
        </a:p>
      </dgm:t>
    </dgm:pt>
    <dgm:pt modelId="{64637E6A-54CD-4E3C-9EBF-506E69C144CB}">
      <dgm:prSet phldrT="[Text]" custT="1"/>
      <dgm:spPr>
        <a:solidFill>
          <a:srgbClr val="4BA76A"/>
        </a:solidFill>
      </dgm:spPr>
      <dgm:t>
        <a:bodyPr/>
        <a:lstStyle/>
        <a:p>
          <a:pPr>
            <a:buNone/>
          </a:pPr>
          <a:r>
            <a:rPr lang="en-AU" sz="1800" b="1" dirty="0">
              <a:latin typeface="Arial"/>
              <a:cs typeface="Arial"/>
            </a:rPr>
            <a:t>Reviewers to receive:</a:t>
          </a:r>
        </a:p>
        <a:p>
          <a:pPr>
            <a:buNone/>
          </a:pPr>
          <a:r>
            <a:rPr lang="en-AU" sz="1800" dirty="0"/>
            <a:t>- Introductory Quick Guide/Overview </a:t>
          </a:r>
        </a:p>
        <a:p>
          <a:pPr>
            <a:buNone/>
          </a:pPr>
          <a:r>
            <a:rPr lang="en-AU" sz="1800" dirty="0"/>
            <a:t>- Procedure</a:t>
          </a:r>
        </a:p>
        <a:p>
          <a:pPr>
            <a:buNone/>
          </a:pPr>
          <a:r>
            <a:rPr lang="en-AU" sz="1800" dirty="0"/>
            <a:t>- Associated Docs (HYer </a:t>
          </a:r>
          <a:r>
            <a:rPr lang="en-AU" sz="1800" dirty="0" err="1"/>
            <a:t>Sts</a:t>
          </a:r>
          <a:r>
            <a:rPr lang="en-AU" sz="1800" dirty="0"/>
            <a:t>) </a:t>
          </a:r>
        </a:p>
      </dgm:t>
    </dgm:pt>
    <dgm:pt modelId="{A68EFD64-D98D-4349-806A-34983AC5738C}" type="parTrans" cxnId="{81F49C2A-721E-4515-8FE1-9582C08D4DC3}">
      <dgm:prSet/>
      <dgm:spPr/>
      <dgm:t>
        <a:bodyPr/>
        <a:lstStyle/>
        <a:p>
          <a:endParaRPr lang="en-AU" sz="2400"/>
        </a:p>
      </dgm:t>
    </dgm:pt>
    <dgm:pt modelId="{7AD31928-01B2-4411-A117-8B3E69BB3633}" type="sibTrans" cxnId="{81F49C2A-721E-4515-8FE1-9582C08D4DC3}">
      <dgm:prSet custT="1"/>
      <dgm:spPr>
        <a:solidFill>
          <a:srgbClr val="4DA562">
            <a:alpha val="50196"/>
          </a:srgbClr>
        </a:solidFill>
      </dgm:spPr>
      <dgm:t>
        <a:bodyPr/>
        <a:lstStyle/>
        <a:p>
          <a:endParaRPr lang="en-AU" sz="1600"/>
        </a:p>
      </dgm:t>
    </dgm:pt>
    <dgm:pt modelId="{CBAD83C8-DE20-44FB-AD02-1D74CEEBD01E}">
      <dgm:prSet phldrT="[Text]" custT="1"/>
      <dgm:spPr>
        <a:solidFill>
          <a:srgbClr val="FF9933"/>
        </a:solidFill>
      </dgm:spPr>
      <dgm:t>
        <a:bodyPr/>
        <a:lstStyle/>
        <a:p>
          <a:r>
            <a:rPr lang="en-AU" sz="1800" b="1" dirty="0"/>
            <a:t>Reviewers to receive:</a:t>
          </a:r>
        </a:p>
        <a:p>
          <a:r>
            <a:rPr lang="en-AU" sz="1800" dirty="0"/>
            <a:t>- Collated feedback/comments</a:t>
          </a:r>
        </a:p>
      </dgm:t>
    </dgm:pt>
    <dgm:pt modelId="{50F083DD-BE3F-4A5C-A390-29C41C6521AC}" type="parTrans" cxnId="{B0C9804B-B092-42A5-9060-AA00A441C388}">
      <dgm:prSet/>
      <dgm:spPr/>
      <dgm:t>
        <a:bodyPr/>
        <a:lstStyle/>
        <a:p>
          <a:endParaRPr lang="en-AU" sz="2400"/>
        </a:p>
      </dgm:t>
    </dgm:pt>
    <dgm:pt modelId="{311F7A9B-C113-4C54-A8C1-964E5F027A7A}" type="sibTrans" cxnId="{B0C9804B-B092-42A5-9060-AA00A441C388}">
      <dgm:prSet custT="1"/>
      <dgm:spPr>
        <a:solidFill>
          <a:srgbClr val="FF9933">
            <a:alpha val="50196"/>
          </a:srgbClr>
        </a:solidFill>
      </dgm:spPr>
      <dgm:t>
        <a:bodyPr/>
        <a:lstStyle/>
        <a:p>
          <a:endParaRPr lang="en-AU" sz="1600"/>
        </a:p>
      </dgm:t>
    </dgm:pt>
    <dgm:pt modelId="{3E00FCC8-3B59-485A-A4FC-CC11041BB2F8}">
      <dgm:prSet phldrT="[Text]" custT="1"/>
      <dgm:spPr>
        <a:solidFill>
          <a:srgbClr val="F09592"/>
        </a:solidFill>
      </dgm:spPr>
      <dgm:t>
        <a:bodyPr/>
        <a:lstStyle/>
        <a:p>
          <a:r>
            <a:rPr lang="en-AU" sz="1800" b="1" dirty="0"/>
            <a:t>Users to receive:</a:t>
          </a:r>
        </a:p>
        <a:p>
          <a:r>
            <a:rPr lang="en-AU" sz="1800" dirty="0"/>
            <a:t>- Summary of key points of difference for each document (live document will be available on the homepage)</a:t>
          </a:r>
        </a:p>
      </dgm:t>
    </dgm:pt>
    <dgm:pt modelId="{5D2D836A-F6A7-4656-8C87-02D949124B10}" type="parTrans" cxnId="{053815E9-699E-4310-AAA5-A7D2A7AEEE6E}">
      <dgm:prSet/>
      <dgm:spPr/>
      <dgm:t>
        <a:bodyPr/>
        <a:lstStyle/>
        <a:p>
          <a:endParaRPr lang="en-AU" sz="2400"/>
        </a:p>
      </dgm:t>
    </dgm:pt>
    <dgm:pt modelId="{62419E17-6D6E-4D3E-B6A8-F0329D1B8790}" type="sibTrans" cxnId="{053815E9-699E-4310-AAA5-A7D2A7AEEE6E}">
      <dgm:prSet custT="1"/>
      <dgm:spPr>
        <a:solidFill>
          <a:srgbClr val="F09592">
            <a:alpha val="50196"/>
          </a:srgbClr>
        </a:solidFill>
      </dgm:spPr>
      <dgm:t>
        <a:bodyPr/>
        <a:lstStyle/>
        <a:p>
          <a:endParaRPr lang="en-AU" sz="1600"/>
        </a:p>
      </dgm:t>
    </dgm:pt>
    <dgm:pt modelId="{B7F26199-393C-4CA9-88EB-674296ECE135}">
      <dgm:prSet custT="1"/>
      <dgm:spPr>
        <a:solidFill>
          <a:schemeClr val="accent3"/>
        </a:solidFill>
      </dgm:spPr>
      <dgm:t>
        <a:bodyPr/>
        <a:lstStyle/>
        <a:p>
          <a:r>
            <a:rPr lang="en-AU" sz="1800" b="1" dirty="0"/>
            <a:t>Users to receive:</a:t>
          </a:r>
        </a:p>
        <a:p>
          <a:r>
            <a:rPr lang="en-AU" sz="1800" dirty="0"/>
            <a:t>- The final document (published)</a:t>
          </a:r>
        </a:p>
      </dgm:t>
    </dgm:pt>
    <dgm:pt modelId="{90B1400A-7993-427A-B053-99C4FFC4DC0A}" type="parTrans" cxnId="{6CAACD25-6958-42D2-943F-A1AA1B86DFAF}">
      <dgm:prSet/>
      <dgm:spPr/>
      <dgm:t>
        <a:bodyPr/>
        <a:lstStyle/>
        <a:p>
          <a:endParaRPr lang="en-AU" sz="2400"/>
        </a:p>
      </dgm:t>
    </dgm:pt>
    <dgm:pt modelId="{20E60D81-0EFA-4F10-9551-2381D2226F93}" type="sibTrans" cxnId="{6CAACD25-6958-42D2-943F-A1AA1B86DFAF}">
      <dgm:prSet custT="1"/>
      <dgm:spPr>
        <a:solidFill>
          <a:schemeClr val="accent5"/>
        </a:solidFill>
      </dgm:spPr>
      <dgm:t>
        <a:bodyPr/>
        <a:lstStyle/>
        <a:p>
          <a:endParaRPr lang="en-AU" sz="1600"/>
        </a:p>
      </dgm:t>
    </dgm:pt>
    <dgm:pt modelId="{3DCB8E9C-F0E5-4505-8ED4-E0C33DFC609C}" type="pres">
      <dgm:prSet presAssocID="{9E074828-3825-4754-AF4B-B2027DDA69C9}" presName="diagram" presStyleCnt="0">
        <dgm:presLayoutVars>
          <dgm:dir/>
          <dgm:resizeHandles val="exact"/>
        </dgm:presLayoutVars>
      </dgm:prSet>
      <dgm:spPr/>
    </dgm:pt>
    <dgm:pt modelId="{A72692DA-9628-46B3-A150-1128FD6A7110}" type="pres">
      <dgm:prSet presAssocID="{64637E6A-54CD-4E3C-9EBF-506E69C144CB}" presName="node" presStyleLbl="node1" presStyleIdx="0" presStyleCnt="4" custScaleX="114647" custScaleY="118289">
        <dgm:presLayoutVars>
          <dgm:bulletEnabled val="1"/>
        </dgm:presLayoutVars>
      </dgm:prSet>
      <dgm:spPr/>
    </dgm:pt>
    <dgm:pt modelId="{55F20FC1-753E-40C4-BCB9-E7524896C764}" type="pres">
      <dgm:prSet presAssocID="{7AD31928-01B2-4411-A117-8B3E69BB3633}" presName="sibTrans" presStyleLbl="sibTrans2D1" presStyleIdx="0" presStyleCnt="3"/>
      <dgm:spPr/>
    </dgm:pt>
    <dgm:pt modelId="{B0FBF45D-735B-4329-B00F-665B7136B1E0}" type="pres">
      <dgm:prSet presAssocID="{7AD31928-01B2-4411-A117-8B3E69BB3633}" presName="connectorText" presStyleLbl="sibTrans2D1" presStyleIdx="0" presStyleCnt="3"/>
      <dgm:spPr/>
    </dgm:pt>
    <dgm:pt modelId="{ABB2377D-1530-4A0F-BAFE-B8F609F6FA2F}" type="pres">
      <dgm:prSet presAssocID="{CBAD83C8-DE20-44FB-AD02-1D74CEEBD01E}" presName="node" presStyleLbl="node1" presStyleIdx="1" presStyleCnt="4" custScaleX="114647" custScaleY="118289">
        <dgm:presLayoutVars>
          <dgm:bulletEnabled val="1"/>
        </dgm:presLayoutVars>
      </dgm:prSet>
      <dgm:spPr/>
    </dgm:pt>
    <dgm:pt modelId="{3C4FF580-3A10-417D-989A-6AC99A5AD573}" type="pres">
      <dgm:prSet presAssocID="{311F7A9B-C113-4C54-A8C1-964E5F027A7A}" presName="sibTrans" presStyleLbl="sibTrans2D1" presStyleIdx="1" presStyleCnt="3" custLinFactNeighborY="-10632"/>
      <dgm:spPr/>
    </dgm:pt>
    <dgm:pt modelId="{50BB2320-82E0-4F3A-976F-9496DB84B0FF}" type="pres">
      <dgm:prSet presAssocID="{311F7A9B-C113-4C54-A8C1-964E5F027A7A}" presName="connectorText" presStyleLbl="sibTrans2D1" presStyleIdx="1" presStyleCnt="3"/>
      <dgm:spPr/>
    </dgm:pt>
    <dgm:pt modelId="{505460F3-334A-4304-853F-F3173653B709}" type="pres">
      <dgm:prSet presAssocID="{3E00FCC8-3B59-485A-A4FC-CC11041BB2F8}" presName="node" presStyleLbl="node1" presStyleIdx="2" presStyleCnt="4" custScaleX="114647" custScaleY="118289" custLinFactNeighborY="8052">
        <dgm:presLayoutVars>
          <dgm:bulletEnabled val="1"/>
        </dgm:presLayoutVars>
      </dgm:prSet>
      <dgm:spPr/>
    </dgm:pt>
    <dgm:pt modelId="{81D2F042-BF67-45CC-8951-4F0DC9D561AE}" type="pres">
      <dgm:prSet presAssocID="{62419E17-6D6E-4D3E-B6A8-F0329D1B8790}" presName="sibTrans" presStyleLbl="sibTrans2D1" presStyleIdx="2" presStyleCnt="3" custLinFactNeighborX="-12438"/>
      <dgm:spPr/>
    </dgm:pt>
    <dgm:pt modelId="{6F78D53C-36E8-4B59-A8A6-E3F6CFF82F84}" type="pres">
      <dgm:prSet presAssocID="{62419E17-6D6E-4D3E-B6A8-F0329D1B8790}" presName="connectorText" presStyleLbl="sibTrans2D1" presStyleIdx="2" presStyleCnt="3"/>
      <dgm:spPr/>
    </dgm:pt>
    <dgm:pt modelId="{6E0515DF-0B63-4405-9AB9-2EC22CC88338}" type="pres">
      <dgm:prSet presAssocID="{B7F26199-393C-4CA9-88EB-674296ECE135}" presName="node" presStyleLbl="node1" presStyleIdx="3" presStyleCnt="4" custScaleX="114647" custScaleY="118289" custLinFactNeighborY="8052">
        <dgm:presLayoutVars>
          <dgm:bulletEnabled val="1"/>
        </dgm:presLayoutVars>
      </dgm:prSet>
      <dgm:spPr/>
    </dgm:pt>
  </dgm:ptLst>
  <dgm:cxnLst>
    <dgm:cxn modelId="{34A06312-29B4-4FB1-8307-F74F1D0AE505}" type="presOf" srcId="{CBAD83C8-DE20-44FB-AD02-1D74CEEBD01E}" destId="{ABB2377D-1530-4A0F-BAFE-B8F609F6FA2F}" srcOrd="0" destOrd="0" presId="urn:microsoft.com/office/officeart/2005/8/layout/process5"/>
    <dgm:cxn modelId="{6CAACD25-6958-42D2-943F-A1AA1B86DFAF}" srcId="{9E074828-3825-4754-AF4B-B2027DDA69C9}" destId="{B7F26199-393C-4CA9-88EB-674296ECE135}" srcOrd="3" destOrd="0" parTransId="{90B1400A-7993-427A-B053-99C4FFC4DC0A}" sibTransId="{20E60D81-0EFA-4F10-9551-2381D2226F93}"/>
    <dgm:cxn modelId="{81F49C2A-721E-4515-8FE1-9582C08D4DC3}" srcId="{9E074828-3825-4754-AF4B-B2027DDA69C9}" destId="{64637E6A-54CD-4E3C-9EBF-506E69C144CB}" srcOrd="0" destOrd="0" parTransId="{A68EFD64-D98D-4349-806A-34983AC5738C}" sibTransId="{7AD31928-01B2-4411-A117-8B3E69BB3633}"/>
    <dgm:cxn modelId="{9E9EF42B-C7C3-4CA4-B604-9EAD767D17FE}" type="presOf" srcId="{311F7A9B-C113-4C54-A8C1-964E5F027A7A}" destId="{50BB2320-82E0-4F3A-976F-9496DB84B0FF}" srcOrd="1" destOrd="0" presId="urn:microsoft.com/office/officeart/2005/8/layout/process5"/>
    <dgm:cxn modelId="{0E866F65-5B76-4D26-9DA6-DF5479FA751A}" type="presOf" srcId="{3E00FCC8-3B59-485A-A4FC-CC11041BB2F8}" destId="{505460F3-334A-4304-853F-F3173653B709}" srcOrd="0" destOrd="0" presId="urn:microsoft.com/office/officeart/2005/8/layout/process5"/>
    <dgm:cxn modelId="{6FFD4B6A-3520-40DB-BEC7-A01118C2FD08}" type="presOf" srcId="{62419E17-6D6E-4D3E-B6A8-F0329D1B8790}" destId="{6F78D53C-36E8-4B59-A8A6-E3F6CFF82F84}" srcOrd="1" destOrd="0" presId="urn:microsoft.com/office/officeart/2005/8/layout/process5"/>
    <dgm:cxn modelId="{B0C9804B-B092-42A5-9060-AA00A441C388}" srcId="{9E074828-3825-4754-AF4B-B2027DDA69C9}" destId="{CBAD83C8-DE20-44FB-AD02-1D74CEEBD01E}" srcOrd="1" destOrd="0" parTransId="{50F083DD-BE3F-4A5C-A390-29C41C6521AC}" sibTransId="{311F7A9B-C113-4C54-A8C1-964E5F027A7A}"/>
    <dgm:cxn modelId="{3D35174C-078F-4F28-8BC2-C3AF1FDB8F10}" type="presOf" srcId="{64637E6A-54CD-4E3C-9EBF-506E69C144CB}" destId="{A72692DA-9628-46B3-A150-1128FD6A7110}" srcOrd="0" destOrd="0" presId="urn:microsoft.com/office/officeart/2005/8/layout/process5"/>
    <dgm:cxn modelId="{EBA86456-868B-4894-95E4-F05F9479E8D4}" type="presOf" srcId="{62419E17-6D6E-4D3E-B6A8-F0329D1B8790}" destId="{81D2F042-BF67-45CC-8951-4F0DC9D561AE}" srcOrd="0" destOrd="0" presId="urn:microsoft.com/office/officeart/2005/8/layout/process5"/>
    <dgm:cxn modelId="{EC094E79-27C7-4808-991B-EC328B5F57D5}" type="presOf" srcId="{9E074828-3825-4754-AF4B-B2027DDA69C9}" destId="{3DCB8E9C-F0E5-4505-8ED4-E0C33DFC609C}" srcOrd="0" destOrd="0" presId="urn:microsoft.com/office/officeart/2005/8/layout/process5"/>
    <dgm:cxn modelId="{6948227B-833B-4723-A958-19C1FA9F6EE6}" type="presOf" srcId="{B7F26199-393C-4CA9-88EB-674296ECE135}" destId="{6E0515DF-0B63-4405-9AB9-2EC22CC88338}" srcOrd="0" destOrd="0" presId="urn:microsoft.com/office/officeart/2005/8/layout/process5"/>
    <dgm:cxn modelId="{A9D34A89-78F5-49B2-AD0B-D5F3C6047718}" type="presOf" srcId="{7AD31928-01B2-4411-A117-8B3E69BB3633}" destId="{B0FBF45D-735B-4329-B00F-665B7136B1E0}" srcOrd="1" destOrd="0" presId="urn:microsoft.com/office/officeart/2005/8/layout/process5"/>
    <dgm:cxn modelId="{5B4AFB8F-5364-40D5-9CED-989E7B10EAEF}" type="presOf" srcId="{7AD31928-01B2-4411-A117-8B3E69BB3633}" destId="{55F20FC1-753E-40C4-BCB9-E7524896C764}" srcOrd="0" destOrd="0" presId="urn:microsoft.com/office/officeart/2005/8/layout/process5"/>
    <dgm:cxn modelId="{595CADE0-9950-4DDD-85DB-FCB61310ED90}" type="presOf" srcId="{311F7A9B-C113-4C54-A8C1-964E5F027A7A}" destId="{3C4FF580-3A10-417D-989A-6AC99A5AD573}" srcOrd="0" destOrd="0" presId="urn:microsoft.com/office/officeart/2005/8/layout/process5"/>
    <dgm:cxn modelId="{053815E9-699E-4310-AAA5-A7D2A7AEEE6E}" srcId="{9E074828-3825-4754-AF4B-B2027DDA69C9}" destId="{3E00FCC8-3B59-485A-A4FC-CC11041BB2F8}" srcOrd="2" destOrd="0" parTransId="{5D2D836A-F6A7-4656-8C87-02D949124B10}" sibTransId="{62419E17-6D6E-4D3E-B6A8-F0329D1B8790}"/>
    <dgm:cxn modelId="{B97B6872-D042-4B11-B4E5-BAD6BF6FE90C}" type="presParOf" srcId="{3DCB8E9C-F0E5-4505-8ED4-E0C33DFC609C}" destId="{A72692DA-9628-46B3-A150-1128FD6A7110}" srcOrd="0" destOrd="0" presId="urn:microsoft.com/office/officeart/2005/8/layout/process5"/>
    <dgm:cxn modelId="{F56D3B44-7B69-4D3C-9B12-E86C6B611C15}" type="presParOf" srcId="{3DCB8E9C-F0E5-4505-8ED4-E0C33DFC609C}" destId="{55F20FC1-753E-40C4-BCB9-E7524896C764}" srcOrd="1" destOrd="0" presId="urn:microsoft.com/office/officeart/2005/8/layout/process5"/>
    <dgm:cxn modelId="{4A158C8B-6C01-403E-A683-4D390F31A258}" type="presParOf" srcId="{55F20FC1-753E-40C4-BCB9-E7524896C764}" destId="{B0FBF45D-735B-4329-B00F-665B7136B1E0}" srcOrd="0" destOrd="0" presId="urn:microsoft.com/office/officeart/2005/8/layout/process5"/>
    <dgm:cxn modelId="{3B2A9ECF-0A08-4B3E-BCBB-D0BC15B020B5}" type="presParOf" srcId="{3DCB8E9C-F0E5-4505-8ED4-E0C33DFC609C}" destId="{ABB2377D-1530-4A0F-BAFE-B8F609F6FA2F}" srcOrd="2" destOrd="0" presId="urn:microsoft.com/office/officeart/2005/8/layout/process5"/>
    <dgm:cxn modelId="{C9F41570-A875-4F51-A9AF-F23EE452DD27}" type="presParOf" srcId="{3DCB8E9C-F0E5-4505-8ED4-E0C33DFC609C}" destId="{3C4FF580-3A10-417D-989A-6AC99A5AD573}" srcOrd="3" destOrd="0" presId="urn:microsoft.com/office/officeart/2005/8/layout/process5"/>
    <dgm:cxn modelId="{4107BB65-2954-477A-B79F-02D889849F84}" type="presParOf" srcId="{3C4FF580-3A10-417D-989A-6AC99A5AD573}" destId="{50BB2320-82E0-4F3A-976F-9496DB84B0FF}" srcOrd="0" destOrd="0" presId="urn:microsoft.com/office/officeart/2005/8/layout/process5"/>
    <dgm:cxn modelId="{FE098380-F2C2-48A9-8491-897A9D5DA0D9}" type="presParOf" srcId="{3DCB8E9C-F0E5-4505-8ED4-E0C33DFC609C}" destId="{505460F3-334A-4304-853F-F3173653B709}" srcOrd="4" destOrd="0" presId="urn:microsoft.com/office/officeart/2005/8/layout/process5"/>
    <dgm:cxn modelId="{09375DDC-71D8-4A54-ABC1-DFE4680D6583}" type="presParOf" srcId="{3DCB8E9C-F0E5-4505-8ED4-E0C33DFC609C}" destId="{81D2F042-BF67-45CC-8951-4F0DC9D561AE}" srcOrd="5" destOrd="0" presId="urn:microsoft.com/office/officeart/2005/8/layout/process5"/>
    <dgm:cxn modelId="{554966C5-D2DF-4062-82BF-7C3632E609F7}" type="presParOf" srcId="{81D2F042-BF67-45CC-8951-4F0DC9D561AE}" destId="{6F78D53C-36E8-4B59-A8A6-E3F6CFF82F84}" srcOrd="0" destOrd="0" presId="urn:microsoft.com/office/officeart/2005/8/layout/process5"/>
    <dgm:cxn modelId="{26A40630-870B-473C-A0A5-7CDE335C9570}" type="presParOf" srcId="{3DCB8E9C-F0E5-4505-8ED4-E0C33DFC609C}" destId="{6E0515DF-0B63-4405-9AB9-2EC22CC88338}" srcOrd="6" destOrd="0" presId="urn:microsoft.com/office/officeart/2005/8/layout/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43145D-DB23-4863-B9C0-B82B9A03C821}">
      <dsp:nvSpPr>
        <dsp:cNvPr id="0" name=""/>
        <dsp:cNvSpPr/>
      </dsp:nvSpPr>
      <dsp:spPr>
        <a:xfrm>
          <a:off x="415" y="492968"/>
          <a:ext cx="3495183" cy="1858805"/>
        </a:xfrm>
        <a:prstGeom prst="roundRect">
          <a:avLst>
            <a:gd name="adj" fmla="val 10000"/>
          </a:avLst>
        </a:prstGeom>
        <a:solidFill>
          <a:srgbClr val="74B1B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AU" sz="1800" kern="1200" dirty="0"/>
            <a:t>Reviewers will be invited to National HSEQ Consultation in Teams. Reviewers will receive an Email when there are new documents to review</a:t>
          </a:r>
        </a:p>
      </dsp:txBody>
      <dsp:txXfrm>
        <a:off x="54858" y="547411"/>
        <a:ext cx="3386297" cy="1749919"/>
      </dsp:txXfrm>
    </dsp:sp>
    <dsp:sp modelId="{B30C7E65-55DC-4E71-B057-C5E80D0C23C3}">
      <dsp:nvSpPr>
        <dsp:cNvPr id="0" name=""/>
        <dsp:cNvSpPr/>
      </dsp:nvSpPr>
      <dsp:spPr>
        <a:xfrm>
          <a:off x="3673160" y="1172170"/>
          <a:ext cx="427762" cy="500401"/>
        </a:xfrm>
        <a:prstGeom prst="rightArrow">
          <a:avLst>
            <a:gd name="adj1" fmla="val 60000"/>
            <a:gd name="adj2" fmla="val 50000"/>
          </a:avLst>
        </a:prstGeom>
        <a:solidFill>
          <a:srgbClr val="74B1B0">
            <a:alpha val="50196"/>
          </a:srgb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AU" sz="1600" kern="1200"/>
        </a:p>
      </dsp:txBody>
      <dsp:txXfrm>
        <a:off x="3673160" y="1272250"/>
        <a:ext cx="299433" cy="300241"/>
      </dsp:txXfrm>
    </dsp:sp>
    <dsp:sp modelId="{2A1792DD-418A-45C7-8977-ECAA48661116}">
      <dsp:nvSpPr>
        <dsp:cNvPr id="0" name=""/>
        <dsp:cNvSpPr/>
      </dsp:nvSpPr>
      <dsp:spPr>
        <a:xfrm>
          <a:off x="4302697" y="492968"/>
          <a:ext cx="3495183" cy="1858805"/>
        </a:xfrm>
        <a:prstGeom prst="roundRect">
          <a:avLst>
            <a:gd name="adj" fmla="val 10000"/>
          </a:avLst>
        </a:prstGeom>
        <a:solidFill>
          <a:srgbClr val="4BA76A"/>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AU" sz="1800" kern="1200" dirty="0"/>
            <a:t>Drafted documents locked for editing and will contain:</a:t>
          </a:r>
        </a:p>
        <a:p>
          <a:pPr marL="0" lvl="0" indent="0" algn="l" defTabSz="800100">
            <a:lnSpc>
              <a:spcPct val="90000"/>
            </a:lnSpc>
            <a:spcBef>
              <a:spcPct val="0"/>
            </a:spcBef>
            <a:spcAft>
              <a:spcPts val="0"/>
            </a:spcAft>
            <a:buNone/>
          </a:pPr>
          <a:r>
            <a:rPr lang="en-AU" sz="1800" kern="1200" dirty="0"/>
            <a:t>- Overview &amp; review end date</a:t>
          </a:r>
        </a:p>
        <a:p>
          <a:pPr marL="0" lvl="0" indent="0" algn="l" defTabSz="800100">
            <a:lnSpc>
              <a:spcPct val="90000"/>
            </a:lnSpc>
            <a:spcBef>
              <a:spcPct val="0"/>
            </a:spcBef>
            <a:spcAft>
              <a:spcPts val="0"/>
            </a:spcAft>
            <a:buNone/>
          </a:pPr>
          <a:r>
            <a:rPr lang="en-AU" sz="1800" kern="1200" dirty="0"/>
            <a:t>- Procedure</a:t>
          </a:r>
        </a:p>
        <a:p>
          <a:pPr marL="0" lvl="0" indent="0" algn="l" defTabSz="800100">
            <a:lnSpc>
              <a:spcPct val="90000"/>
            </a:lnSpc>
            <a:spcBef>
              <a:spcPct val="0"/>
            </a:spcBef>
            <a:spcAft>
              <a:spcPts val="0"/>
            </a:spcAft>
            <a:buNone/>
          </a:pPr>
          <a:r>
            <a:rPr lang="en-AU" sz="1800" kern="1200" dirty="0"/>
            <a:t>- Related documents</a:t>
          </a:r>
        </a:p>
      </dsp:txBody>
      <dsp:txXfrm>
        <a:off x="4357140" y="547411"/>
        <a:ext cx="3386297" cy="1749919"/>
      </dsp:txXfrm>
    </dsp:sp>
    <dsp:sp modelId="{904FAC7D-F211-4FBB-8F00-B0190CA24594}">
      <dsp:nvSpPr>
        <dsp:cNvPr id="0" name=""/>
        <dsp:cNvSpPr/>
      </dsp:nvSpPr>
      <dsp:spPr>
        <a:xfrm>
          <a:off x="7975442" y="1172170"/>
          <a:ext cx="427762" cy="500401"/>
        </a:xfrm>
        <a:prstGeom prst="rightArrow">
          <a:avLst>
            <a:gd name="adj1" fmla="val 60000"/>
            <a:gd name="adj2" fmla="val 50000"/>
          </a:avLst>
        </a:prstGeom>
        <a:solidFill>
          <a:srgbClr val="4DA562">
            <a:alpha val="50196"/>
          </a:srgb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AU" sz="1600" kern="1200"/>
        </a:p>
      </dsp:txBody>
      <dsp:txXfrm>
        <a:off x="7975442" y="1272250"/>
        <a:ext cx="299433" cy="300241"/>
      </dsp:txXfrm>
    </dsp:sp>
    <dsp:sp modelId="{CAB758B0-3726-4FD9-8875-1CB34209596A}">
      <dsp:nvSpPr>
        <dsp:cNvPr id="0" name=""/>
        <dsp:cNvSpPr/>
      </dsp:nvSpPr>
      <dsp:spPr>
        <a:xfrm>
          <a:off x="8604979" y="492968"/>
          <a:ext cx="3495183" cy="1858805"/>
        </a:xfrm>
        <a:prstGeom prst="roundRect">
          <a:avLst>
            <a:gd name="adj" fmla="val 10000"/>
          </a:avLst>
        </a:prstGeom>
        <a:solidFill>
          <a:srgbClr val="4DA56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AU" sz="1800" kern="1200" dirty="0"/>
            <a:t>These documents are best viewed in Word</a:t>
          </a:r>
        </a:p>
        <a:p>
          <a:pPr marL="0" lvl="0" indent="0" algn="ctr" defTabSz="800100">
            <a:lnSpc>
              <a:spcPct val="90000"/>
            </a:lnSpc>
            <a:spcBef>
              <a:spcPct val="0"/>
            </a:spcBef>
            <a:spcAft>
              <a:spcPct val="35000"/>
            </a:spcAft>
            <a:buNone/>
          </a:pPr>
          <a:r>
            <a:rPr lang="en-AU" sz="1800" kern="1200" dirty="0"/>
            <a:t>Make comments using the Review tab, and feel free to reply to others</a:t>
          </a:r>
        </a:p>
      </dsp:txBody>
      <dsp:txXfrm>
        <a:off x="8659422" y="547411"/>
        <a:ext cx="3386297" cy="1749919"/>
      </dsp:txXfrm>
    </dsp:sp>
    <dsp:sp modelId="{F7ED7AB5-7650-4EDF-922B-B18E899195F7}">
      <dsp:nvSpPr>
        <dsp:cNvPr id="0" name=""/>
        <dsp:cNvSpPr/>
      </dsp:nvSpPr>
      <dsp:spPr>
        <a:xfrm rot="5400000">
          <a:off x="10224270" y="2286876"/>
          <a:ext cx="256600" cy="500401"/>
        </a:xfrm>
        <a:prstGeom prst="rightArrow">
          <a:avLst>
            <a:gd name="adj1" fmla="val 60000"/>
            <a:gd name="adj2" fmla="val 50000"/>
          </a:avLst>
        </a:prstGeom>
        <a:solidFill>
          <a:srgbClr val="4DA562">
            <a:alpha val="50196"/>
          </a:srgb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AU" sz="1600" kern="1200"/>
        </a:p>
      </dsp:txBody>
      <dsp:txXfrm rot="-5400000">
        <a:off x="10202450" y="2408776"/>
        <a:ext cx="300241" cy="179620"/>
      </dsp:txXfrm>
    </dsp:sp>
    <dsp:sp modelId="{315050F2-1700-41D5-880A-2F9EE3292894}">
      <dsp:nvSpPr>
        <dsp:cNvPr id="0" name=""/>
        <dsp:cNvSpPr/>
      </dsp:nvSpPr>
      <dsp:spPr>
        <a:xfrm>
          <a:off x="8604979" y="2752857"/>
          <a:ext cx="3495183" cy="1858805"/>
        </a:xfrm>
        <a:prstGeom prst="roundRect">
          <a:avLst>
            <a:gd name="adj" fmla="val 10000"/>
          </a:avLst>
        </a:prstGeom>
        <a:solidFill>
          <a:srgbClr val="4DA56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AU" sz="1800" kern="1200" dirty="0"/>
            <a:t>Apply the “</a:t>
          </a:r>
          <a:r>
            <a:rPr lang="en-AU" sz="1800" b="1" kern="1200" dirty="0"/>
            <a:t>System Content Test Criteria</a:t>
          </a:r>
          <a:r>
            <a:rPr lang="en-AU" sz="1800" kern="1200" dirty="0"/>
            <a:t>” and “</a:t>
          </a:r>
          <a:r>
            <a:rPr lang="en-AU" sz="1800" b="1" kern="1200" dirty="0"/>
            <a:t>Principles</a:t>
          </a:r>
          <a:r>
            <a:rPr lang="en-AU" sz="1800" kern="1200" dirty="0"/>
            <a:t>” when reviewing and add sources/links wherever possible so info can be verified</a:t>
          </a:r>
        </a:p>
      </dsp:txBody>
      <dsp:txXfrm>
        <a:off x="8659422" y="2807300"/>
        <a:ext cx="3386297" cy="1749919"/>
      </dsp:txXfrm>
    </dsp:sp>
    <dsp:sp modelId="{58747180-00F4-4773-A76D-C9521760A86B}">
      <dsp:nvSpPr>
        <dsp:cNvPr id="0" name=""/>
        <dsp:cNvSpPr/>
      </dsp:nvSpPr>
      <dsp:spPr>
        <a:xfrm rot="10800000">
          <a:off x="7999655" y="3432059"/>
          <a:ext cx="427762" cy="500401"/>
        </a:xfrm>
        <a:prstGeom prst="rightArrow">
          <a:avLst>
            <a:gd name="adj1" fmla="val 60000"/>
            <a:gd name="adj2" fmla="val 50000"/>
          </a:avLst>
        </a:prstGeom>
        <a:solidFill>
          <a:srgbClr val="4DA562">
            <a:alpha val="50196"/>
          </a:srgb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AU" sz="1600" kern="1200"/>
        </a:p>
      </dsp:txBody>
      <dsp:txXfrm rot="10800000">
        <a:off x="8127984" y="3532139"/>
        <a:ext cx="299433" cy="300241"/>
      </dsp:txXfrm>
    </dsp:sp>
    <dsp:sp modelId="{408AC7C5-3E70-47EF-9ADB-0919010A7E37}">
      <dsp:nvSpPr>
        <dsp:cNvPr id="0" name=""/>
        <dsp:cNvSpPr/>
      </dsp:nvSpPr>
      <dsp:spPr>
        <a:xfrm>
          <a:off x="4302697" y="2752857"/>
          <a:ext cx="3495183" cy="1858805"/>
        </a:xfrm>
        <a:prstGeom prst="roundRect">
          <a:avLst>
            <a:gd name="adj" fmla="val 10000"/>
          </a:avLst>
        </a:prstGeom>
        <a:solidFill>
          <a:srgbClr val="D1B50D"/>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AU" sz="1800" kern="1200" dirty="0"/>
            <a:t>Comments will be collated, tabled and presented to the COs/BFW Chairs in the first instance to determine next steps. Comms plan to be discussed.</a:t>
          </a:r>
        </a:p>
      </dsp:txBody>
      <dsp:txXfrm>
        <a:off x="4357140" y="2807300"/>
        <a:ext cx="3386297" cy="1749919"/>
      </dsp:txXfrm>
    </dsp:sp>
    <dsp:sp modelId="{C6A7A5C6-9EF4-4977-8666-6BB608E6A331}">
      <dsp:nvSpPr>
        <dsp:cNvPr id="0" name=""/>
        <dsp:cNvSpPr/>
      </dsp:nvSpPr>
      <dsp:spPr>
        <a:xfrm rot="10800000">
          <a:off x="3697373" y="3432059"/>
          <a:ext cx="427762" cy="500401"/>
        </a:xfrm>
        <a:prstGeom prst="rightArrow">
          <a:avLst>
            <a:gd name="adj1" fmla="val 60000"/>
            <a:gd name="adj2" fmla="val 50000"/>
          </a:avLst>
        </a:prstGeom>
        <a:solidFill>
          <a:srgbClr val="D1B50D">
            <a:alpha val="50196"/>
          </a:srgb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AU" sz="1600" kern="1200"/>
        </a:p>
      </dsp:txBody>
      <dsp:txXfrm rot="10800000">
        <a:off x="3825702" y="3532139"/>
        <a:ext cx="299433" cy="300241"/>
      </dsp:txXfrm>
    </dsp:sp>
    <dsp:sp modelId="{281E4F43-D240-4FAD-ABDC-2496BAE1EE0F}">
      <dsp:nvSpPr>
        <dsp:cNvPr id="0" name=""/>
        <dsp:cNvSpPr/>
      </dsp:nvSpPr>
      <dsp:spPr>
        <a:xfrm>
          <a:off x="415" y="2752857"/>
          <a:ext cx="3495183" cy="1858805"/>
        </a:xfrm>
        <a:prstGeom prst="roundRect">
          <a:avLst>
            <a:gd name="adj" fmla="val 10000"/>
          </a:avLst>
        </a:prstGeom>
        <a:solidFill>
          <a:srgbClr val="D1B50D"/>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n-AU" sz="1800" kern="1200" spc="-5" dirty="0">
              <a:latin typeface="+mn-lt"/>
              <a:cs typeface="Arial"/>
            </a:rPr>
            <a:t>Docs will be progressed on </a:t>
          </a:r>
          <a:r>
            <a:rPr lang="en-AU" sz="1800" kern="1200" dirty="0">
              <a:latin typeface="+mn-lt"/>
              <a:cs typeface="Arial"/>
            </a:rPr>
            <a:t>a case </a:t>
          </a:r>
          <a:r>
            <a:rPr lang="en-AU" sz="1800" kern="1200" spc="-5" dirty="0">
              <a:latin typeface="+mn-lt"/>
              <a:cs typeface="Arial"/>
            </a:rPr>
            <a:t>by c</a:t>
          </a:r>
          <a:r>
            <a:rPr lang="en-AU" sz="1800" kern="1200" dirty="0">
              <a:latin typeface="+mn-lt"/>
              <a:cs typeface="Arial"/>
            </a:rPr>
            <a:t>ase </a:t>
          </a:r>
          <a:r>
            <a:rPr lang="en-AU" sz="1800" kern="1200" spc="-5" dirty="0">
              <a:latin typeface="+mn-lt"/>
              <a:cs typeface="Arial"/>
            </a:rPr>
            <a:t>basis depending on </a:t>
          </a:r>
          <a:r>
            <a:rPr lang="en-AU" sz="1800" kern="1200" dirty="0">
              <a:latin typeface="+mn-lt"/>
              <a:cs typeface="Arial"/>
            </a:rPr>
            <a:t>the </a:t>
          </a:r>
          <a:r>
            <a:rPr lang="en-AU" sz="1800" kern="1200" spc="-5" dirty="0">
              <a:latin typeface="+mn-lt"/>
              <a:cs typeface="Arial"/>
            </a:rPr>
            <a:t>nature</a:t>
          </a:r>
          <a:r>
            <a:rPr lang="en-AU" sz="1800" kern="1200" spc="-85" dirty="0">
              <a:latin typeface="+mn-lt"/>
              <a:cs typeface="Arial"/>
            </a:rPr>
            <a:t> </a:t>
          </a:r>
          <a:r>
            <a:rPr lang="en-AU" sz="1800" kern="1200" spc="-5" dirty="0">
              <a:latin typeface="+mn-lt"/>
              <a:cs typeface="Arial"/>
            </a:rPr>
            <a:t>of </a:t>
          </a:r>
          <a:r>
            <a:rPr lang="en-AU" sz="1800" kern="1200" dirty="0">
              <a:latin typeface="+mn-lt"/>
              <a:cs typeface="Arial"/>
            </a:rPr>
            <a:t>comments - some topics may require further SMEs input</a:t>
          </a:r>
          <a:endParaRPr lang="en-AU" sz="1800" kern="1200" dirty="0"/>
        </a:p>
      </dsp:txBody>
      <dsp:txXfrm>
        <a:off x="54858" y="2807300"/>
        <a:ext cx="3386297" cy="1749919"/>
      </dsp:txXfrm>
    </dsp:sp>
    <dsp:sp modelId="{3B640DD2-F677-4B3F-8463-1EF1431DEE76}">
      <dsp:nvSpPr>
        <dsp:cNvPr id="0" name=""/>
        <dsp:cNvSpPr/>
      </dsp:nvSpPr>
      <dsp:spPr>
        <a:xfrm rot="5400000">
          <a:off x="1637570" y="4530984"/>
          <a:ext cx="232968" cy="500401"/>
        </a:xfrm>
        <a:prstGeom prst="rightArrow">
          <a:avLst>
            <a:gd name="adj1" fmla="val 60000"/>
            <a:gd name="adj2" fmla="val 50000"/>
          </a:avLst>
        </a:prstGeom>
        <a:solidFill>
          <a:srgbClr val="D1B50D">
            <a:alpha val="50196"/>
          </a:srgb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AU" sz="1600" kern="1200"/>
        </a:p>
      </dsp:txBody>
      <dsp:txXfrm rot="-5400000">
        <a:off x="1603934" y="4664700"/>
        <a:ext cx="300241" cy="163078"/>
      </dsp:txXfrm>
    </dsp:sp>
    <dsp:sp modelId="{22D1DF13-A476-4653-AF13-AF79C8B6C015}">
      <dsp:nvSpPr>
        <dsp:cNvPr id="0" name=""/>
        <dsp:cNvSpPr/>
      </dsp:nvSpPr>
      <dsp:spPr>
        <a:xfrm>
          <a:off x="415" y="5275887"/>
          <a:ext cx="3495183" cy="1858805"/>
        </a:xfrm>
        <a:prstGeom prst="roundRect">
          <a:avLst>
            <a:gd name="adj" fmla="val 10000"/>
          </a:avLst>
        </a:prstGeom>
        <a:solidFill>
          <a:srgbClr val="FF9933"/>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AU" sz="1800" kern="1200" dirty="0"/>
            <a:t>A feedback summary will be provided in MS Teams to those involved in the consultation.</a:t>
          </a:r>
        </a:p>
      </dsp:txBody>
      <dsp:txXfrm>
        <a:off x="54858" y="5330330"/>
        <a:ext cx="3386297" cy="1749919"/>
      </dsp:txXfrm>
    </dsp:sp>
    <dsp:sp modelId="{B5170771-77F3-4276-B845-238011053213}">
      <dsp:nvSpPr>
        <dsp:cNvPr id="0" name=""/>
        <dsp:cNvSpPr/>
      </dsp:nvSpPr>
      <dsp:spPr>
        <a:xfrm rot="21589392">
          <a:off x="3673159" y="6098790"/>
          <a:ext cx="427764" cy="500401"/>
        </a:xfrm>
        <a:prstGeom prst="rightArrow">
          <a:avLst>
            <a:gd name="adj1" fmla="val 60000"/>
            <a:gd name="adj2" fmla="val 50000"/>
          </a:avLst>
        </a:prstGeom>
        <a:solidFill>
          <a:srgbClr val="FF9933">
            <a:alpha val="50196"/>
          </a:srgb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AU" sz="2200" kern="1200"/>
        </a:p>
      </dsp:txBody>
      <dsp:txXfrm>
        <a:off x="3673159" y="6199068"/>
        <a:ext cx="299435" cy="300241"/>
      </dsp:txXfrm>
    </dsp:sp>
    <dsp:sp modelId="{B508C336-D636-470D-A16A-F9218795A004}">
      <dsp:nvSpPr>
        <dsp:cNvPr id="0" name=""/>
        <dsp:cNvSpPr/>
      </dsp:nvSpPr>
      <dsp:spPr>
        <a:xfrm>
          <a:off x="4302697" y="5249538"/>
          <a:ext cx="3428173" cy="1885161"/>
        </a:xfrm>
        <a:prstGeom prst="roundRect">
          <a:avLst>
            <a:gd name="adj" fmla="val 10000"/>
          </a:avLst>
        </a:prstGeom>
        <a:solidFill>
          <a:srgbClr val="FF9933"/>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AU" sz="1800" kern="1200" dirty="0">
              <a:latin typeface="Arial"/>
              <a:cs typeface="Arial"/>
            </a:rPr>
            <a:t>Where </a:t>
          </a:r>
          <a:r>
            <a:rPr lang="en-AU" sz="1800" kern="1200" spc="-5" dirty="0">
              <a:latin typeface="Arial"/>
              <a:cs typeface="Arial"/>
            </a:rPr>
            <a:t>appropriate, subsequent </a:t>
          </a:r>
          <a:r>
            <a:rPr lang="en-AU" sz="1800" kern="1200" dirty="0">
              <a:latin typeface="Arial"/>
              <a:cs typeface="Arial"/>
            </a:rPr>
            <a:t>meetings </a:t>
          </a:r>
          <a:r>
            <a:rPr lang="en-AU" sz="1800" kern="1200" spc="-5" dirty="0">
              <a:latin typeface="Arial"/>
              <a:cs typeface="Arial"/>
            </a:rPr>
            <a:t>will be </a:t>
          </a:r>
          <a:r>
            <a:rPr lang="en-AU" sz="1800" kern="1200" dirty="0">
              <a:latin typeface="Arial"/>
              <a:cs typeface="Arial"/>
            </a:rPr>
            <a:t>set </a:t>
          </a:r>
          <a:r>
            <a:rPr lang="en-AU" sz="1800" kern="1200" spc="-5" dirty="0">
              <a:latin typeface="Arial"/>
              <a:cs typeface="Arial"/>
            </a:rPr>
            <a:t>up with </a:t>
          </a:r>
          <a:r>
            <a:rPr lang="en-AU" sz="1800" kern="1200" dirty="0">
              <a:latin typeface="Arial"/>
              <a:cs typeface="Arial"/>
            </a:rPr>
            <a:t>the review </a:t>
          </a:r>
          <a:r>
            <a:rPr lang="en-AU" sz="1800" kern="1200" spc="-5" dirty="0">
              <a:latin typeface="Arial"/>
              <a:cs typeface="Arial"/>
            </a:rPr>
            <a:t>group</a:t>
          </a:r>
          <a:r>
            <a:rPr lang="en-AU" sz="1800" kern="1200" spc="-85" dirty="0">
              <a:latin typeface="Arial"/>
              <a:cs typeface="Arial"/>
            </a:rPr>
            <a:t> </a:t>
          </a:r>
          <a:r>
            <a:rPr lang="en-AU" sz="1800" kern="1200" dirty="0">
              <a:latin typeface="Arial"/>
              <a:cs typeface="Arial"/>
            </a:rPr>
            <a:t>&amp; SMEs to </a:t>
          </a:r>
          <a:r>
            <a:rPr lang="en-AU" sz="1800" kern="1200" spc="-5" dirty="0">
              <a:latin typeface="Arial"/>
              <a:cs typeface="Arial"/>
            </a:rPr>
            <a:t>discuss</a:t>
          </a:r>
          <a:r>
            <a:rPr lang="en-AU" sz="1800" kern="1200" spc="-70" dirty="0">
              <a:latin typeface="Arial"/>
              <a:cs typeface="Arial"/>
            </a:rPr>
            <a:t> </a:t>
          </a:r>
          <a:r>
            <a:rPr lang="en-AU" sz="1800" kern="1200" dirty="0">
              <a:latin typeface="Arial"/>
              <a:cs typeface="Arial"/>
            </a:rPr>
            <a:t>topics/changes</a:t>
          </a:r>
          <a:endParaRPr lang="en-AU" sz="1800" kern="1200" dirty="0"/>
        </a:p>
      </dsp:txBody>
      <dsp:txXfrm>
        <a:off x="4357911" y="5304752"/>
        <a:ext cx="3317745" cy="177473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B13FE2-5ADE-4998-A59C-ACFC696D3573}">
      <dsp:nvSpPr>
        <dsp:cNvPr id="0" name=""/>
        <dsp:cNvSpPr/>
      </dsp:nvSpPr>
      <dsp:spPr>
        <a:xfrm>
          <a:off x="1076" y="950669"/>
          <a:ext cx="3267673" cy="2022886"/>
        </a:xfrm>
        <a:prstGeom prst="roundRect">
          <a:avLst>
            <a:gd name="adj" fmla="val 10000"/>
          </a:avLst>
        </a:prstGeom>
        <a:solidFill>
          <a:srgbClr val="F0959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AU" sz="1800" kern="1200" dirty="0">
              <a:latin typeface="Arial"/>
              <a:cs typeface="Arial"/>
            </a:rPr>
            <a:t>Content O</a:t>
          </a:r>
          <a:r>
            <a:rPr lang="en-AU" sz="1800" kern="1200" spc="-5" dirty="0">
              <a:latin typeface="Arial"/>
              <a:cs typeface="Arial"/>
            </a:rPr>
            <a:t>wners/BFW Chair  will approve </a:t>
          </a:r>
          <a:r>
            <a:rPr lang="en-AU" sz="1800" kern="1200" dirty="0">
              <a:latin typeface="Arial"/>
              <a:cs typeface="Arial"/>
            </a:rPr>
            <a:t>the content for finalisation.</a:t>
          </a:r>
          <a:r>
            <a:rPr lang="en-AU" sz="1800" kern="1200" spc="-100" dirty="0">
              <a:latin typeface="Arial"/>
              <a:cs typeface="Arial"/>
            </a:rPr>
            <a:t> </a:t>
          </a:r>
          <a:r>
            <a:rPr lang="en-AU" sz="1800" kern="1200" spc="-5" dirty="0">
              <a:latin typeface="Arial"/>
              <a:cs typeface="Arial"/>
            </a:rPr>
            <a:t>Documents will be </a:t>
          </a:r>
          <a:r>
            <a:rPr lang="en-AU" sz="1800" kern="1200" dirty="0">
              <a:latin typeface="Arial"/>
              <a:cs typeface="Arial"/>
            </a:rPr>
            <a:t>finalised </a:t>
          </a:r>
          <a:r>
            <a:rPr lang="en-AU" sz="1800" kern="1200" spc="-5" dirty="0">
              <a:latin typeface="Arial"/>
              <a:cs typeface="Arial"/>
            </a:rPr>
            <a:t>and</a:t>
          </a:r>
          <a:r>
            <a:rPr lang="en-AU" sz="1800" kern="1200" spc="-50" dirty="0">
              <a:latin typeface="Arial"/>
              <a:cs typeface="Arial"/>
            </a:rPr>
            <a:t> </a:t>
          </a:r>
          <a:r>
            <a:rPr lang="en-AU" sz="1800" kern="1200" dirty="0">
              <a:latin typeface="Arial"/>
              <a:cs typeface="Arial"/>
            </a:rPr>
            <a:t>formatted.</a:t>
          </a:r>
          <a:endParaRPr lang="en-AU" sz="1800" kern="1200" dirty="0"/>
        </a:p>
      </dsp:txBody>
      <dsp:txXfrm>
        <a:off x="60324" y="1009917"/>
        <a:ext cx="3149177" cy="1904390"/>
      </dsp:txXfrm>
    </dsp:sp>
    <dsp:sp modelId="{B244C1C3-38B9-4110-A280-D8B52F7E446A}">
      <dsp:nvSpPr>
        <dsp:cNvPr id="0" name=""/>
        <dsp:cNvSpPr/>
      </dsp:nvSpPr>
      <dsp:spPr>
        <a:xfrm>
          <a:off x="3519568" y="1608687"/>
          <a:ext cx="604243" cy="706850"/>
        </a:xfrm>
        <a:prstGeom prst="rightArrow">
          <a:avLst>
            <a:gd name="adj1" fmla="val 60000"/>
            <a:gd name="adj2" fmla="val 50000"/>
          </a:avLst>
        </a:prstGeom>
        <a:solidFill>
          <a:srgbClr val="F9D8D7"/>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AU" sz="1600" kern="1200"/>
        </a:p>
      </dsp:txBody>
      <dsp:txXfrm>
        <a:off x="3519568" y="1750057"/>
        <a:ext cx="422970" cy="424110"/>
      </dsp:txXfrm>
    </dsp:sp>
    <dsp:sp modelId="{A72692DA-9628-46B3-A150-1128FD6A7110}">
      <dsp:nvSpPr>
        <dsp:cNvPr id="0" name=""/>
        <dsp:cNvSpPr/>
      </dsp:nvSpPr>
      <dsp:spPr>
        <a:xfrm>
          <a:off x="4408832" y="950669"/>
          <a:ext cx="3267673" cy="2022886"/>
        </a:xfrm>
        <a:prstGeom prst="roundRect">
          <a:avLst>
            <a:gd name="adj" fmla="val 10000"/>
          </a:avLst>
        </a:prstGeom>
        <a:solidFill>
          <a:srgbClr val="F0959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AU" sz="1800" kern="1200" dirty="0">
              <a:latin typeface="Arial"/>
              <a:cs typeface="Arial"/>
            </a:rPr>
            <a:t>“Final </a:t>
          </a:r>
          <a:r>
            <a:rPr lang="en-AU" sz="1800" kern="1200" spc="-5" dirty="0">
              <a:latin typeface="Arial"/>
              <a:cs typeface="Arial"/>
            </a:rPr>
            <a:t>docs” will be provided </a:t>
          </a:r>
          <a:r>
            <a:rPr lang="en-AU" sz="1800" kern="1200" dirty="0">
              <a:latin typeface="Arial"/>
              <a:cs typeface="Arial"/>
            </a:rPr>
            <a:t>to comms/marketing team to </a:t>
          </a:r>
          <a:r>
            <a:rPr lang="en-AU" sz="1800" kern="1200" spc="-5" dirty="0">
              <a:latin typeface="Arial"/>
              <a:cs typeface="Arial"/>
            </a:rPr>
            <a:t>approve look </a:t>
          </a:r>
          <a:r>
            <a:rPr lang="en-AU" sz="1800" kern="1200" dirty="0">
              <a:latin typeface="Arial"/>
              <a:cs typeface="Arial"/>
            </a:rPr>
            <a:t>&amp; feel</a:t>
          </a:r>
          <a:r>
            <a:rPr lang="en-AU" sz="1800" kern="1200" spc="-90" dirty="0">
              <a:latin typeface="Arial"/>
              <a:cs typeface="Arial"/>
            </a:rPr>
            <a:t> </a:t>
          </a:r>
          <a:r>
            <a:rPr lang="en-AU" sz="1800" kern="1200" dirty="0">
              <a:latin typeface="Arial"/>
              <a:cs typeface="Arial"/>
            </a:rPr>
            <a:t>&amp;  </a:t>
          </a:r>
          <a:r>
            <a:rPr lang="en-AU" sz="1800" kern="1200" spc="-5" dirty="0">
              <a:latin typeface="Arial"/>
              <a:cs typeface="Arial"/>
            </a:rPr>
            <a:t>images prior </a:t>
          </a:r>
          <a:r>
            <a:rPr lang="en-AU" sz="1800" kern="1200" dirty="0">
              <a:latin typeface="Arial"/>
              <a:cs typeface="Arial"/>
            </a:rPr>
            <a:t>to “going</a:t>
          </a:r>
          <a:r>
            <a:rPr lang="en-AU" sz="1800" kern="1200" spc="-25" dirty="0">
              <a:latin typeface="Arial"/>
              <a:cs typeface="Arial"/>
            </a:rPr>
            <a:t> </a:t>
          </a:r>
          <a:r>
            <a:rPr lang="en-AU" sz="1800" kern="1200" spc="-5" dirty="0">
              <a:latin typeface="Arial"/>
              <a:cs typeface="Arial"/>
            </a:rPr>
            <a:t>live”</a:t>
          </a:r>
          <a:endParaRPr lang="en-AU" sz="1800" kern="1200" dirty="0"/>
        </a:p>
      </dsp:txBody>
      <dsp:txXfrm>
        <a:off x="4468080" y="1009917"/>
        <a:ext cx="3149177" cy="1904390"/>
      </dsp:txXfrm>
    </dsp:sp>
    <dsp:sp modelId="{55F20FC1-753E-40C4-BCB9-E7524896C764}">
      <dsp:nvSpPr>
        <dsp:cNvPr id="0" name=""/>
        <dsp:cNvSpPr/>
      </dsp:nvSpPr>
      <dsp:spPr>
        <a:xfrm>
          <a:off x="7927323" y="1608687"/>
          <a:ext cx="604243" cy="706850"/>
        </a:xfrm>
        <a:prstGeom prst="rightArrow">
          <a:avLst>
            <a:gd name="adj1" fmla="val 60000"/>
            <a:gd name="adj2" fmla="val 50000"/>
          </a:avLst>
        </a:prstGeom>
        <a:solidFill>
          <a:srgbClr val="F9D8D7"/>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AU" sz="1600" kern="1200"/>
        </a:p>
      </dsp:txBody>
      <dsp:txXfrm>
        <a:off x="7927323" y="1750057"/>
        <a:ext cx="422970" cy="424110"/>
      </dsp:txXfrm>
    </dsp:sp>
    <dsp:sp modelId="{ABB2377D-1530-4A0F-BAFE-B8F609F6FA2F}">
      <dsp:nvSpPr>
        <dsp:cNvPr id="0" name=""/>
        <dsp:cNvSpPr/>
      </dsp:nvSpPr>
      <dsp:spPr>
        <a:xfrm>
          <a:off x="8816587" y="950669"/>
          <a:ext cx="3267673" cy="2022886"/>
        </a:xfrm>
        <a:prstGeom prst="roundRect">
          <a:avLst>
            <a:gd name="adj" fmla="val 10000"/>
          </a:avLst>
        </a:prstGeom>
        <a:solidFill>
          <a:srgbClr val="F0959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AU" sz="1800" kern="1200" spc="-5" dirty="0">
              <a:latin typeface="Arial"/>
              <a:cs typeface="Arial"/>
            </a:rPr>
            <a:t>Communications </a:t>
          </a:r>
          <a:r>
            <a:rPr lang="en-AU" sz="1800" kern="1200" dirty="0">
              <a:latin typeface="Arial"/>
              <a:cs typeface="Arial"/>
            </a:rPr>
            <a:t>to </a:t>
          </a:r>
          <a:r>
            <a:rPr lang="en-AU" sz="1800" kern="1200" spc="-5" dirty="0">
              <a:latin typeface="Arial"/>
              <a:cs typeface="Arial"/>
            </a:rPr>
            <a:t>wider business advising next steps. I</a:t>
          </a:r>
          <a:r>
            <a:rPr lang="en-AU" sz="1800" kern="1200" dirty="0">
              <a:latin typeface="Arial"/>
              <a:cs typeface="Arial"/>
            </a:rPr>
            <a:t>ncludes </a:t>
          </a:r>
          <a:r>
            <a:rPr lang="en-AU" sz="1800" kern="1200" spc="-5" dirty="0">
              <a:latin typeface="Arial"/>
              <a:cs typeface="Arial"/>
            </a:rPr>
            <a:t>guidance </a:t>
          </a:r>
          <a:r>
            <a:rPr lang="en-AU" sz="1800" kern="1200" dirty="0">
              <a:latin typeface="Arial"/>
              <a:cs typeface="Arial"/>
            </a:rPr>
            <a:t>material, support, </a:t>
          </a:r>
          <a:r>
            <a:rPr lang="en-AU" sz="1800" kern="1200" spc="-5" dirty="0">
              <a:latin typeface="Arial"/>
              <a:cs typeface="Arial"/>
            </a:rPr>
            <a:t>and</a:t>
          </a:r>
          <a:r>
            <a:rPr lang="en-AU" sz="1800" kern="1200" spc="-95" dirty="0">
              <a:latin typeface="Arial"/>
              <a:cs typeface="Arial"/>
            </a:rPr>
            <a:t> </a:t>
          </a:r>
          <a:r>
            <a:rPr lang="en-AU" sz="1800" kern="1200" dirty="0">
              <a:latin typeface="Arial"/>
              <a:cs typeface="Arial"/>
            </a:rPr>
            <a:t>feedback </a:t>
          </a:r>
          <a:r>
            <a:rPr lang="en-AU" sz="1800" kern="1200" spc="-5" dirty="0">
              <a:latin typeface="Arial"/>
              <a:cs typeface="Arial"/>
            </a:rPr>
            <a:t>avenues.</a:t>
          </a:r>
          <a:endParaRPr lang="en-AU" sz="1800" kern="1200" dirty="0"/>
        </a:p>
      </dsp:txBody>
      <dsp:txXfrm>
        <a:off x="8875835" y="1009917"/>
        <a:ext cx="3149177" cy="1904390"/>
      </dsp:txXfrm>
    </dsp:sp>
    <dsp:sp modelId="{3C4FF580-3A10-417D-989A-6AC99A5AD573}">
      <dsp:nvSpPr>
        <dsp:cNvPr id="0" name=""/>
        <dsp:cNvSpPr/>
      </dsp:nvSpPr>
      <dsp:spPr>
        <a:xfrm rot="5400000">
          <a:off x="10111812" y="3164702"/>
          <a:ext cx="677223" cy="706850"/>
        </a:xfrm>
        <a:prstGeom prst="rightArrow">
          <a:avLst>
            <a:gd name="adj1" fmla="val 60000"/>
            <a:gd name="adj2" fmla="val 50000"/>
          </a:avLst>
        </a:prstGeom>
        <a:solidFill>
          <a:srgbClr val="F9D8D7"/>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AU" sz="1600" kern="1200"/>
        </a:p>
      </dsp:txBody>
      <dsp:txXfrm rot="-5400000">
        <a:off x="10238369" y="3179516"/>
        <a:ext cx="424110" cy="474056"/>
      </dsp:txXfrm>
    </dsp:sp>
    <dsp:sp modelId="{505460F3-334A-4304-853F-F3173653B709}">
      <dsp:nvSpPr>
        <dsp:cNvPr id="0" name=""/>
        <dsp:cNvSpPr/>
      </dsp:nvSpPr>
      <dsp:spPr>
        <a:xfrm>
          <a:off x="8816587" y="4251336"/>
          <a:ext cx="3267673" cy="2022886"/>
        </a:xfrm>
        <a:prstGeom prst="roundRect">
          <a:avLst>
            <a:gd name="adj" fmla="val 10000"/>
          </a:avLst>
        </a:prstGeom>
        <a:solidFill>
          <a:schemeClr val="accent3"/>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AU" sz="1800" kern="1200" spc="-5" dirty="0">
              <a:latin typeface="Arial"/>
              <a:cs typeface="Arial"/>
            </a:rPr>
            <a:t>New </a:t>
          </a:r>
          <a:r>
            <a:rPr lang="en-AU" sz="1800" kern="1200" dirty="0">
              <a:latin typeface="Arial"/>
              <a:cs typeface="Arial"/>
            </a:rPr>
            <a:t>documents to </a:t>
          </a:r>
          <a:r>
            <a:rPr lang="en-AU" sz="1800" kern="1200" spc="-5" dirty="0">
              <a:latin typeface="Arial"/>
              <a:cs typeface="Arial"/>
            </a:rPr>
            <a:t>go live </a:t>
          </a:r>
          <a:r>
            <a:rPr lang="en-AU" sz="1800" kern="1200" dirty="0">
              <a:latin typeface="Arial"/>
              <a:cs typeface="Arial"/>
            </a:rPr>
            <a:t>(website, </a:t>
          </a:r>
          <a:r>
            <a:rPr lang="en-AU" sz="1800" kern="1200" spc="-5" dirty="0">
              <a:latin typeface="Arial"/>
              <a:cs typeface="Arial"/>
            </a:rPr>
            <a:t>or </a:t>
          </a:r>
          <a:r>
            <a:rPr lang="en-AU" sz="1800" kern="1200" dirty="0">
              <a:latin typeface="Arial"/>
              <a:cs typeface="Arial"/>
            </a:rPr>
            <a:t>SP </a:t>
          </a:r>
          <a:r>
            <a:rPr lang="en-AU" sz="1800" kern="1200" spc="-5" dirty="0">
              <a:latin typeface="Arial"/>
              <a:cs typeface="Arial"/>
            </a:rPr>
            <a:t>in</a:t>
          </a:r>
          <a:r>
            <a:rPr lang="en-AU" sz="1800" kern="1200" spc="-80" dirty="0">
              <a:latin typeface="Arial"/>
              <a:cs typeface="Arial"/>
            </a:rPr>
            <a:t> </a:t>
          </a:r>
          <a:r>
            <a:rPr lang="en-AU" sz="1800" kern="1200" spc="-5" dirty="0">
              <a:latin typeface="Arial"/>
              <a:cs typeface="Arial"/>
            </a:rPr>
            <a:t>interim)</a:t>
          </a:r>
          <a:endParaRPr lang="en-AU" sz="1800" kern="1200" dirty="0"/>
        </a:p>
      </dsp:txBody>
      <dsp:txXfrm>
        <a:off x="8875835" y="4310584"/>
        <a:ext cx="3149177" cy="1904390"/>
      </dsp:txXfrm>
    </dsp:sp>
    <dsp:sp modelId="{81D2F042-BF67-45CC-8951-4F0DC9D561AE}">
      <dsp:nvSpPr>
        <dsp:cNvPr id="0" name=""/>
        <dsp:cNvSpPr/>
      </dsp:nvSpPr>
      <dsp:spPr>
        <a:xfrm rot="10800000">
          <a:off x="7886370" y="4909355"/>
          <a:ext cx="604243" cy="706850"/>
        </a:xfrm>
        <a:prstGeom prst="rightArrow">
          <a:avLst>
            <a:gd name="adj1" fmla="val 60000"/>
            <a:gd name="adj2" fmla="val 50000"/>
          </a:avLst>
        </a:prstGeom>
        <a:solidFill>
          <a:schemeClr val="accent5"/>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AU" sz="1600" kern="1200"/>
        </a:p>
      </dsp:txBody>
      <dsp:txXfrm rot="10800000">
        <a:off x="8067643" y="5050725"/>
        <a:ext cx="422970" cy="424110"/>
      </dsp:txXfrm>
    </dsp:sp>
    <dsp:sp modelId="{6E0515DF-0B63-4405-9AB9-2EC22CC88338}">
      <dsp:nvSpPr>
        <dsp:cNvPr id="0" name=""/>
        <dsp:cNvSpPr/>
      </dsp:nvSpPr>
      <dsp:spPr>
        <a:xfrm>
          <a:off x="4408832" y="4251336"/>
          <a:ext cx="3267673" cy="2022886"/>
        </a:xfrm>
        <a:prstGeom prst="roundRect">
          <a:avLst>
            <a:gd name="adj" fmla="val 10000"/>
          </a:avLst>
        </a:prstGeom>
        <a:solidFill>
          <a:schemeClr val="accent3"/>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AU" sz="1800" kern="1200" dirty="0">
              <a:latin typeface="Arial"/>
              <a:cs typeface="Arial"/>
            </a:rPr>
            <a:t>Feedback </a:t>
          </a:r>
          <a:r>
            <a:rPr lang="en-AU" sz="1800" kern="1200" spc="-5" dirty="0">
              <a:latin typeface="Arial"/>
              <a:cs typeface="Arial"/>
            </a:rPr>
            <a:t>will be </a:t>
          </a:r>
          <a:r>
            <a:rPr lang="en-AU" sz="1800" kern="1200" dirty="0">
              <a:latin typeface="Arial"/>
              <a:cs typeface="Arial"/>
            </a:rPr>
            <a:t>collected from</a:t>
          </a:r>
          <a:r>
            <a:rPr lang="en-AU" sz="1800" kern="1200" spc="-90" dirty="0">
              <a:latin typeface="Arial"/>
              <a:cs typeface="Arial"/>
            </a:rPr>
            <a:t> </a:t>
          </a:r>
          <a:r>
            <a:rPr lang="en-AU" sz="1800" kern="1200" spc="-5" dirty="0">
              <a:latin typeface="Arial"/>
              <a:cs typeface="Arial"/>
            </a:rPr>
            <a:t>around </a:t>
          </a:r>
          <a:r>
            <a:rPr lang="en-AU" sz="1800" kern="1200" dirty="0">
              <a:latin typeface="Arial"/>
              <a:cs typeface="Arial"/>
            </a:rPr>
            <a:t>the </a:t>
          </a:r>
          <a:r>
            <a:rPr lang="en-AU" sz="1800" kern="1200" spc="-5" dirty="0">
              <a:latin typeface="Arial"/>
              <a:cs typeface="Arial"/>
            </a:rPr>
            <a:t>business. </a:t>
          </a:r>
          <a:r>
            <a:rPr lang="en-AU" sz="1800" kern="1200" dirty="0">
              <a:latin typeface="Arial"/>
              <a:cs typeface="Arial"/>
            </a:rPr>
            <a:t>Implementation &amp; </a:t>
          </a:r>
          <a:r>
            <a:rPr lang="en-AU" sz="1800" kern="1200" spc="-5" dirty="0">
              <a:latin typeface="Arial"/>
              <a:cs typeface="Arial"/>
            </a:rPr>
            <a:t>adjustment period will be </a:t>
          </a:r>
          <a:r>
            <a:rPr lang="en-AU" sz="1800" kern="1200" dirty="0">
              <a:latin typeface="Arial"/>
              <a:cs typeface="Arial"/>
            </a:rPr>
            <a:t>monitored for  </a:t>
          </a:r>
          <a:r>
            <a:rPr lang="en-AU" sz="1800" kern="1200" spc="-10" dirty="0">
              <a:latin typeface="Arial"/>
              <a:cs typeface="Arial"/>
            </a:rPr>
            <a:t>effectiveness</a:t>
          </a:r>
          <a:endParaRPr lang="en-AU" sz="1800" kern="1200" dirty="0"/>
        </a:p>
      </dsp:txBody>
      <dsp:txXfrm>
        <a:off x="4468080" y="4310584"/>
        <a:ext cx="3149177" cy="1904390"/>
      </dsp:txXfrm>
    </dsp:sp>
    <dsp:sp modelId="{AA62B783-3B80-40F1-930C-AB0753AB5B29}">
      <dsp:nvSpPr>
        <dsp:cNvPr id="0" name=""/>
        <dsp:cNvSpPr/>
      </dsp:nvSpPr>
      <dsp:spPr>
        <a:xfrm rot="10800000">
          <a:off x="3478615" y="4909355"/>
          <a:ext cx="604243" cy="706850"/>
        </a:xfrm>
        <a:prstGeom prst="rightArrow">
          <a:avLst>
            <a:gd name="adj1" fmla="val 60000"/>
            <a:gd name="adj2" fmla="val 50000"/>
          </a:avLst>
        </a:prstGeom>
        <a:solidFill>
          <a:schemeClr val="accent5"/>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AU" sz="1600" kern="1200"/>
        </a:p>
      </dsp:txBody>
      <dsp:txXfrm rot="10800000">
        <a:off x="3659888" y="5050725"/>
        <a:ext cx="422970" cy="424110"/>
      </dsp:txXfrm>
    </dsp:sp>
    <dsp:sp modelId="{26850446-8BEB-40C1-BB1E-70C36B297D47}">
      <dsp:nvSpPr>
        <dsp:cNvPr id="0" name=""/>
        <dsp:cNvSpPr/>
      </dsp:nvSpPr>
      <dsp:spPr>
        <a:xfrm>
          <a:off x="1076" y="4251336"/>
          <a:ext cx="3267673" cy="2022886"/>
        </a:xfrm>
        <a:prstGeom prst="roundRect">
          <a:avLst>
            <a:gd name="adj" fmla="val 10000"/>
          </a:avLst>
        </a:prstGeom>
        <a:solidFill>
          <a:schemeClr val="accent3"/>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AU" sz="1800" kern="1200" dirty="0">
              <a:latin typeface="Arial"/>
              <a:cs typeface="Arial"/>
            </a:rPr>
            <a:t>Scheduled 6 month system updates will take </a:t>
          </a:r>
          <a:r>
            <a:rPr lang="en-AU" sz="1800" kern="1200" spc="-5" dirty="0">
              <a:latin typeface="Arial"/>
              <a:cs typeface="Arial"/>
            </a:rPr>
            <a:t>place, as</a:t>
          </a:r>
          <a:r>
            <a:rPr lang="en-AU" sz="1800" kern="1200" spc="-90" dirty="0">
              <a:latin typeface="Arial"/>
              <a:cs typeface="Arial"/>
            </a:rPr>
            <a:t> </a:t>
          </a:r>
          <a:r>
            <a:rPr lang="en-AU" sz="1800" kern="1200" dirty="0">
              <a:latin typeface="Arial"/>
              <a:cs typeface="Arial"/>
            </a:rPr>
            <a:t>required (not</a:t>
          </a:r>
          <a:r>
            <a:rPr lang="en-AU" sz="1800" kern="1200" spc="-10" dirty="0">
              <a:latin typeface="Arial"/>
              <a:cs typeface="Arial"/>
            </a:rPr>
            <a:t> </a:t>
          </a:r>
          <a:r>
            <a:rPr lang="en-AU" sz="1800" kern="1200" spc="-5" dirty="0">
              <a:latin typeface="Arial"/>
              <a:cs typeface="Arial"/>
            </a:rPr>
            <a:t>adhoc.)</a:t>
          </a:r>
          <a:endParaRPr lang="en-AU" sz="1800" kern="1200" dirty="0"/>
        </a:p>
      </dsp:txBody>
      <dsp:txXfrm>
        <a:off x="60324" y="4310584"/>
        <a:ext cx="3149177" cy="190439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2692DA-9628-46B3-A150-1128FD6A7110}">
      <dsp:nvSpPr>
        <dsp:cNvPr id="0" name=""/>
        <dsp:cNvSpPr/>
      </dsp:nvSpPr>
      <dsp:spPr>
        <a:xfrm>
          <a:off x="2772" y="20729"/>
          <a:ext cx="3537866" cy="2190152"/>
        </a:xfrm>
        <a:prstGeom prst="roundRect">
          <a:avLst>
            <a:gd name="adj" fmla="val 10000"/>
          </a:avLst>
        </a:prstGeom>
        <a:solidFill>
          <a:srgbClr val="4BA76A"/>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AU" sz="1800" b="1" kern="1200" dirty="0">
              <a:latin typeface="Arial"/>
              <a:cs typeface="Arial"/>
            </a:rPr>
            <a:t>Reviewers to receive:</a:t>
          </a:r>
        </a:p>
        <a:p>
          <a:pPr marL="0" lvl="0" indent="0" algn="ctr" defTabSz="800100">
            <a:lnSpc>
              <a:spcPct val="90000"/>
            </a:lnSpc>
            <a:spcBef>
              <a:spcPct val="0"/>
            </a:spcBef>
            <a:spcAft>
              <a:spcPct val="35000"/>
            </a:spcAft>
            <a:buNone/>
          </a:pPr>
          <a:r>
            <a:rPr lang="en-AU" sz="1800" kern="1200" dirty="0"/>
            <a:t>- Introductory Quick Guide/Overview </a:t>
          </a:r>
        </a:p>
        <a:p>
          <a:pPr marL="0" lvl="0" indent="0" algn="ctr" defTabSz="800100">
            <a:lnSpc>
              <a:spcPct val="90000"/>
            </a:lnSpc>
            <a:spcBef>
              <a:spcPct val="0"/>
            </a:spcBef>
            <a:spcAft>
              <a:spcPct val="35000"/>
            </a:spcAft>
            <a:buNone/>
          </a:pPr>
          <a:r>
            <a:rPr lang="en-AU" sz="1800" kern="1200" dirty="0"/>
            <a:t>- Procedure</a:t>
          </a:r>
        </a:p>
        <a:p>
          <a:pPr marL="0" lvl="0" indent="0" algn="ctr" defTabSz="800100">
            <a:lnSpc>
              <a:spcPct val="90000"/>
            </a:lnSpc>
            <a:spcBef>
              <a:spcPct val="0"/>
            </a:spcBef>
            <a:spcAft>
              <a:spcPct val="35000"/>
            </a:spcAft>
            <a:buNone/>
          </a:pPr>
          <a:r>
            <a:rPr lang="en-AU" sz="1800" kern="1200" dirty="0"/>
            <a:t>- Associated Docs (HYer </a:t>
          </a:r>
          <a:r>
            <a:rPr lang="en-AU" sz="1800" kern="1200" dirty="0" err="1"/>
            <a:t>Sts</a:t>
          </a:r>
          <a:r>
            <a:rPr lang="en-AU" sz="1800" kern="1200" dirty="0"/>
            <a:t>) </a:t>
          </a:r>
        </a:p>
      </dsp:txBody>
      <dsp:txXfrm>
        <a:off x="66919" y="84876"/>
        <a:ext cx="3409572" cy="2061858"/>
      </dsp:txXfrm>
    </dsp:sp>
    <dsp:sp modelId="{55F20FC1-753E-40C4-BCB9-E7524896C764}">
      <dsp:nvSpPr>
        <dsp:cNvPr id="0" name=""/>
        <dsp:cNvSpPr/>
      </dsp:nvSpPr>
      <dsp:spPr>
        <a:xfrm>
          <a:off x="3812195" y="733157"/>
          <a:ext cx="654206" cy="765297"/>
        </a:xfrm>
        <a:prstGeom prst="rightArrow">
          <a:avLst>
            <a:gd name="adj1" fmla="val 60000"/>
            <a:gd name="adj2" fmla="val 50000"/>
          </a:avLst>
        </a:prstGeom>
        <a:solidFill>
          <a:srgbClr val="4DA562">
            <a:alpha val="50196"/>
          </a:srgb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AU" sz="1600" kern="1200"/>
        </a:p>
      </dsp:txBody>
      <dsp:txXfrm>
        <a:off x="3812195" y="886216"/>
        <a:ext cx="457944" cy="459179"/>
      </dsp:txXfrm>
    </dsp:sp>
    <dsp:sp modelId="{ABB2377D-1530-4A0F-BAFE-B8F609F6FA2F}">
      <dsp:nvSpPr>
        <dsp:cNvPr id="0" name=""/>
        <dsp:cNvSpPr/>
      </dsp:nvSpPr>
      <dsp:spPr>
        <a:xfrm>
          <a:off x="4774989" y="20729"/>
          <a:ext cx="3537866" cy="2190152"/>
        </a:xfrm>
        <a:prstGeom prst="roundRect">
          <a:avLst>
            <a:gd name="adj" fmla="val 10000"/>
          </a:avLst>
        </a:prstGeom>
        <a:solidFill>
          <a:srgbClr val="FF9933"/>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AU" sz="1800" b="1" kern="1200" dirty="0"/>
            <a:t>Reviewers to receive:</a:t>
          </a:r>
        </a:p>
        <a:p>
          <a:pPr marL="0" lvl="0" indent="0" algn="ctr" defTabSz="800100">
            <a:lnSpc>
              <a:spcPct val="90000"/>
            </a:lnSpc>
            <a:spcBef>
              <a:spcPct val="0"/>
            </a:spcBef>
            <a:spcAft>
              <a:spcPct val="35000"/>
            </a:spcAft>
            <a:buNone/>
          </a:pPr>
          <a:r>
            <a:rPr lang="en-AU" sz="1800" kern="1200" dirty="0"/>
            <a:t>- Collated feedback/comments</a:t>
          </a:r>
        </a:p>
      </dsp:txBody>
      <dsp:txXfrm>
        <a:off x="4839136" y="84876"/>
        <a:ext cx="3409572" cy="2061858"/>
      </dsp:txXfrm>
    </dsp:sp>
    <dsp:sp modelId="{3C4FF580-3A10-417D-989A-6AC99A5AD573}">
      <dsp:nvSpPr>
        <dsp:cNvPr id="0" name=""/>
        <dsp:cNvSpPr/>
      </dsp:nvSpPr>
      <dsp:spPr>
        <a:xfrm rot="5400000">
          <a:off x="6211326" y="2355580"/>
          <a:ext cx="665192" cy="765297"/>
        </a:xfrm>
        <a:prstGeom prst="rightArrow">
          <a:avLst>
            <a:gd name="adj1" fmla="val 60000"/>
            <a:gd name="adj2" fmla="val 50000"/>
          </a:avLst>
        </a:prstGeom>
        <a:solidFill>
          <a:srgbClr val="FF9933">
            <a:alpha val="50196"/>
          </a:srgb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AU" sz="1600" kern="1200"/>
        </a:p>
      </dsp:txBody>
      <dsp:txXfrm rot="-5400000">
        <a:off x="6314332" y="2405633"/>
        <a:ext cx="459179" cy="465634"/>
      </dsp:txXfrm>
    </dsp:sp>
    <dsp:sp modelId="{505460F3-334A-4304-853F-F3173653B709}">
      <dsp:nvSpPr>
        <dsp:cNvPr id="0" name=""/>
        <dsp:cNvSpPr/>
      </dsp:nvSpPr>
      <dsp:spPr>
        <a:xfrm>
          <a:off x="4774989" y="3465962"/>
          <a:ext cx="3537866" cy="2190152"/>
        </a:xfrm>
        <a:prstGeom prst="roundRect">
          <a:avLst>
            <a:gd name="adj" fmla="val 10000"/>
          </a:avLst>
        </a:prstGeom>
        <a:solidFill>
          <a:srgbClr val="F0959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AU" sz="1800" b="1" kern="1200" dirty="0"/>
            <a:t>Users to receive:</a:t>
          </a:r>
        </a:p>
        <a:p>
          <a:pPr marL="0" lvl="0" indent="0" algn="ctr" defTabSz="800100">
            <a:lnSpc>
              <a:spcPct val="90000"/>
            </a:lnSpc>
            <a:spcBef>
              <a:spcPct val="0"/>
            </a:spcBef>
            <a:spcAft>
              <a:spcPct val="35000"/>
            </a:spcAft>
            <a:buNone/>
          </a:pPr>
          <a:r>
            <a:rPr lang="en-AU" sz="1800" kern="1200" dirty="0"/>
            <a:t>- Summary of key points of difference for each document (live document will be available on the homepage)</a:t>
          </a:r>
        </a:p>
      </dsp:txBody>
      <dsp:txXfrm>
        <a:off x="4839136" y="3530109"/>
        <a:ext cx="3409572" cy="2061858"/>
      </dsp:txXfrm>
    </dsp:sp>
    <dsp:sp modelId="{81D2F042-BF67-45CC-8951-4F0DC9D561AE}">
      <dsp:nvSpPr>
        <dsp:cNvPr id="0" name=""/>
        <dsp:cNvSpPr/>
      </dsp:nvSpPr>
      <dsp:spPr>
        <a:xfrm rot="10800000">
          <a:off x="3767856" y="4178390"/>
          <a:ext cx="654206" cy="765297"/>
        </a:xfrm>
        <a:prstGeom prst="rightArrow">
          <a:avLst>
            <a:gd name="adj1" fmla="val 60000"/>
            <a:gd name="adj2" fmla="val 50000"/>
          </a:avLst>
        </a:prstGeom>
        <a:solidFill>
          <a:srgbClr val="F09592">
            <a:alpha val="50196"/>
          </a:srgb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AU" sz="1600" kern="1200"/>
        </a:p>
      </dsp:txBody>
      <dsp:txXfrm rot="10800000">
        <a:off x="3964118" y="4331449"/>
        <a:ext cx="457944" cy="459179"/>
      </dsp:txXfrm>
    </dsp:sp>
    <dsp:sp modelId="{6E0515DF-0B63-4405-9AB9-2EC22CC88338}">
      <dsp:nvSpPr>
        <dsp:cNvPr id="0" name=""/>
        <dsp:cNvSpPr/>
      </dsp:nvSpPr>
      <dsp:spPr>
        <a:xfrm>
          <a:off x="2772" y="3465962"/>
          <a:ext cx="3537866" cy="2190152"/>
        </a:xfrm>
        <a:prstGeom prst="roundRect">
          <a:avLst>
            <a:gd name="adj" fmla="val 10000"/>
          </a:avLst>
        </a:prstGeom>
        <a:solidFill>
          <a:schemeClr val="accent3"/>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AU" sz="1800" b="1" kern="1200" dirty="0"/>
            <a:t>Users to receive:</a:t>
          </a:r>
        </a:p>
        <a:p>
          <a:pPr marL="0" lvl="0" indent="0" algn="ctr" defTabSz="800100">
            <a:lnSpc>
              <a:spcPct val="90000"/>
            </a:lnSpc>
            <a:spcBef>
              <a:spcPct val="0"/>
            </a:spcBef>
            <a:spcAft>
              <a:spcPct val="35000"/>
            </a:spcAft>
            <a:buNone/>
          </a:pPr>
          <a:r>
            <a:rPr lang="en-AU" sz="1800" kern="1200" dirty="0"/>
            <a:t>- The final document (published)</a:t>
          </a:r>
        </a:p>
      </dsp:txBody>
      <dsp:txXfrm>
        <a:off x="66919" y="3530109"/>
        <a:ext cx="3409572" cy="2061858"/>
      </dsp:txXfrm>
    </dsp:sp>
  </dsp:spTree>
</dsp:drawing>
</file>

<file path=ppt/diagrams/layout1.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091"/>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5179484" y="0"/>
            <a:ext cx="3962400" cy="344091"/>
          </a:xfrm>
          <a:prstGeom prst="rect">
            <a:avLst/>
          </a:prstGeom>
        </p:spPr>
        <p:txBody>
          <a:bodyPr vert="horz" lIns="91440" tIns="45720" rIns="91440" bIns="45720" rtlCol="0"/>
          <a:lstStyle>
            <a:lvl1pPr algn="r">
              <a:defRPr sz="1200"/>
            </a:lvl1pPr>
          </a:lstStyle>
          <a:p>
            <a:fld id="{804A6C59-43A4-4772-9B0C-E372051F680F}" type="datetimeFigureOut">
              <a:rPr lang="en-AU" smtClean="0"/>
              <a:t>12/08/2021</a:t>
            </a:fld>
            <a:endParaRPr lang="en-AU"/>
          </a:p>
        </p:txBody>
      </p:sp>
      <p:sp>
        <p:nvSpPr>
          <p:cNvPr id="4" name="Slide Image Placeholder 3"/>
          <p:cNvSpPr>
            <a:spLocks noGrp="1" noRot="1" noChangeAspect="1"/>
          </p:cNvSpPr>
          <p:nvPr>
            <p:ph type="sldImg" idx="2"/>
          </p:nvPr>
        </p:nvSpPr>
        <p:spPr>
          <a:xfrm>
            <a:off x="3028950" y="857250"/>
            <a:ext cx="3086100" cy="2314575"/>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914400" y="3300412"/>
            <a:ext cx="7315200" cy="2700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6513910"/>
            <a:ext cx="3962400" cy="344090"/>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5179484" y="6513910"/>
            <a:ext cx="3962400" cy="344090"/>
          </a:xfrm>
          <a:prstGeom prst="rect">
            <a:avLst/>
          </a:prstGeom>
        </p:spPr>
        <p:txBody>
          <a:bodyPr vert="horz" lIns="91440" tIns="45720" rIns="91440" bIns="45720" rtlCol="0" anchor="b"/>
          <a:lstStyle>
            <a:lvl1pPr algn="r">
              <a:defRPr sz="1200"/>
            </a:lvl1pPr>
          </a:lstStyle>
          <a:p>
            <a:fld id="{FC656985-02BD-4103-BBA0-86739D183386}" type="slidenum">
              <a:rPr lang="en-AU" smtClean="0"/>
              <a:t>‹#›</a:t>
            </a:fld>
            <a:endParaRPr lang="en-AU"/>
          </a:p>
        </p:txBody>
      </p:sp>
    </p:spTree>
    <p:extLst>
      <p:ext uri="{BB962C8B-B14F-4D97-AF65-F5344CB8AC3E}">
        <p14:creationId xmlns:p14="http://schemas.microsoft.com/office/powerpoint/2010/main" val="193957350"/>
      </p:ext>
    </p:extLst>
  </p:cSld>
  <p:clrMap bg1="lt1" tx1="dk1" bg2="lt2" tx2="dk2" accent1="accent1" accent2="accent2" accent3="accent3" accent4="accent4" accent5="accent5" accent6="accent6" hlink="hlink" folHlink="folHlink"/>
  <p:notesStyle>
    <a:lvl1pPr marL="0" algn="l" defTabSz="1221913" rtl="0" eaLnBrk="1" latinLnBrk="0" hangingPunct="1">
      <a:defRPr sz="1604" kern="1200">
        <a:solidFill>
          <a:schemeClr val="tx1"/>
        </a:solidFill>
        <a:latin typeface="+mn-lt"/>
        <a:ea typeface="+mn-ea"/>
        <a:cs typeface="+mn-cs"/>
      </a:defRPr>
    </a:lvl1pPr>
    <a:lvl2pPr marL="610956" algn="l" defTabSz="1221913" rtl="0" eaLnBrk="1" latinLnBrk="0" hangingPunct="1">
      <a:defRPr sz="1604" kern="1200">
        <a:solidFill>
          <a:schemeClr val="tx1"/>
        </a:solidFill>
        <a:latin typeface="+mn-lt"/>
        <a:ea typeface="+mn-ea"/>
        <a:cs typeface="+mn-cs"/>
      </a:defRPr>
    </a:lvl2pPr>
    <a:lvl3pPr marL="1221913" algn="l" defTabSz="1221913" rtl="0" eaLnBrk="1" latinLnBrk="0" hangingPunct="1">
      <a:defRPr sz="1604" kern="1200">
        <a:solidFill>
          <a:schemeClr val="tx1"/>
        </a:solidFill>
        <a:latin typeface="+mn-lt"/>
        <a:ea typeface="+mn-ea"/>
        <a:cs typeface="+mn-cs"/>
      </a:defRPr>
    </a:lvl3pPr>
    <a:lvl4pPr marL="1832869" algn="l" defTabSz="1221913" rtl="0" eaLnBrk="1" latinLnBrk="0" hangingPunct="1">
      <a:defRPr sz="1604" kern="1200">
        <a:solidFill>
          <a:schemeClr val="tx1"/>
        </a:solidFill>
        <a:latin typeface="+mn-lt"/>
        <a:ea typeface="+mn-ea"/>
        <a:cs typeface="+mn-cs"/>
      </a:defRPr>
    </a:lvl4pPr>
    <a:lvl5pPr marL="2443825" algn="l" defTabSz="1221913" rtl="0" eaLnBrk="1" latinLnBrk="0" hangingPunct="1">
      <a:defRPr sz="1604" kern="1200">
        <a:solidFill>
          <a:schemeClr val="tx1"/>
        </a:solidFill>
        <a:latin typeface="+mn-lt"/>
        <a:ea typeface="+mn-ea"/>
        <a:cs typeface="+mn-cs"/>
      </a:defRPr>
    </a:lvl5pPr>
    <a:lvl6pPr marL="3054782" algn="l" defTabSz="1221913" rtl="0" eaLnBrk="1" latinLnBrk="0" hangingPunct="1">
      <a:defRPr sz="1604" kern="1200">
        <a:solidFill>
          <a:schemeClr val="tx1"/>
        </a:solidFill>
        <a:latin typeface="+mn-lt"/>
        <a:ea typeface="+mn-ea"/>
        <a:cs typeface="+mn-cs"/>
      </a:defRPr>
    </a:lvl6pPr>
    <a:lvl7pPr marL="3665738" algn="l" defTabSz="1221913" rtl="0" eaLnBrk="1" latinLnBrk="0" hangingPunct="1">
      <a:defRPr sz="1604" kern="1200">
        <a:solidFill>
          <a:schemeClr val="tx1"/>
        </a:solidFill>
        <a:latin typeface="+mn-lt"/>
        <a:ea typeface="+mn-ea"/>
        <a:cs typeface="+mn-cs"/>
      </a:defRPr>
    </a:lvl7pPr>
    <a:lvl8pPr marL="4276695" algn="l" defTabSz="1221913" rtl="0" eaLnBrk="1" latinLnBrk="0" hangingPunct="1">
      <a:defRPr sz="1604" kern="1200">
        <a:solidFill>
          <a:schemeClr val="tx1"/>
        </a:solidFill>
        <a:latin typeface="+mn-lt"/>
        <a:ea typeface="+mn-ea"/>
        <a:cs typeface="+mn-cs"/>
      </a:defRPr>
    </a:lvl8pPr>
    <a:lvl9pPr marL="4887651" algn="l" defTabSz="1221913" rtl="0" eaLnBrk="1" latinLnBrk="0" hangingPunct="1">
      <a:defRPr sz="1604"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sz="800" spc="-3" dirty="0">
                <a:cs typeface="Arial"/>
              </a:rPr>
              <a:t>At the beginning of the 3 year Journey, our workers participated in the Start Stop Continue exercise which captured feedback from our workers all across the country. We asked what we should Start, stop, and continue to do as a business and the feedback was that we need to Start Simplifying our HSEQ System which is where our focus is for this session.</a:t>
            </a:r>
          </a:p>
          <a:p>
            <a:r>
              <a:rPr lang="en-AU" sz="800" spc="-3" dirty="0">
                <a:cs typeface="Arial"/>
              </a:rPr>
              <a:t>As Kurt mentioned yesterday, the system wasn’t broken in any way, but there has been a desire amongst our people to make the system work for our people and support work as done.</a:t>
            </a:r>
          </a:p>
        </p:txBody>
      </p:sp>
      <p:sp>
        <p:nvSpPr>
          <p:cNvPr id="4" name="Slide Number Placeholder 3"/>
          <p:cNvSpPr>
            <a:spLocks noGrp="1"/>
          </p:cNvSpPr>
          <p:nvPr>
            <p:ph type="sldNum" sz="quarter" idx="5"/>
          </p:nvPr>
        </p:nvSpPr>
        <p:spPr/>
        <p:txBody>
          <a:bodyPr/>
          <a:lstStyle/>
          <a:p>
            <a:fld id="{F5D35822-F1D9-479C-B37D-420175B2BA00}" type="slidenum">
              <a:rPr lang="en-AU" smtClean="0"/>
              <a:t>2</a:t>
            </a:fld>
            <a:endParaRPr lang="en-AU"/>
          </a:p>
        </p:txBody>
      </p:sp>
    </p:spTree>
    <p:extLst>
      <p:ext uri="{BB962C8B-B14F-4D97-AF65-F5344CB8AC3E}">
        <p14:creationId xmlns:p14="http://schemas.microsoft.com/office/powerpoint/2010/main" val="3299553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0748" marR="438518" defTabSz="896938">
              <a:lnSpc>
                <a:spcPct val="100000"/>
              </a:lnSpc>
              <a:spcBef>
                <a:spcPts val="0"/>
              </a:spcBef>
              <a:spcAft>
                <a:spcPts val="1800"/>
              </a:spcAft>
            </a:pPr>
            <a:r>
              <a:rPr lang="en-AU" sz="1800" spc="-4" dirty="0">
                <a:cs typeface="Arial"/>
              </a:rPr>
              <a:t>Consultation, communication and change management is a key component of all stages of the roadmap.</a:t>
            </a:r>
          </a:p>
          <a:p>
            <a:pPr marL="10748" marR="438518" defTabSz="896938">
              <a:lnSpc>
                <a:spcPct val="100000"/>
              </a:lnSpc>
              <a:spcBef>
                <a:spcPts val="0"/>
              </a:spcBef>
              <a:spcAft>
                <a:spcPts val="1800"/>
              </a:spcAft>
            </a:pPr>
            <a:r>
              <a:rPr lang="en-AU" sz="1800" spc="-4" dirty="0">
                <a:cs typeface="Arial"/>
              </a:rPr>
              <a:t>None of this would be possible without you. The expertise and experience of our people is the most valuable resource we have to ensure the consultation process is successful. We will ensure that everyone is part of the conversation, our knowledge and experience is shared, and that our decisions are right for our work.</a:t>
            </a:r>
          </a:p>
        </p:txBody>
      </p:sp>
      <p:sp>
        <p:nvSpPr>
          <p:cNvPr id="4" name="Slide Number Placeholder 3"/>
          <p:cNvSpPr>
            <a:spLocks noGrp="1"/>
          </p:cNvSpPr>
          <p:nvPr>
            <p:ph type="sldNum" sz="quarter" idx="5"/>
          </p:nvPr>
        </p:nvSpPr>
        <p:spPr/>
        <p:txBody>
          <a:bodyPr/>
          <a:lstStyle/>
          <a:p>
            <a:fld id="{F5D35822-F1D9-479C-B37D-420175B2BA00}" type="slidenum">
              <a:rPr lang="en-AU" smtClean="0"/>
              <a:t>3</a:t>
            </a:fld>
            <a:endParaRPr lang="en-AU"/>
          </a:p>
        </p:txBody>
      </p:sp>
    </p:spTree>
    <p:extLst>
      <p:ext uri="{BB962C8B-B14F-4D97-AF65-F5344CB8AC3E}">
        <p14:creationId xmlns:p14="http://schemas.microsoft.com/office/powerpoint/2010/main" val="42900543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During the Roadmap to Greater Success, Stage 1 of consultation was actually our Work Differently principles. As Kurt touched on yesterday, these are the words of our people that reflect our values. </a:t>
            </a:r>
            <a:r>
              <a:rPr lang="en-AU" sz="1800" spc="-5" dirty="0">
                <a:cs typeface="Arial"/>
              </a:rPr>
              <a:t>These are the foundations of our work, and the foundations of the new safety management system.</a:t>
            </a:r>
            <a:endParaRPr lang="en-AU" dirty="0"/>
          </a:p>
        </p:txBody>
      </p:sp>
      <p:sp>
        <p:nvSpPr>
          <p:cNvPr id="4" name="Slide Number Placeholder 3"/>
          <p:cNvSpPr>
            <a:spLocks noGrp="1"/>
          </p:cNvSpPr>
          <p:nvPr>
            <p:ph type="sldNum" sz="quarter" idx="5"/>
          </p:nvPr>
        </p:nvSpPr>
        <p:spPr/>
        <p:txBody>
          <a:bodyPr/>
          <a:lstStyle/>
          <a:p>
            <a:fld id="{F5D35822-F1D9-479C-B37D-420175B2BA00}" type="slidenum">
              <a:rPr lang="en-AU" smtClean="0"/>
              <a:t>4</a:t>
            </a:fld>
            <a:endParaRPr lang="en-AU"/>
          </a:p>
        </p:txBody>
      </p:sp>
    </p:spTree>
    <p:extLst>
      <p:ext uri="{BB962C8B-B14F-4D97-AF65-F5344CB8AC3E}">
        <p14:creationId xmlns:p14="http://schemas.microsoft.com/office/powerpoint/2010/main" val="9140895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Stage 2 of consultation was the tools we have that enable curiosity – These make up the “top half” of the diamond structure. So the consultation around the selection of our worker tools (the hello fresh cards), the introduction of the Power BI dashboards, and the development of HY Workzone – our publicly facing HSEQ management system – all things that allow us to get involved and stay informed.</a:t>
            </a:r>
          </a:p>
        </p:txBody>
      </p:sp>
      <p:sp>
        <p:nvSpPr>
          <p:cNvPr id="4" name="Slide Number Placeholder 3"/>
          <p:cNvSpPr>
            <a:spLocks noGrp="1"/>
          </p:cNvSpPr>
          <p:nvPr>
            <p:ph type="sldNum" sz="quarter" idx="5"/>
          </p:nvPr>
        </p:nvSpPr>
        <p:spPr/>
        <p:txBody>
          <a:bodyPr/>
          <a:lstStyle/>
          <a:p>
            <a:fld id="{F5D35822-F1D9-479C-B37D-420175B2BA00}" type="slidenum">
              <a:rPr lang="en-AU" smtClean="0"/>
              <a:t>5</a:t>
            </a:fld>
            <a:endParaRPr lang="en-AU"/>
          </a:p>
        </p:txBody>
      </p:sp>
    </p:spTree>
    <p:extLst>
      <p:ext uri="{BB962C8B-B14F-4D97-AF65-F5344CB8AC3E}">
        <p14:creationId xmlns:p14="http://schemas.microsoft.com/office/powerpoint/2010/main" val="11290457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Stage 3 is what we’re up to now – this is the “bottom half” of the diamond – the system that supports work as done.</a:t>
            </a:r>
          </a:p>
          <a:p>
            <a:r>
              <a:rPr lang="en-AU"/>
              <a:t>Over </a:t>
            </a:r>
          </a:p>
        </p:txBody>
      </p:sp>
      <p:sp>
        <p:nvSpPr>
          <p:cNvPr id="4" name="Slide Number Placeholder 3"/>
          <p:cNvSpPr>
            <a:spLocks noGrp="1"/>
          </p:cNvSpPr>
          <p:nvPr>
            <p:ph type="sldNum" sz="quarter" idx="5"/>
          </p:nvPr>
        </p:nvSpPr>
        <p:spPr/>
        <p:txBody>
          <a:bodyPr/>
          <a:lstStyle/>
          <a:p>
            <a:fld id="{F5D35822-F1D9-479C-B37D-420175B2BA00}" type="slidenum">
              <a:rPr lang="en-AU" smtClean="0"/>
              <a:t>6</a:t>
            </a:fld>
            <a:endParaRPr lang="en-AU"/>
          </a:p>
        </p:txBody>
      </p:sp>
    </p:spTree>
    <p:extLst>
      <p:ext uri="{BB962C8B-B14F-4D97-AF65-F5344CB8AC3E}">
        <p14:creationId xmlns:p14="http://schemas.microsoft.com/office/powerpoint/2010/main" val="36110654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028950" y="857250"/>
            <a:ext cx="3086100" cy="2314575"/>
          </a:xfrm>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F5D35822-F1D9-479C-B37D-420175B2BA00}" type="slidenum">
              <a:rPr lang="en-AU" smtClean="0"/>
              <a:t>8</a:t>
            </a:fld>
            <a:endParaRPr lang="en-AU"/>
          </a:p>
        </p:txBody>
      </p:sp>
    </p:spTree>
    <p:extLst>
      <p:ext uri="{BB962C8B-B14F-4D97-AF65-F5344CB8AC3E}">
        <p14:creationId xmlns:p14="http://schemas.microsoft.com/office/powerpoint/2010/main" val="8971450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028950" y="857250"/>
            <a:ext cx="3086100" cy="2314575"/>
          </a:xfrm>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F5D35822-F1D9-479C-B37D-420175B2BA00}" type="slidenum">
              <a:rPr lang="en-AU" smtClean="0"/>
              <a:t>9</a:t>
            </a:fld>
            <a:endParaRPr lang="en-AU"/>
          </a:p>
        </p:txBody>
      </p:sp>
    </p:spTree>
    <p:extLst>
      <p:ext uri="{BB962C8B-B14F-4D97-AF65-F5344CB8AC3E}">
        <p14:creationId xmlns:p14="http://schemas.microsoft.com/office/powerpoint/2010/main" val="38438507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028950" y="857250"/>
            <a:ext cx="3086100" cy="2314575"/>
          </a:xfrm>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fld id="{F5D35822-F1D9-479C-B37D-420175B2BA00}" type="slidenum">
              <a:rPr lang="en-AU" smtClean="0"/>
              <a:t>10</a:t>
            </a:fld>
            <a:endParaRPr lang="en-AU"/>
          </a:p>
        </p:txBody>
      </p:sp>
    </p:spTree>
    <p:extLst>
      <p:ext uri="{BB962C8B-B14F-4D97-AF65-F5344CB8AC3E}">
        <p14:creationId xmlns:p14="http://schemas.microsoft.com/office/powerpoint/2010/main" val="19906717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fld id="{F5D35822-F1D9-479C-B37D-420175B2BA00}" type="slidenum">
              <a:rPr lang="en-AU" smtClean="0"/>
              <a:t>11</a:t>
            </a:fld>
            <a:endParaRPr lang="en-AU"/>
          </a:p>
        </p:txBody>
      </p:sp>
    </p:spTree>
    <p:extLst>
      <p:ext uri="{BB962C8B-B14F-4D97-AF65-F5344CB8AC3E}">
        <p14:creationId xmlns:p14="http://schemas.microsoft.com/office/powerpoint/2010/main" val="33002506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028950" y="857250"/>
            <a:ext cx="3086100" cy="2314575"/>
          </a:xfrm>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fld id="{F5D35822-F1D9-479C-B37D-420175B2BA00}" type="slidenum">
              <a:rPr lang="en-AU" smtClean="0"/>
              <a:t>12</a:t>
            </a:fld>
            <a:endParaRPr lang="en-AU"/>
          </a:p>
        </p:txBody>
      </p:sp>
    </p:spTree>
    <p:extLst>
      <p:ext uri="{BB962C8B-B14F-4D97-AF65-F5344CB8AC3E}">
        <p14:creationId xmlns:p14="http://schemas.microsoft.com/office/powerpoint/2010/main" val="35361143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fld id="{F5D35822-F1D9-479C-B37D-420175B2BA00}" type="slidenum">
              <a:rPr lang="en-AU" smtClean="0"/>
              <a:t>19</a:t>
            </a:fld>
            <a:endParaRPr lang="en-AU"/>
          </a:p>
        </p:txBody>
      </p:sp>
    </p:spTree>
    <p:extLst>
      <p:ext uri="{BB962C8B-B14F-4D97-AF65-F5344CB8AC3E}">
        <p14:creationId xmlns:p14="http://schemas.microsoft.com/office/powerpoint/2010/main" val="16895223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fld id="{F5D35822-F1D9-479C-B37D-420175B2BA00}" type="slidenum">
              <a:rPr lang="en-AU" smtClean="0"/>
              <a:t>20</a:t>
            </a:fld>
            <a:endParaRPr lang="en-AU"/>
          </a:p>
        </p:txBody>
      </p:sp>
    </p:spTree>
    <p:extLst>
      <p:ext uri="{BB962C8B-B14F-4D97-AF65-F5344CB8AC3E}">
        <p14:creationId xmlns:p14="http://schemas.microsoft.com/office/powerpoint/2010/main" val="7654427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fld id="{F5D35822-F1D9-479C-B37D-420175B2BA00}" type="slidenum">
              <a:rPr lang="en-AU" smtClean="0"/>
              <a:t>21</a:t>
            </a:fld>
            <a:endParaRPr lang="en-AU"/>
          </a:p>
        </p:txBody>
      </p:sp>
    </p:spTree>
    <p:extLst>
      <p:ext uri="{BB962C8B-B14F-4D97-AF65-F5344CB8AC3E}">
        <p14:creationId xmlns:p14="http://schemas.microsoft.com/office/powerpoint/2010/main" val="42035317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028950" y="857250"/>
            <a:ext cx="3086100" cy="2314575"/>
          </a:xfrm>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fld id="{F5D35822-F1D9-479C-B37D-420175B2BA00}" type="slidenum">
              <a:rPr lang="en-AU" smtClean="0"/>
              <a:t>22</a:t>
            </a:fld>
            <a:endParaRPr lang="en-AU"/>
          </a:p>
        </p:txBody>
      </p:sp>
    </p:spTree>
    <p:extLst>
      <p:ext uri="{BB962C8B-B14F-4D97-AF65-F5344CB8AC3E}">
        <p14:creationId xmlns:p14="http://schemas.microsoft.com/office/powerpoint/2010/main" val="19961383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fld id="{F5D35822-F1D9-479C-B37D-420175B2BA00}" type="slidenum">
              <a:rPr lang="en-AU" smtClean="0"/>
              <a:t>23</a:t>
            </a:fld>
            <a:endParaRPr lang="en-AU"/>
          </a:p>
        </p:txBody>
      </p:sp>
    </p:spTree>
    <p:extLst>
      <p:ext uri="{BB962C8B-B14F-4D97-AF65-F5344CB8AC3E}">
        <p14:creationId xmlns:p14="http://schemas.microsoft.com/office/powerpoint/2010/main" val="17685619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fld id="{F5D35822-F1D9-479C-B37D-420175B2BA00}" type="slidenum">
              <a:rPr lang="en-AU" smtClean="0"/>
              <a:t>24</a:t>
            </a:fld>
            <a:endParaRPr lang="en-AU"/>
          </a:p>
        </p:txBody>
      </p:sp>
    </p:spTree>
    <p:extLst>
      <p:ext uri="{BB962C8B-B14F-4D97-AF65-F5344CB8AC3E}">
        <p14:creationId xmlns:p14="http://schemas.microsoft.com/office/powerpoint/2010/main" val="17254027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FC656985-02BD-4103-BBA0-86739D183386}" type="slidenum">
              <a:rPr lang="en-AU" smtClean="0"/>
              <a:t>25</a:t>
            </a:fld>
            <a:endParaRPr lang="en-AU"/>
          </a:p>
        </p:txBody>
      </p:sp>
    </p:spTree>
    <p:extLst>
      <p:ext uri="{BB962C8B-B14F-4D97-AF65-F5344CB8AC3E}">
        <p14:creationId xmlns:p14="http://schemas.microsoft.com/office/powerpoint/2010/main" val="143916487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blank" preserve="1">
  <p:cSld name="Cover">
    <p:bg>
      <p:bgPr>
        <a:solidFill>
          <a:schemeClr val="accent1"/>
        </a:solidFill>
        <a:effectLst/>
      </p:bgPr>
    </p:bg>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72787" y="4257539"/>
            <a:ext cx="6222614" cy="1108601"/>
          </a:xfrm>
          <a:prstGeom prst="rect">
            <a:avLst/>
          </a:prstGeom>
        </p:spPr>
      </p:pic>
    </p:spTree>
    <p:extLst>
      <p:ext uri="{BB962C8B-B14F-4D97-AF65-F5344CB8AC3E}">
        <p14:creationId xmlns:p14="http://schemas.microsoft.com/office/powerpoint/2010/main" val="17400339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accent1"/>
        </a:solidFill>
        <a:effectLst/>
      </p:bgPr>
    </p:bg>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0" y="2609"/>
            <a:ext cx="12801357" cy="9595993"/>
          </a:xfrm>
          <a:prstGeom prst="rect">
            <a:avLst/>
          </a:prstGeom>
        </p:spPr>
      </p:pic>
      <p:sp>
        <p:nvSpPr>
          <p:cNvPr id="2" name="Title 1"/>
          <p:cNvSpPr>
            <a:spLocks noGrp="1"/>
          </p:cNvSpPr>
          <p:nvPr>
            <p:ph type="ctrTitle" hasCustomPrompt="1"/>
          </p:nvPr>
        </p:nvSpPr>
        <p:spPr>
          <a:xfrm>
            <a:off x="1600201" y="1753440"/>
            <a:ext cx="9601200" cy="3342639"/>
          </a:xfrm>
        </p:spPr>
        <p:txBody>
          <a:bodyPr bIns="0" anchor="b"/>
          <a:lstStyle>
            <a:lvl1pPr algn="ctr">
              <a:lnSpc>
                <a:spcPts val="3419"/>
              </a:lnSpc>
              <a:defRPr sz="3329" b="1" spc="0" baseline="0">
                <a:solidFill>
                  <a:schemeClr val="tx1"/>
                </a:solidFill>
                <a:latin typeface="+mj-lt"/>
              </a:defRPr>
            </a:lvl1pPr>
          </a:lstStyle>
          <a:p>
            <a:r>
              <a:rPr lang="en-US"/>
              <a:t>Insert title</a:t>
            </a:r>
          </a:p>
        </p:txBody>
      </p:sp>
      <p:sp>
        <p:nvSpPr>
          <p:cNvPr id="3" name="Subtitle 2"/>
          <p:cNvSpPr>
            <a:spLocks noGrp="1"/>
          </p:cNvSpPr>
          <p:nvPr>
            <p:ph type="subTitle" idx="1" hasCustomPrompt="1"/>
          </p:nvPr>
        </p:nvSpPr>
        <p:spPr>
          <a:xfrm>
            <a:off x="1600103" y="5109140"/>
            <a:ext cx="9600606" cy="1210272"/>
          </a:xfrm>
        </p:spPr>
        <p:txBody>
          <a:bodyPr tIns="0"/>
          <a:lstStyle>
            <a:lvl1pPr marL="0" indent="0" algn="ctr">
              <a:buNone/>
              <a:defRPr sz="1080" spc="9" baseline="0">
                <a:solidFill>
                  <a:schemeClr val="tx1"/>
                </a:solidFill>
              </a:defRPr>
            </a:lvl1pPr>
            <a:lvl2pPr marL="306065" indent="0" algn="ctr">
              <a:buNone/>
              <a:defRPr sz="1339"/>
            </a:lvl2pPr>
            <a:lvl3pPr marL="612130" indent="0" algn="ctr">
              <a:buNone/>
              <a:defRPr sz="1204"/>
            </a:lvl3pPr>
            <a:lvl4pPr marL="918194" indent="0" algn="ctr">
              <a:buNone/>
              <a:defRPr sz="1071"/>
            </a:lvl4pPr>
            <a:lvl5pPr marL="1224258" indent="0" algn="ctr">
              <a:buNone/>
              <a:defRPr sz="1071"/>
            </a:lvl5pPr>
            <a:lvl6pPr marL="1530323" indent="0" algn="ctr">
              <a:buNone/>
              <a:defRPr sz="1071"/>
            </a:lvl6pPr>
            <a:lvl7pPr marL="1836388" indent="0" algn="ctr">
              <a:buNone/>
              <a:defRPr sz="1071"/>
            </a:lvl7pPr>
            <a:lvl8pPr marL="2142452" indent="0" algn="ctr">
              <a:buNone/>
              <a:defRPr sz="1071"/>
            </a:lvl8pPr>
            <a:lvl9pPr marL="2448516" indent="0" algn="ctr">
              <a:buNone/>
              <a:defRPr sz="1071"/>
            </a:lvl9pPr>
          </a:lstStyle>
          <a:p>
            <a:r>
              <a:rPr lang="en-US"/>
              <a:t>Insert topic or subtitle</a:t>
            </a:r>
          </a:p>
        </p:txBody>
      </p:sp>
      <p:sp>
        <p:nvSpPr>
          <p:cNvPr id="10" name="Date Placeholder 9">
            <a:extLst>
              <a:ext uri="{FF2B5EF4-FFF2-40B4-BE49-F238E27FC236}">
                <a16:creationId xmlns:a16="http://schemas.microsoft.com/office/drawing/2014/main" id="{52DCB1FD-DB47-4B3D-B901-5FAFE5A61F3A}"/>
              </a:ext>
            </a:extLst>
          </p:cNvPr>
          <p:cNvSpPr>
            <a:spLocks noGrp="1"/>
          </p:cNvSpPr>
          <p:nvPr>
            <p:ph type="dt" sz="half" idx="10"/>
          </p:nvPr>
        </p:nvSpPr>
        <p:spPr/>
        <p:txBody>
          <a:bodyPr/>
          <a:lstStyle/>
          <a:p>
            <a:r>
              <a:rPr lang="en-US"/>
              <a:t>Work Differently – Flipping Traditional Thinking On Its Head </a:t>
            </a:r>
            <a:endParaRPr lang="en-AU"/>
          </a:p>
        </p:txBody>
      </p:sp>
      <p:sp>
        <p:nvSpPr>
          <p:cNvPr id="12" name="Slide Number Placeholder 11">
            <a:extLst>
              <a:ext uri="{FF2B5EF4-FFF2-40B4-BE49-F238E27FC236}">
                <a16:creationId xmlns:a16="http://schemas.microsoft.com/office/drawing/2014/main" id="{FB02A0C9-6A54-4942-A7BA-D084D4B85D58}"/>
              </a:ext>
            </a:extLst>
          </p:cNvPr>
          <p:cNvSpPr>
            <a:spLocks noGrp="1"/>
          </p:cNvSpPr>
          <p:nvPr>
            <p:ph type="sldNum" sz="quarter" idx="12"/>
          </p:nvPr>
        </p:nvSpPr>
        <p:spPr/>
        <p:txBody>
          <a:bodyPr/>
          <a:lstStyle/>
          <a:p>
            <a:fld id="{B9718FD7-6A0D-4186-A0CC-806EDAACC5E6}" type="slidenum">
              <a:rPr lang="en-AU" smtClean="0"/>
              <a:t>‹#›</a:t>
            </a:fld>
            <a:endParaRPr lang="en-AU"/>
          </a:p>
        </p:txBody>
      </p:sp>
    </p:spTree>
    <p:extLst>
      <p:ext uri="{BB962C8B-B14F-4D97-AF65-F5344CB8AC3E}">
        <p14:creationId xmlns:p14="http://schemas.microsoft.com/office/powerpoint/2010/main" val="12714290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itle" preserve="1">
  <p:cSld name="Title Slide (Own_Pictur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8919" y="1178752"/>
            <a:ext cx="12063767" cy="7243708"/>
          </a:xfrm>
          <a:prstGeom prst="rect">
            <a:avLst/>
          </a:prstGeom>
        </p:spPr>
      </p:pic>
      <p:sp>
        <p:nvSpPr>
          <p:cNvPr id="2" name="Title 1"/>
          <p:cNvSpPr>
            <a:spLocks noGrp="1"/>
          </p:cNvSpPr>
          <p:nvPr>
            <p:ph type="ctrTitle" hasCustomPrompt="1"/>
          </p:nvPr>
        </p:nvSpPr>
        <p:spPr>
          <a:xfrm>
            <a:off x="1600201" y="1753440"/>
            <a:ext cx="9601200" cy="3342639"/>
          </a:xfrm>
        </p:spPr>
        <p:txBody>
          <a:bodyPr bIns="0" anchor="b"/>
          <a:lstStyle>
            <a:lvl1pPr algn="ctr">
              <a:lnSpc>
                <a:spcPct val="100000"/>
              </a:lnSpc>
              <a:defRPr sz="3329" b="1" spc="0" baseline="0">
                <a:solidFill>
                  <a:schemeClr val="bg1"/>
                </a:solidFill>
                <a:latin typeface="+mj-lt"/>
              </a:defRPr>
            </a:lvl1pPr>
          </a:lstStyle>
          <a:p>
            <a:r>
              <a:rPr lang="en-US"/>
              <a:t>Insert title</a:t>
            </a:r>
          </a:p>
        </p:txBody>
      </p:sp>
      <p:sp>
        <p:nvSpPr>
          <p:cNvPr id="3" name="Subtitle 2"/>
          <p:cNvSpPr>
            <a:spLocks noGrp="1"/>
          </p:cNvSpPr>
          <p:nvPr>
            <p:ph type="subTitle" idx="1" hasCustomPrompt="1"/>
          </p:nvPr>
        </p:nvSpPr>
        <p:spPr>
          <a:xfrm>
            <a:off x="1600103" y="5109140"/>
            <a:ext cx="9600606" cy="1210272"/>
          </a:xfrm>
        </p:spPr>
        <p:txBody>
          <a:bodyPr tIns="0"/>
          <a:lstStyle>
            <a:lvl1pPr marL="0" indent="0" algn="ctr">
              <a:buNone/>
              <a:defRPr sz="1080" spc="9" baseline="0">
                <a:solidFill>
                  <a:schemeClr val="bg1"/>
                </a:solidFill>
              </a:defRPr>
            </a:lvl1pPr>
            <a:lvl2pPr marL="306065" indent="0" algn="ctr">
              <a:buNone/>
              <a:defRPr sz="1339"/>
            </a:lvl2pPr>
            <a:lvl3pPr marL="612130" indent="0" algn="ctr">
              <a:buNone/>
              <a:defRPr sz="1204"/>
            </a:lvl3pPr>
            <a:lvl4pPr marL="918194" indent="0" algn="ctr">
              <a:buNone/>
              <a:defRPr sz="1071"/>
            </a:lvl4pPr>
            <a:lvl5pPr marL="1224258" indent="0" algn="ctr">
              <a:buNone/>
              <a:defRPr sz="1071"/>
            </a:lvl5pPr>
            <a:lvl6pPr marL="1530323" indent="0" algn="ctr">
              <a:buNone/>
              <a:defRPr sz="1071"/>
            </a:lvl6pPr>
            <a:lvl7pPr marL="1836388" indent="0" algn="ctr">
              <a:buNone/>
              <a:defRPr sz="1071"/>
            </a:lvl7pPr>
            <a:lvl8pPr marL="2142452" indent="0" algn="ctr">
              <a:buNone/>
              <a:defRPr sz="1071"/>
            </a:lvl8pPr>
            <a:lvl9pPr marL="2448516" indent="0" algn="ctr">
              <a:buNone/>
              <a:defRPr sz="1071"/>
            </a:lvl9pPr>
          </a:lstStyle>
          <a:p>
            <a:r>
              <a:rPr lang="en-US"/>
              <a:t>Insert topic or subtitle</a:t>
            </a:r>
          </a:p>
        </p:txBody>
      </p:sp>
      <p:sp>
        <p:nvSpPr>
          <p:cNvPr id="10" name="Date Placeholder 9">
            <a:extLst>
              <a:ext uri="{FF2B5EF4-FFF2-40B4-BE49-F238E27FC236}">
                <a16:creationId xmlns:a16="http://schemas.microsoft.com/office/drawing/2014/main" id="{52DCB1FD-DB47-4B3D-B901-5FAFE5A61F3A}"/>
              </a:ext>
            </a:extLst>
          </p:cNvPr>
          <p:cNvSpPr>
            <a:spLocks noGrp="1"/>
          </p:cNvSpPr>
          <p:nvPr>
            <p:ph type="dt" sz="half" idx="10"/>
          </p:nvPr>
        </p:nvSpPr>
        <p:spPr/>
        <p:txBody>
          <a:bodyPr/>
          <a:lstStyle/>
          <a:p>
            <a:r>
              <a:rPr lang="en-US"/>
              <a:t>Work Differently – Flipping Traditional Thinking On Its Head </a:t>
            </a:r>
            <a:endParaRPr lang="en-AU"/>
          </a:p>
        </p:txBody>
      </p:sp>
      <p:sp>
        <p:nvSpPr>
          <p:cNvPr id="12" name="Slide Number Placeholder 11">
            <a:extLst>
              <a:ext uri="{FF2B5EF4-FFF2-40B4-BE49-F238E27FC236}">
                <a16:creationId xmlns:a16="http://schemas.microsoft.com/office/drawing/2014/main" id="{FB02A0C9-6A54-4942-A7BA-D084D4B85D58}"/>
              </a:ext>
            </a:extLst>
          </p:cNvPr>
          <p:cNvSpPr>
            <a:spLocks noGrp="1"/>
          </p:cNvSpPr>
          <p:nvPr>
            <p:ph type="sldNum" sz="quarter" idx="12"/>
          </p:nvPr>
        </p:nvSpPr>
        <p:spPr/>
        <p:txBody>
          <a:bodyPr/>
          <a:lstStyle/>
          <a:p>
            <a:fld id="{B9718FD7-6A0D-4186-A0CC-806EDAACC5E6}" type="slidenum">
              <a:rPr lang="en-AU" smtClean="0"/>
              <a:t>‹#›</a:t>
            </a:fld>
            <a:endParaRPr lang="en-AU"/>
          </a:p>
        </p:txBody>
      </p:sp>
    </p:spTree>
    <p:extLst>
      <p:ext uri="{BB962C8B-B14F-4D97-AF65-F5344CB8AC3E}">
        <p14:creationId xmlns:p14="http://schemas.microsoft.com/office/powerpoint/2010/main" val="3838532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 preserve="1">
  <p:cSld name="Section Header">
    <p:bg>
      <p:bgPr>
        <a:solidFill>
          <a:srgbClr val="898B8E"/>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0" y="2609"/>
            <a:ext cx="12801357" cy="9595993"/>
          </a:xfrm>
          <a:prstGeom prst="rect">
            <a:avLst/>
          </a:prstGeom>
        </p:spPr>
      </p:pic>
      <p:sp>
        <p:nvSpPr>
          <p:cNvPr id="2" name="Title 1"/>
          <p:cNvSpPr>
            <a:spLocks noGrp="1"/>
          </p:cNvSpPr>
          <p:nvPr>
            <p:ph type="ctrTitle" hasCustomPrompt="1"/>
          </p:nvPr>
        </p:nvSpPr>
        <p:spPr>
          <a:xfrm>
            <a:off x="1600201" y="1753440"/>
            <a:ext cx="9601200" cy="3342639"/>
          </a:xfrm>
        </p:spPr>
        <p:txBody>
          <a:bodyPr bIns="0" anchor="b"/>
          <a:lstStyle>
            <a:lvl1pPr algn="ctr">
              <a:lnSpc>
                <a:spcPts val="3419"/>
              </a:lnSpc>
              <a:defRPr sz="3329" spc="0" baseline="0">
                <a:solidFill>
                  <a:schemeClr val="tx1"/>
                </a:solidFill>
                <a:latin typeface="+mj-lt"/>
              </a:defRPr>
            </a:lvl1pPr>
          </a:lstStyle>
          <a:p>
            <a:r>
              <a:rPr lang="en-US"/>
              <a:t>Insert section title</a:t>
            </a:r>
          </a:p>
        </p:txBody>
      </p:sp>
      <p:sp>
        <p:nvSpPr>
          <p:cNvPr id="3" name="Subtitle 2"/>
          <p:cNvSpPr>
            <a:spLocks noGrp="1"/>
          </p:cNvSpPr>
          <p:nvPr>
            <p:ph type="subTitle" idx="1" hasCustomPrompt="1"/>
          </p:nvPr>
        </p:nvSpPr>
        <p:spPr>
          <a:xfrm>
            <a:off x="1600103" y="5109140"/>
            <a:ext cx="9600606" cy="1210272"/>
          </a:xfrm>
        </p:spPr>
        <p:txBody>
          <a:bodyPr tIns="0"/>
          <a:lstStyle>
            <a:lvl1pPr marL="0" indent="0" algn="ctr">
              <a:buNone/>
              <a:defRPr sz="1080" baseline="0">
                <a:solidFill>
                  <a:schemeClr val="tx1"/>
                </a:solidFill>
              </a:defRPr>
            </a:lvl1pPr>
            <a:lvl2pPr marL="306065" indent="0" algn="ctr">
              <a:buNone/>
              <a:defRPr sz="1339"/>
            </a:lvl2pPr>
            <a:lvl3pPr marL="612130" indent="0" algn="ctr">
              <a:buNone/>
              <a:defRPr sz="1204"/>
            </a:lvl3pPr>
            <a:lvl4pPr marL="918194" indent="0" algn="ctr">
              <a:buNone/>
              <a:defRPr sz="1071"/>
            </a:lvl4pPr>
            <a:lvl5pPr marL="1224258" indent="0" algn="ctr">
              <a:buNone/>
              <a:defRPr sz="1071"/>
            </a:lvl5pPr>
            <a:lvl6pPr marL="1530323" indent="0" algn="ctr">
              <a:buNone/>
              <a:defRPr sz="1071"/>
            </a:lvl6pPr>
            <a:lvl7pPr marL="1836388" indent="0" algn="ctr">
              <a:buNone/>
              <a:defRPr sz="1071"/>
            </a:lvl7pPr>
            <a:lvl8pPr marL="2142452" indent="0" algn="ctr">
              <a:buNone/>
              <a:defRPr sz="1071"/>
            </a:lvl8pPr>
            <a:lvl9pPr marL="2448516" indent="0" algn="ctr">
              <a:buNone/>
              <a:defRPr sz="1071"/>
            </a:lvl9pPr>
          </a:lstStyle>
          <a:p>
            <a:r>
              <a:rPr lang="en-US"/>
              <a:t>Insert Description or Subtitle</a:t>
            </a:r>
          </a:p>
        </p:txBody>
      </p:sp>
      <p:sp>
        <p:nvSpPr>
          <p:cNvPr id="10" name="Date Placeholder 9">
            <a:extLst>
              <a:ext uri="{FF2B5EF4-FFF2-40B4-BE49-F238E27FC236}">
                <a16:creationId xmlns:a16="http://schemas.microsoft.com/office/drawing/2014/main" id="{52DCB1FD-DB47-4B3D-B901-5FAFE5A61F3A}"/>
              </a:ext>
            </a:extLst>
          </p:cNvPr>
          <p:cNvSpPr>
            <a:spLocks noGrp="1"/>
          </p:cNvSpPr>
          <p:nvPr>
            <p:ph type="dt" sz="half" idx="10"/>
          </p:nvPr>
        </p:nvSpPr>
        <p:spPr/>
        <p:txBody>
          <a:bodyPr/>
          <a:lstStyle/>
          <a:p>
            <a:r>
              <a:rPr lang="en-US"/>
              <a:t>Work Differently – Flipping Traditional Thinking On Its Head </a:t>
            </a:r>
            <a:endParaRPr lang="en-AU"/>
          </a:p>
        </p:txBody>
      </p:sp>
      <p:sp>
        <p:nvSpPr>
          <p:cNvPr id="12" name="Slide Number Placeholder 11">
            <a:extLst>
              <a:ext uri="{FF2B5EF4-FFF2-40B4-BE49-F238E27FC236}">
                <a16:creationId xmlns:a16="http://schemas.microsoft.com/office/drawing/2014/main" id="{FB02A0C9-6A54-4942-A7BA-D084D4B85D58}"/>
              </a:ext>
            </a:extLst>
          </p:cNvPr>
          <p:cNvSpPr>
            <a:spLocks noGrp="1"/>
          </p:cNvSpPr>
          <p:nvPr>
            <p:ph type="sldNum" sz="quarter" idx="12"/>
          </p:nvPr>
        </p:nvSpPr>
        <p:spPr/>
        <p:txBody>
          <a:bodyPr/>
          <a:lstStyle/>
          <a:p>
            <a:fld id="{B9718FD7-6A0D-4186-A0CC-806EDAACC5E6}" type="slidenum">
              <a:rPr lang="en-AU" smtClean="0"/>
              <a:t>‹#›</a:t>
            </a:fld>
            <a:endParaRPr lang="en-AU"/>
          </a:p>
        </p:txBody>
      </p:sp>
      <p:sp>
        <p:nvSpPr>
          <p:cNvPr id="5" name="Footer Placeholder 4"/>
          <p:cNvSpPr>
            <a:spLocks noGrp="1"/>
          </p:cNvSpPr>
          <p:nvPr>
            <p:ph type="ftr" sz="quarter" idx="13"/>
          </p:nvPr>
        </p:nvSpPr>
        <p:spPr/>
        <p:txBody>
          <a:bodyPr/>
          <a:lstStyle/>
          <a:p>
            <a:r>
              <a:rPr lang="en-AU"/>
              <a:t>Work Differently – Flipping Traditional Thinking On Its Head </a:t>
            </a:r>
          </a:p>
        </p:txBody>
      </p:sp>
    </p:spTree>
    <p:extLst>
      <p:ext uri="{BB962C8B-B14F-4D97-AF65-F5344CB8AC3E}">
        <p14:creationId xmlns:p14="http://schemas.microsoft.com/office/powerpoint/2010/main" val="1998584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itle" preserve="1">
  <p:cSld name="Section Header (Own_Picture)">
    <p:bg>
      <p:bgPr>
        <a:blipFill dpi="0" rotWithShape="1">
          <a:blip r:embed="rId2"/>
          <a:srcRect/>
          <a:stretch>
            <a:fillRect/>
          </a:stretch>
        </a:blipFill>
        <a:effectLst/>
      </p:bgPr>
    </p:bg>
    <p:spTree>
      <p:nvGrpSpPr>
        <p:cNvPr id="1" name=""/>
        <p:cNvGrpSpPr/>
        <p:nvPr/>
      </p:nvGrpSpPr>
      <p:grpSpPr>
        <a:xfrm>
          <a:off x="0" y="0"/>
          <a:ext cx="0" cy="0"/>
          <a:chOff x="0" y="0"/>
          <a:chExt cx="0" cy="0"/>
        </a:xfrm>
      </p:grpSpPr>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0" y="2609"/>
            <a:ext cx="12801357" cy="9595993"/>
          </a:xfrm>
          <a:prstGeom prst="rect">
            <a:avLst/>
          </a:prstGeom>
        </p:spPr>
      </p:pic>
      <p:sp>
        <p:nvSpPr>
          <p:cNvPr id="2" name="Title 1"/>
          <p:cNvSpPr>
            <a:spLocks noGrp="1"/>
          </p:cNvSpPr>
          <p:nvPr>
            <p:ph type="ctrTitle" hasCustomPrompt="1"/>
          </p:nvPr>
        </p:nvSpPr>
        <p:spPr>
          <a:xfrm>
            <a:off x="1600201" y="1753440"/>
            <a:ext cx="9601200" cy="3342639"/>
          </a:xfrm>
        </p:spPr>
        <p:txBody>
          <a:bodyPr bIns="0" anchor="b"/>
          <a:lstStyle>
            <a:lvl1pPr algn="ctr">
              <a:lnSpc>
                <a:spcPts val="3419"/>
              </a:lnSpc>
              <a:defRPr sz="3329" spc="0" baseline="0">
                <a:solidFill>
                  <a:schemeClr val="bg1"/>
                </a:solidFill>
                <a:latin typeface="+mj-lt"/>
              </a:defRPr>
            </a:lvl1pPr>
          </a:lstStyle>
          <a:p>
            <a:r>
              <a:rPr lang="en-US"/>
              <a:t>Insert section title</a:t>
            </a:r>
          </a:p>
        </p:txBody>
      </p:sp>
      <p:sp>
        <p:nvSpPr>
          <p:cNvPr id="3" name="Subtitle 2"/>
          <p:cNvSpPr>
            <a:spLocks noGrp="1"/>
          </p:cNvSpPr>
          <p:nvPr>
            <p:ph type="subTitle" idx="1" hasCustomPrompt="1"/>
          </p:nvPr>
        </p:nvSpPr>
        <p:spPr>
          <a:xfrm>
            <a:off x="1600103" y="5109140"/>
            <a:ext cx="9600606" cy="1210272"/>
          </a:xfrm>
        </p:spPr>
        <p:txBody>
          <a:bodyPr tIns="0"/>
          <a:lstStyle>
            <a:lvl1pPr marL="0" indent="0" algn="ctr">
              <a:buNone/>
              <a:defRPr sz="1080" spc="9" baseline="0">
                <a:solidFill>
                  <a:schemeClr val="bg1"/>
                </a:solidFill>
              </a:defRPr>
            </a:lvl1pPr>
            <a:lvl2pPr marL="306065" indent="0" algn="ctr">
              <a:buNone/>
              <a:defRPr sz="1339"/>
            </a:lvl2pPr>
            <a:lvl3pPr marL="612130" indent="0" algn="ctr">
              <a:buNone/>
              <a:defRPr sz="1204"/>
            </a:lvl3pPr>
            <a:lvl4pPr marL="918194" indent="0" algn="ctr">
              <a:buNone/>
              <a:defRPr sz="1071"/>
            </a:lvl4pPr>
            <a:lvl5pPr marL="1224258" indent="0" algn="ctr">
              <a:buNone/>
              <a:defRPr sz="1071"/>
            </a:lvl5pPr>
            <a:lvl6pPr marL="1530323" indent="0" algn="ctr">
              <a:buNone/>
              <a:defRPr sz="1071"/>
            </a:lvl6pPr>
            <a:lvl7pPr marL="1836388" indent="0" algn="ctr">
              <a:buNone/>
              <a:defRPr sz="1071"/>
            </a:lvl7pPr>
            <a:lvl8pPr marL="2142452" indent="0" algn="ctr">
              <a:buNone/>
              <a:defRPr sz="1071"/>
            </a:lvl8pPr>
            <a:lvl9pPr marL="2448516" indent="0" algn="ctr">
              <a:buNone/>
              <a:defRPr sz="1071"/>
            </a:lvl9pPr>
          </a:lstStyle>
          <a:p>
            <a:r>
              <a:rPr lang="en-US"/>
              <a:t>Section Divider or subtitle</a:t>
            </a:r>
          </a:p>
        </p:txBody>
      </p:sp>
      <p:sp>
        <p:nvSpPr>
          <p:cNvPr id="10" name="Date Placeholder 9">
            <a:extLst>
              <a:ext uri="{FF2B5EF4-FFF2-40B4-BE49-F238E27FC236}">
                <a16:creationId xmlns:a16="http://schemas.microsoft.com/office/drawing/2014/main" id="{52DCB1FD-DB47-4B3D-B901-5FAFE5A61F3A}"/>
              </a:ext>
            </a:extLst>
          </p:cNvPr>
          <p:cNvSpPr>
            <a:spLocks noGrp="1"/>
          </p:cNvSpPr>
          <p:nvPr>
            <p:ph type="dt" sz="half" idx="10"/>
          </p:nvPr>
        </p:nvSpPr>
        <p:spPr/>
        <p:txBody>
          <a:bodyPr/>
          <a:lstStyle>
            <a:lvl1pPr>
              <a:defRPr>
                <a:solidFill>
                  <a:schemeClr val="bg1"/>
                </a:solidFill>
              </a:defRPr>
            </a:lvl1pPr>
          </a:lstStyle>
          <a:p>
            <a:r>
              <a:rPr lang="en-US"/>
              <a:t>Work Differently – Flipping Traditional Thinking On Its Head </a:t>
            </a:r>
            <a:endParaRPr lang="en-AU"/>
          </a:p>
        </p:txBody>
      </p:sp>
      <p:sp>
        <p:nvSpPr>
          <p:cNvPr id="12" name="Slide Number Placeholder 11">
            <a:extLst>
              <a:ext uri="{FF2B5EF4-FFF2-40B4-BE49-F238E27FC236}">
                <a16:creationId xmlns:a16="http://schemas.microsoft.com/office/drawing/2014/main" id="{FB02A0C9-6A54-4942-A7BA-D084D4B85D58}"/>
              </a:ext>
            </a:extLst>
          </p:cNvPr>
          <p:cNvSpPr>
            <a:spLocks noGrp="1"/>
          </p:cNvSpPr>
          <p:nvPr>
            <p:ph type="sldNum" sz="quarter" idx="12"/>
          </p:nvPr>
        </p:nvSpPr>
        <p:spPr/>
        <p:txBody>
          <a:bodyPr/>
          <a:lstStyle>
            <a:lvl1pPr>
              <a:defRPr>
                <a:solidFill>
                  <a:schemeClr val="bg1"/>
                </a:solidFill>
              </a:defRPr>
            </a:lvl1pPr>
          </a:lstStyle>
          <a:p>
            <a:fld id="{B9718FD7-6A0D-4186-A0CC-806EDAACC5E6}" type="slidenum">
              <a:rPr lang="en-AU" smtClean="0"/>
              <a:t>‹#›</a:t>
            </a:fld>
            <a:endParaRPr lang="en-AU"/>
          </a:p>
        </p:txBody>
      </p:sp>
      <p:sp>
        <p:nvSpPr>
          <p:cNvPr id="4" name="Footer Placeholder 3"/>
          <p:cNvSpPr>
            <a:spLocks noGrp="1"/>
          </p:cNvSpPr>
          <p:nvPr>
            <p:ph type="ftr" sz="quarter" idx="13"/>
          </p:nvPr>
        </p:nvSpPr>
        <p:spPr/>
        <p:txBody>
          <a:bodyPr/>
          <a:lstStyle>
            <a:lvl1pPr>
              <a:defRPr>
                <a:solidFill>
                  <a:schemeClr val="bg1"/>
                </a:solidFill>
              </a:defRPr>
            </a:lvl1pPr>
          </a:lstStyle>
          <a:p>
            <a:r>
              <a:rPr lang="en-AU"/>
              <a:t>Work Differently – Flipping Traditional Thinking On Its Head </a:t>
            </a:r>
          </a:p>
        </p:txBody>
      </p:sp>
    </p:spTree>
    <p:extLst>
      <p:ext uri="{BB962C8B-B14F-4D97-AF65-F5344CB8AC3E}">
        <p14:creationId xmlns:p14="http://schemas.microsoft.com/office/powerpoint/2010/main" val="14451342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hasCustomPrompt="1"/>
          </p:nvPr>
        </p:nvSpPr>
        <p:spPr/>
        <p:txBody>
          <a:bodyPr/>
          <a:lstStyle>
            <a:lvl1pPr>
              <a:defRPr baseline="0"/>
            </a:lvl1pPr>
          </a:lstStyle>
          <a:p>
            <a:pPr lvl="0"/>
            <a:r>
              <a:rPr lang="en-US"/>
              <a:t>Insert text here. Click the Indent More or Indent Less buttons to apply styles. For instance, press Indent More once for a heading, twice for a bullet. </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Work Differently – Flipping Traditional Thinking On Its Head </a:t>
            </a:r>
            <a:endParaRPr lang="en-AU"/>
          </a:p>
        </p:txBody>
      </p:sp>
      <p:sp>
        <p:nvSpPr>
          <p:cNvPr id="5" name="Footer Placeholder 4"/>
          <p:cNvSpPr>
            <a:spLocks noGrp="1"/>
          </p:cNvSpPr>
          <p:nvPr>
            <p:ph type="ftr" sz="quarter" idx="11"/>
          </p:nvPr>
        </p:nvSpPr>
        <p:spPr/>
        <p:txBody>
          <a:bodyPr/>
          <a:lstStyle/>
          <a:p>
            <a:r>
              <a:rPr lang="en-AU"/>
              <a:t>Work Differently – Flipping Traditional Thinking On Its Head </a:t>
            </a:r>
          </a:p>
        </p:txBody>
      </p:sp>
      <p:sp>
        <p:nvSpPr>
          <p:cNvPr id="6" name="Slide Number Placeholder 5"/>
          <p:cNvSpPr>
            <a:spLocks noGrp="1"/>
          </p:cNvSpPr>
          <p:nvPr>
            <p:ph type="sldNum" sz="quarter" idx="12"/>
          </p:nvPr>
        </p:nvSpPr>
        <p:spPr/>
        <p:txBody>
          <a:bodyPr/>
          <a:lstStyle/>
          <a:p>
            <a:fld id="{B9718FD7-6A0D-4186-A0CC-806EDAACC5E6}" type="slidenum">
              <a:rPr lang="en-AU" smtClean="0"/>
              <a:t>‹#›</a:t>
            </a:fld>
            <a:endParaRPr lang="en-AU"/>
          </a:p>
        </p:txBody>
      </p:sp>
    </p:spTree>
    <p:extLst>
      <p:ext uri="{BB962C8B-B14F-4D97-AF65-F5344CB8AC3E}">
        <p14:creationId xmlns:p14="http://schemas.microsoft.com/office/powerpoint/2010/main" val="16594362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half" idx="2" hasCustomPrompt="1"/>
          </p:nvPr>
        </p:nvSpPr>
        <p:spPr>
          <a:xfrm>
            <a:off x="6501999" y="1512847"/>
            <a:ext cx="5943231" cy="7261633"/>
          </a:xfrm>
        </p:spPr>
        <p:txBody>
          <a:bodyPr/>
          <a:lstStyle/>
          <a:p>
            <a:pPr lvl="0"/>
            <a:r>
              <a:rPr lang="en-AU"/>
              <a:t>Insert text here. Click the Indent More or Indent Less buttons to apply styles. For instance, press Indent More once for a heading, twice for a bullet.</a:t>
            </a:r>
            <a:endParaRPr lang="en-US"/>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en-US"/>
              <a:t>Work Differently – Flipping Traditional Thinking On Its Head </a:t>
            </a:r>
            <a:endParaRPr lang="en-AU"/>
          </a:p>
        </p:txBody>
      </p:sp>
      <p:sp>
        <p:nvSpPr>
          <p:cNvPr id="6" name="Footer Placeholder 5"/>
          <p:cNvSpPr>
            <a:spLocks noGrp="1"/>
          </p:cNvSpPr>
          <p:nvPr>
            <p:ph type="ftr" sz="quarter" idx="11"/>
          </p:nvPr>
        </p:nvSpPr>
        <p:spPr/>
        <p:txBody>
          <a:bodyPr/>
          <a:lstStyle/>
          <a:p>
            <a:r>
              <a:rPr lang="en-AU"/>
              <a:t>Work Differently – Flipping Traditional Thinking On Its Head </a:t>
            </a:r>
          </a:p>
        </p:txBody>
      </p:sp>
      <p:sp>
        <p:nvSpPr>
          <p:cNvPr id="7" name="Slide Number Placeholder 6"/>
          <p:cNvSpPr>
            <a:spLocks noGrp="1"/>
          </p:cNvSpPr>
          <p:nvPr>
            <p:ph type="sldNum" sz="quarter" idx="12"/>
          </p:nvPr>
        </p:nvSpPr>
        <p:spPr/>
        <p:txBody>
          <a:bodyPr/>
          <a:lstStyle/>
          <a:p>
            <a:fld id="{B9718FD7-6A0D-4186-A0CC-806EDAACC5E6}" type="slidenum">
              <a:rPr lang="en-AU" smtClean="0"/>
              <a:t>‹#›</a:t>
            </a:fld>
            <a:endParaRPr lang="en-AU"/>
          </a:p>
        </p:txBody>
      </p:sp>
      <p:sp>
        <p:nvSpPr>
          <p:cNvPr id="9" name="Content Placeholder 8"/>
          <p:cNvSpPr>
            <a:spLocks noGrp="1"/>
          </p:cNvSpPr>
          <p:nvPr>
            <p:ph sz="quarter" idx="13" hasCustomPrompt="1"/>
          </p:nvPr>
        </p:nvSpPr>
        <p:spPr>
          <a:xfrm>
            <a:off x="304784" y="1511581"/>
            <a:ext cx="5943231" cy="7261631"/>
          </a:xfrm>
        </p:spPr>
        <p:txBody>
          <a:bodyPr/>
          <a:lstStyle/>
          <a:p>
            <a:pPr lvl="0"/>
            <a:r>
              <a:rPr lang="en-AU"/>
              <a:t>Insert text here. Click the Indent More or Indent Less buttons to apply styles. For instance, press Indent More once for a heading, twice for a bullet.</a:t>
            </a:r>
            <a:endParaRPr lang="en-US"/>
          </a:p>
          <a:p>
            <a:pPr lvl="1"/>
            <a:r>
              <a:rPr lang="en-US"/>
              <a:t>Second level</a:t>
            </a:r>
          </a:p>
          <a:p>
            <a:pPr lvl="2"/>
            <a:r>
              <a:rPr lang="en-US"/>
              <a:t>Third level</a:t>
            </a:r>
          </a:p>
          <a:p>
            <a:pPr lvl="3"/>
            <a:r>
              <a:rPr lang="en-US"/>
              <a:t>Fourth level</a:t>
            </a:r>
          </a:p>
          <a:p>
            <a:pPr lvl="4"/>
            <a:r>
              <a:rPr lang="en-US"/>
              <a:t>Fifth level</a:t>
            </a:r>
            <a:endParaRPr lang="en-AU"/>
          </a:p>
        </p:txBody>
      </p:sp>
    </p:spTree>
    <p:extLst>
      <p:ext uri="{BB962C8B-B14F-4D97-AF65-F5344CB8AC3E}">
        <p14:creationId xmlns:p14="http://schemas.microsoft.com/office/powerpoint/2010/main" val="4320070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half" idx="2" hasCustomPrompt="1"/>
          </p:nvPr>
        </p:nvSpPr>
        <p:spPr>
          <a:xfrm>
            <a:off x="6501999" y="2299527"/>
            <a:ext cx="5943231" cy="5441688"/>
          </a:xfrm>
        </p:spPr>
        <p:txBody>
          <a:bodyPr/>
          <a:lstStyle/>
          <a:p>
            <a:pPr lvl="0"/>
            <a:r>
              <a:rPr lang="en-AU"/>
              <a:t>Insert text here. Click the Indent More or Indent Less buttons to apply styles. For instance, press Indent More once for a heading, twice for a bullet.</a:t>
            </a:r>
            <a:endParaRPr lang="en-US"/>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en-US"/>
              <a:t>Work Differently – Flipping Traditional Thinking On Its Head </a:t>
            </a:r>
            <a:endParaRPr lang="en-AU"/>
          </a:p>
        </p:txBody>
      </p:sp>
      <p:sp>
        <p:nvSpPr>
          <p:cNvPr id="6" name="Footer Placeholder 5"/>
          <p:cNvSpPr>
            <a:spLocks noGrp="1"/>
          </p:cNvSpPr>
          <p:nvPr>
            <p:ph type="ftr" sz="quarter" idx="11"/>
          </p:nvPr>
        </p:nvSpPr>
        <p:spPr/>
        <p:txBody>
          <a:bodyPr/>
          <a:lstStyle/>
          <a:p>
            <a:r>
              <a:rPr lang="en-AU"/>
              <a:t>Work Differently – Flipping Traditional Thinking On Its Head </a:t>
            </a:r>
          </a:p>
        </p:txBody>
      </p:sp>
      <p:sp>
        <p:nvSpPr>
          <p:cNvPr id="7" name="Slide Number Placeholder 6"/>
          <p:cNvSpPr>
            <a:spLocks noGrp="1"/>
          </p:cNvSpPr>
          <p:nvPr>
            <p:ph type="sldNum" sz="quarter" idx="12"/>
          </p:nvPr>
        </p:nvSpPr>
        <p:spPr/>
        <p:txBody>
          <a:bodyPr/>
          <a:lstStyle/>
          <a:p>
            <a:fld id="{B9718FD7-6A0D-4186-A0CC-806EDAACC5E6}" type="slidenum">
              <a:rPr lang="en-AU" smtClean="0"/>
              <a:t>‹#›</a:t>
            </a:fld>
            <a:endParaRPr lang="en-AU"/>
          </a:p>
        </p:txBody>
      </p:sp>
      <p:sp>
        <p:nvSpPr>
          <p:cNvPr id="8" name="Content Placeholder 2"/>
          <p:cNvSpPr>
            <a:spLocks noGrp="1"/>
          </p:cNvSpPr>
          <p:nvPr>
            <p:ph sz="half" idx="13" hasCustomPrompt="1"/>
          </p:nvPr>
        </p:nvSpPr>
        <p:spPr>
          <a:xfrm>
            <a:off x="304836" y="2299527"/>
            <a:ext cx="5943231" cy="5441688"/>
          </a:xfrm>
        </p:spPr>
        <p:txBody>
          <a:bodyPr/>
          <a:lstStyle>
            <a:lvl2pPr marL="0" indent="0">
              <a:spcBef>
                <a:spcPts val="720"/>
              </a:spcBef>
              <a:buFontTx/>
              <a:buNone/>
              <a:defRPr sz="1080" baseline="0"/>
            </a:lvl2pPr>
          </a:lstStyle>
          <a:p>
            <a:pPr lvl="0"/>
            <a:r>
              <a:rPr lang="en-AU"/>
              <a:t>Insert text here. Click the Indent More or Indent Less buttons to apply styles. For instance, press Indent More once for a heading, twice for a bullet.</a:t>
            </a:r>
            <a:endParaRPr lang="en-US"/>
          </a:p>
          <a:p>
            <a:pPr lvl="1"/>
            <a:r>
              <a:rPr lang="en-US"/>
              <a:t>Second level</a:t>
            </a:r>
          </a:p>
          <a:p>
            <a:pPr lvl="2"/>
            <a:r>
              <a:rPr lang="en-US"/>
              <a:t>Third level</a:t>
            </a:r>
          </a:p>
          <a:p>
            <a:pPr lvl="3"/>
            <a:r>
              <a:rPr lang="en-US"/>
              <a:t>Fourth level</a:t>
            </a:r>
          </a:p>
          <a:p>
            <a:pPr lvl="4"/>
            <a:r>
              <a:rPr lang="en-US"/>
              <a:t>Fifth level</a:t>
            </a:r>
          </a:p>
        </p:txBody>
      </p:sp>
      <p:sp>
        <p:nvSpPr>
          <p:cNvPr id="12" name="Text Placeholder 11"/>
          <p:cNvSpPr>
            <a:spLocks noGrp="1"/>
          </p:cNvSpPr>
          <p:nvPr>
            <p:ph type="body" sz="quarter" idx="14" hasCustomPrompt="1"/>
          </p:nvPr>
        </p:nvSpPr>
        <p:spPr>
          <a:xfrm>
            <a:off x="304784" y="1511580"/>
            <a:ext cx="5943231" cy="725558"/>
          </a:xfrm>
        </p:spPr>
        <p:txBody>
          <a:bodyPr anchor="b"/>
          <a:lstStyle>
            <a:lvl1pPr>
              <a:defRPr b="0">
                <a:latin typeface="+mn-lt"/>
              </a:defRPr>
            </a:lvl1pPr>
          </a:lstStyle>
          <a:p>
            <a:pPr lvl="0"/>
            <a:r>
              <a:rPr lang="en-US"/>
              <a:t>Subtitle</a:t>
            </a:r>
            <a:endParaRPr lang="en-AU"/>
          </a:p>
        </p:txBody>
      </p:sp>
      <p:sp>
        <p:nvSpPr>
          <p:cNvPr id="13" name="Text Placeholder 11"/>
          <p:cNvSpPr>
            <a:spLocks noGrp="1"/>
          </p:cNvSpPr>
          <p:nvPr>
            <p:ph type="body" sz="quarter" idx="15" hasCustomPrompt="1"/>
          </p:nvPr>
        </p:nvSpPr>
        <p:spPr>
          <a:xfrm>
            <a:off x="6501999" y="1511580"/>
            <a:ext cx="5943231" cy="725558"/>
          </a:xfrm>
        </p:spPr>
        <p:txBody>
          <a:bodyPr anchor="b"/>
          <a:lstStyle>
            <a:lvl1pPr>
              <a:defRPr b="0">
                <a:latin typeface="+mn-lt"/>
              </a:defRPr>
            </a:lvl1pPr>
          </a:lstStyle>
          <a:p>
            <a:pPr lvl="0"/>
            <a:r>
              <a:rPr lang="en-US"/>
              <a:t>Subtitle</a:t>
            </a:r>
            <a:endParaRPr lang="en-AU"/>
          </a:p>
        </p:txBody>
      </p:sp>
    </p:spTree>
    <p:extLst>
      <p:ext uri="{BB962C8B-B14F-4D97-AF65-F5344CB8AC3E}">
        <p14:creationId xmlns:p14="http://schemas.microsoft.com/office/powerpoint/2010/main" val="30314658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ext &amp; Picture">
    <p:spTree>
      <p:nvGrpSpPr>
        <p:cNvPr id="1" name=""/>
        <p:cNvGrpSpPr/>
        <p:nvPr/>
      </p:nvGrpSpPr>
      <p:grpSpPr>
        <a:xfrm>
          <a:off x="0" y="0"/>
          <a:ext cx="0" cy="0"/>
          <a:chOff x="0" y="0"/>
          <a:chExt cx="0" cy="0"/>
        </a:xfrm>
      </p:grpSpPr>
      <p:sp>
        <p:nvSpPr>
          <p:cNvPr id="3" name="Picture Placeholder 2"/>
          <p:cNvSpPr>
            <a:spLocks noGrp="1"/>
          </p:cNvSpPr>
          <p:nvPr>
            <p:ph type="pic" idx="1" hasCustomPrompt="1"/>
          </p:nvPr>
        </p:nvSpPr>
        <p:spPr>
          <a:xfrm>
            <a:off x="6542637" y="1622571"/>
            <a:ext cx="5893467" cy="7195121"/>
          </a:xfrm>
          <a:solidFill>
            <a:schemeClr val="bg2">
              <a:lumMod val="95000"/>
            </a:schemeClr>
          </a:solidFill>
        </p:spPr>
        <p:txBody>
          <a:bodyPr anchor="t"/>
          <a:lstStyle>
            <a:lvl1pPr marL="0" indent="0">
              <a:buNone/>
              <a:defRPr sz="1080"/>
            </a:lvl1pPr>
            <a:lvl2pPr marL="306065" indent="0">
              <a:buNone/>
              <a:defRPr sz="1874"/>
            </a:lvl2pPr>
            <a:lvl3pPr marL="612130" indent="0">
              <a:buNone/>
              <a:defRPr sz="1607"/>
            </a:lvl3pPr>
            <a:lvl4pPr marL="918194" indent="0">
              <a:buNone/>
              <a:defRPr sz="1339"/>
            </a:lvl4pPr>
            <a:lvl5pPr marL="1224258" indent="0">
              <a:buNone/>
              <a:defRPr sz="1339"/>
            </a:lvl5pPr>
            <a:lvl6pPr marL="1530323" indent="0">
              <a:buNone/>
              <a:defRPr sz="1339"/>
            </a:lvl6pPr>
            <a:lvl7pPr marL="1836388" indent="0">
              <a:buNone/>
              <a:defRPr sz="1339"/>
            </a:lvl7pPr>
            <a:lvl8pPr marL="2142452" indent="0">
              <a:buNone/>
              <a:defRPr sz="1339"/>
            </a:lvl8pPr>
            <a:lvl9pPr marL="2448516" indent="0">
              <a:buNone/>
              <a:defRPr sz="1339"/>
            </a:lvl9pPr>
          </a:lstStyle>
          <a:p>
            <a:r>
              <a:rPr lang="en-AU"/>
              <a:t>Drag/paste picture to icon or click icon to add image.  Click Format &gt; Crop &gt; Fill to resize/move the image inside the placeholder or to reset the image. To fit a whole image without maintaining the placeholder shape click Format &gt; Crop &gt; Fit. If you can see the grey placeholder text then press Shape Fill &gt; None.</a:t>
            </a:r>
          </a:p>
        </p:txBody>
      </p:sp>
      <p:sp>
        <p:nvSpPr>
          <p:cNvPr id="5" name="Date Placeholder 4"/>
          <p:cNvSpPr>
            <a:spLocks noGrp="1"/>
          </p:cNvSpPr>
          <p:nvPr>
            <p:ph type="dt" sz="half" idx="10"/>
          </p:nvPr>
        </p:nvSpPr>
        <p:spPr/>
        <p:txBody>
          <a:bodyPr/>
          <a:lstStyle/>
          <a:p>
            <a:r>
              <a:rPr lang="en-US"/>
              <a:t>Work Differently – Flipping Traditional Thinking On Its Head </a:t>
            </a:r>
            <a:endParaRPr lang="en-AU"/>
          </a:p>
        </p:txBody>
      </p:sp>
      <p:sp>
        <p:nvSpPr>
          <p:cNvPr id="6" name="Footer Placeholder 5"/>
          <p:cNvSpPr>
            <a:spLocks noGrp="1"/>
          </p:cNvSpPr>
          <p:nvPr>
            <p:ph type="ftr" sz="quarter" idx="11"/>
          </p:nvPr>
        </p:nvSpPr>
        <p:spPr/>
        <p:txBody>
          <a:bodyPr/>
          <a:lstStyle/>
          <a:p>
            <a:r>
              <a:rPr lang="en-AU"/>
              <a:t>Work Differently – Flipping Traditional Thinking On Its Head </a:t>
            </a:r>
          </a:p>
        </p:txBody>
      </p:sp>
      <p:sp>
        <p:nvSpPr>
          <p:cNvPr id="7" name="Slide Number Placeholder 6"/>
          <p:cNvSpPr>
            <a:spLocks noGrp="1"/>
          </p:cNvSpPr>
          <p:nvPr>
            <p:ph type="sldNum" sz="quarter" idx="12"/>
          </p:nvPr>
        </p:nvSpPr>
        <p:spPr/>
        <p:txBody>
          <a:bodyPr/>
          <a:lstStyle/>
          <a:p>
            <a:fld id="{B9718FD7-6A0D-4186-A0CC-806EDAACC5E6}" type="slidenum">
              <a:rPr lang="en-AU" smtClean="0"/>
              <a:t>‹#›</a:t>
            </a:fld>
            <a:endParaRPr lang="en-AU"/>
          </a:p>
        </p:txBody>
      </p:sp>
      <p:sp>
        <p:nvSpPr>
          <p:cNvPr id="10" name="Title 9">
            <a:extLst>
              <a:ext uri="{FF2B5EF4-FFF2-40B4-BE49-F238E27FC236}">
                <a16:creationId xmlns:a16="http://schemas.microsoft.com/office/drawing/2014/main" id="{6846706A-77EE-4A42-827C-C307ABB723BC}"/>
              </a:ext>
            </a:extLst>
          </p:cNvPr>
          <p:cNvSpPr>
            <a:spLocks noGrp="1"/>
          </p:cNvSpPr>
          <p:nvPr>
            <p:ph type="title"/>
          </p:nvPr>
        </p:nvSpPr>
        <p:spPr/>
        <p:txBody>
          <a:bodyPr/>
          <a:lstStyle/>
          <a:p>
            <a:r>
              <a:rPr lang="en-US"/>
              <a:t>Click to edit Master title style</a:t>
            </a:r>
          </a:p>
        </p:txBody>
      </p:sp>
      <p:sp>
        <p:nvSpPr>
          <p:cNvPr id="8" name="Text Placeholder 7"/>
          <p:cNvSpPr>
            <a:spLocks noGrp="1"/>
          </p:cNvSpPr>
          <p:nvPr>
            <p:ph type="body" sz="quarter" idx="13" hasCustomPrompt="1"/>
          </p:nvPr>
        </p:nvSpPr>
        <p:spPr>
          <a:xfrm>
            <a:off x="304784" y="1511580"/>
            <a:ext cx="5943231" cy="7285816"/>
          </a:xfrm>
        </p:spPr>
        <p:txBody>
          <a:bodyPr/>
          <a:lstStyle/>
          <a:p>
            <a:pPr lvl="0"/>
            <a:r>
              <a:rPr lang="en-AU"/>
              <a:t>Insert text here. Click the Indent More or Indent Less buttons to apply styles. For instance, press Indent More once for a heading, twice for a bullet.</a:t>
            </a:r>
            <a:endParaRPr lang="en-US"/>
          </a:p>
          <a:p>
            <a:pPr lvl="1"/>
            <a:r>
              <a:rPr lang="en-US"/>
              <a:t>Second level</a:t>
            </a:r>
          </a:p>
          <a:p>
            <a:pPr lvl="2"/>
            <a:r>
              <a:rPr lang="en-US"/>
              <a:t>Third level</a:t>
            </a:r>
          </a:p>
          <a:p>
            <a:pPr lvl="3"/>
            <a:r>
              <a:rPr lang="en-US"/>
              <a:t>Fourth level</a:t>
            </a:r>
          </a:p>
          <a:p>
            <a:pPr lvl="4"/>
            <a:r>
              <a:rPr lang="en-US"/>
              <a:t>Fifth level</a:t>
            </a:r>
            <a:endParaRPr lang="en-AU"/>
          </a:p>
        </p:txBody>
      </p:sp>
    </p:spTree>
    <p:extLst>
      <p:ext uri="{BB962C8B-B14F-4D97-AF65-F5344CB8AC3E}">
        <p14:creationId xmlns:p14="http://schemas.microsoft.com/office/powerpoint/2010/main" val="35760988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hasCustomPrompt="1"/>
          </p:nvPr>
        </p:nvSpPr>
        <p:spPr>
          <a:xfrm>
            <a:off x="3444028" y="1432979"/>
            <a:ext cx="8991042" cy="7364417"/>
          </a:xfrm>
          <a:solidFill>
            <a:schemeClr val="bg2">
              <a:lumMod val="95000"/>
            </a:schemeClr>
          </a:solidFill>
        </p:spPr>
        <p:txBody>
          <a:bodyPr anchor="t"/>
          <a:lstStyle>
            <a:lvl1pPr marL="0" indent="0">
              <a:buNone/>
              <a:defRPr sz="1080" baseline="0"/>
            </a:lvl1pPr>
            <a:lvl2pPr marL="306065" indent="0">
              <a:buNone/>
              <a:defRPr sz="1874"/>
            </a:lvl2pPr>
            <a:lvl3pPr marL="612130" indent="0">
              <a:buNone/>
              <a:defRPr sz="1607"/>
            </a:lvl3pPr>
            <a:lvl4pPr marL="918194" indent="0">
              <a:buNone/>
              <a:defRPr sz="1339"/>
            </a:lvl4pPr>
            <a:lvl5pPr marL="1224258" indent="0">
              <a:buNone/>
              <a:defRPr sz="1339"/>
            </a:lvl5pPr>
            <a:lvl6pPr marL="1530323" indent="0">
              <a:buNone/>
              <a:defRPr sz="1339"/>
            </a:lvl6pPr>
            <a:lvl7pPr marL="1836388" indent="0">
              <a:buNone/>
              <a:defRPr sz="1339"/>
            </a:lvl7pPr>
            <a:lvl8pPr marL="2142452" indent="0">
              <a:buNone/>
              <a:defRPr sz="1339"/>
            </a:lvl8pPr>
            <a:lvl9pPr marL="2448516" indent="0">
              <a:buNone/>
              <a:defRPr sz="1339"/>
            </a:lvl9pPr>
          </a:lstStyle>
          <a:p>
            <a:r>
              <a:rPr lang="en-AU"/>
              <a:t>Drag/paste picture to icon or click icon to add image.  Click Format &gt; Crop &gt; Fill to resize/move the image inside the placeholder or to reset the image. To fit a whole image without maintaining the placeholder shape click Format &gt; Crop &gt; Fit. </a:t>
            </a:r>
            <a:r>
              <a:rPr lang="en-US"/>
              <a:t>If you can see the grey placeholder text then press Shape Fill &gt; None.</a:t>
            </a:r>
            <a:endParaRPr lang="en-AU"/>
          </a:p>
        </p:txBody>
      </p:sp>
      <p:sp>
        <p:nvSpPr>
          <p:cNvPr id="5" name="Date Placeholder 4"/>
          <p:cNvSpPr>
            <a:spLocks noGrp="1"/>
          </p:cNvSpPr>
          <p:nvPr>
            <p:ph type="dt" sz="half" idx="10"/>
          </p:nvPr>
        </p:nvSpPr>
        <p:spPr/>
        <p:txBody>
          <a:bodyPr/>
          <a:lstStyle/>
          <a:p>
            <a:r>
              <a:rPr lang="en-US"/>
              <a:t>Work Differently – Flipping Traditional Thinking On Its Head </a:t>
            </a:r>
            <a:endParaRPr lang="en-AU"/>
          </a:p>
        </p:txBody>
      </p:sp>
      <p:sp>
        <p:nvSpPr>
          <p:cNvPr id="6" name="Footer Placeholder 5"/>
          <p:cNvSpPr>
            <a:spLocks noGrp="1"/>
          </p:cNvSpPr>
          <p:nvPr>
            <p:ph type="ftr" sz="quarter" idx="11"/>
          </p:nvPr>
        </p:nvSpPr>
        <p:spPr/>
        <p:txBody>
          <a:bodyPr/>
          <a:lstStyle/>
          <a:p>
            <a:r>
              <a:rPr lang="en-AU"/>
              <a:t>Work Differently – Flipping Traditional Thinking On Its Head </a:t>
            </a:r>
          </a:p>
        </p:txBody>
      </p:sp>
      <p:sp>
        <p:nvSpPr>
          <p:cNvPr id="7" name="Slide Number Placeholder 6"/>
          <p:cNvSpPr>
            <a:spLocks noGrp="1"/>
          </p:cNvSpPr>
          <p:nvPr>
            <p:ph type="sldNum" sz="quarter" idx="12"/>
          </p:nvPr>
        </p:nvSpPr>
        <p:spPr/>
        <p:txBody>
          <a:bodyPr/>
          <a:lstStyle/>
          <a:p>
            <a:fld id="{B9718FD7-6A0D-4186-A0CC-806EDAACC5E6}" type="slidenum">
              <a:rPr lang="en-AU" smtClean="0"/>
              <a:t>‹#›</a:t>
            </a:fld>
            <a:endParaRPr lang="en-AU"/>
          </a:p>
        </p:txBody>
      </p:sp>
      <p:sp>
        <p:nvSpPr>
          <p:cNvPr id="12" name="Text Placeholder 11">
            <a:extLst>
              <a:ext uri="{FF2B5EF4-FFF2-40B4-BE49-F238E27FC236}">
                <a16:creationId xmlns:a16="http://schemas.microsoft.com/office/drawing/2014/main" id="{FEAB4F62-F774-45BD-BBDF-6FD3A8DCF3E9}"/>
              </a:ext>
            </a:extLst>
          </p:cNvPr>
          <p:cNvSpPr>
            <a:spLocks noGrp="1"/>
          </p:cNvSpPr>
          <p:nvPr>
            <p:ph type="body" sz="quarter" idx="13" hasCustomPrompt="1"/>
          </p:nvPr>
        </p:nvSpPr>
        <p:spPr>
          <a:xfrm>
            <a:off x="304838" y="1511586"/>
            <a:ext cx="2794317" cy="7443174"/>
          </a:xfrm>
        </p:spPr>
        <p:txBody>
          <a:bodyPr/>
          <a:lstStyle/>
          <a:p>
            <a:pPr lvl="0"/>
            <a:r>
              <a:rPr lang="en-AU"/>
              <a:t>Insert text here. Click the Indent More or Indent Less buttons to apply styles. For instance, press Indent More once for a heading, twice for a bullet.</a:t>
            </a:r>
            <a:endParaRPr lang="en-US"/>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919409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Picture Only">
    <p:spTree>
      <p:nvGrpSpPr>
        <p:cNvPr id="1" name=""/>
        <p:cNvGrpSpPr/>
        <p:nvPr/>
      </p:nvGrpSpPr>
      <p:grpSpPr>
        <a:xfrm>
          <a:off x="0" y="0"/>
          <a:ext cx="0" cy="0"/>
          <a:chOff x="0" y="0"/>
          <a:chExt cx="0" cy="0"/>
        </a:xfrm>
      </p:grpSpPr>
      <p:sp>
        <p:nvSpPr>
          <p:cNvPr id="3" name="Picture Placeholder 2"/>
          <p:cNvSpPr>
            <a:spLocks noGrp="1"/>
          </p:cNvSpPr>
          <p:nvPr>
            <p:ph type="pic" idx="1" hasCustomPrompt="1"/>
          </p:nvPr>
        </p:nvSpPr>
        <p:spPr>
          <a:xfrm>
            <a:off x="355642" y="1432979"/>
            <a:ext cx="12079491" cy="7364417"/>
          </a:xfrm>
          <a:solidFill>
            <a:schemeClr val="bg2">
              <a:lumMod val="95000"/>
            </a:schemeClr>
          </a:solidFill>
        </p:spPr>
        <p:txBody>
          <a:bodyPr anchor="t"/>
          <a:lstStyle>
            <a:lvl1pPr marL="0" indent="0">
              <a:buNone/>
              <a:defRPr sz="1080"/>
            </a:lvl1pPr>
            <a:lvl2pPr marL="306065" indent="0">
              <a:buNone/>
              <a:defRPr sz="1874"/>
            </a:lvl2pPr>
            <a:lvl3pPr marL="612130" indent="0">
              <a:buNone/>
              <a:defRPr sz="1607"/>
            </a:lvl3pPr>
            <a:lvl4pPr marL="918194" indent="0">
              <a:buNone/>
              <a:defRPr sz="1339"/>
            </a:lvl4pPr>
            <a:lvl5pPr marL="1224258" indent="0">
              <a:buNone/>
              <a:defRPr sz="1339"/>
            </a:lvl5pPr>
            <a:lvl6pPr marL="1530323" indent="0">
              <a:buNone/>
              <a:defRPr sz="1339"/>
            </a:lvl6pPr>
            <a:lvl7pPr marL="1836388" indent="0">
              <a:buNone/>
              <a:defRPr sz="1339"/>
            </a:lvl7pPr>
            <a:lvl8pPr marL="2142452" indent="0">
              <a:buNone/>
              <a:defRPr sz="1339"/>
            </a:lvl8pPr>
            <a:lvl9pPr marL="2448516" indent="0">
              <a:buNone/>
              <a:defRPr sz="1339"/>
            </a:lvl9pPr>
          </a:lstStyle>
          <a:p>
            <a:r>
              <a:rPr lang="en-AU"/>
              <a:t>Drag/paste picture to icon or click icon to add image.  Click Format &gt; Crop &gt; Fill to resize/move the image inside the placeholder or to reset the image. To fit a whole image without maintaining the placeholder shape click Format &gt; Crop &gt; Fit. If you can see the grey placeholder text then press Shape Fill &gt; None.</a:t>
            </a:r>
          </a:p>
        </p:txBody>
      </p:sp>
      <p:sp>
        <p:nvSpPr>
          <p:cNvPr id="5" name="Date Placeholder 4"/>
          <p:cNvSpPr>
            <a:spLocks noGrp="1"/>
          </p:cNvSpPr>
          <p:nvPr>
            <p:ph type="dt" sz="half" idx="10"/>
          </p:nvPr>
        </p:nvSpPr>
        <p:spPr/>
        <p:txBody>
          <a:bodyPr/>
          <a:lstStyle/>
          <a:p>
            <a:r>
              <a:rPr lang="en-US"/>
              <a:t>Work Differently – Flipping Traditional Thinking On Its Head </a:t>
            </a:r>
            <a:endParaRPr lang="en-AU"/>
          </a:p>
        </p:txBody>
      </p:sp>
      <p:sp>
        <p:nvSpPr>
          <p:cNvPr id="6" name="Footer Placeholder 5"/>
          <p:cNvSpPr>
            <a:spLocks noGrp="1"/>
          </p:cNvSpPr>
          <p:nvPr>
            <p:ph type="ftr" sz="quarter" idx="11"/>
          </p:nvPr>
        </p:nvSpPr>
        <p:spPr/>
        <p:txBody>
          <a:bodyPr/>
          <a:lstStyle/>
          <a:p>
            <a:r>
              <a:rPr lang="en-AU"/>
              <a:t>Work Differently – Flipping Traditional Thinking On Its Head </a:t>
            </a:r>
          </a:p>
        </p:txBody>
      </p:sp>
      <p:sp>
        <p:nvSpPr>
          <p:cNvPr id="7" name="Slide Number Placeholder 6"/>
          <p:cNvSpPr>
            <a:spLocks noGrp="1"/>
          </p:cNvSpPr>
          <p:nvPr>
            <p:ph type="sldNum" sz="quarter" idx="12"/>
          </p:nvPr>
        </p:nvSpPr>
        <p:spPr/>
        <p:txBody>
          <a:bodyPr/>
          <a:lstStyle/>
          <a:p>
            <a:fld id="{B9718FD7-6A0D-4186-A0CC-806EDAACC5E6}" type="slidenum">
              <a:rPr lang="en-AU" smtClean="0"/>
              <a:t>‹#›</a:t>
            </a:fld>
            <a:endParaRPr lang="en-AU"/>
          </a:p>
        </p:txBody>
      </p:sp>
    </p:spTree>
    <p:extLst>
      <p:ext uri="{BB962C8B-B14F-4D97-AF65-F5344CB8AC3E}">
        <p14:creationId xmlns:p14="http://schemas.microsoft.com/office/powerpoint/2010/main" val="35368894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Full Picture &amp;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r>
              <a:rPr lang="en-US"/>
              <a:t>Work Differently – Flipping Traditional Thinking On Its Head </a:t>
            </a:r>
            <a:endParaRPr lang="en-AU"/>
          </a:p>
        </p:txBody>
      </p:sp>
      <p:sp>
        <p:nvSpPr>
          <p:cNvPr id="6" name="Footer Placeholder 5"/>
          <p:cNvSpPr>
            <a:spLocks noGrp="1"/>
          </p:cNvSpPr>
          <p:nvPr>
            <p:ph type="ftr" sz="quarter" idx="11"/>
          </p:nvPr>
        </p:nvSpPr>
        <p:spPr/>
        <p:txBody>
          <a:bodyPr/>
          <a:lstStyle/>
          <a:p>
            <a:r>
              <a:rPr lang="en-AU"/>
              <a:t>Work Differently – Flipping Traditional Thinking On Its Head </a:t>
            </a:r>
          </a:p>
        </p:txBody>
      </p:sp>
      <p:sp>
        <p:nvSpPr>
          <p:cNvPr id="7" name="Slide Number Placeholder 6"/>
          <p:cNvSpPr>
            <a:spLocks noGrp="1"/>
          </p:cNvSpPr>
          <p:nvPr>
            <p:ph type="sldNum" sz="quarter" idx="12"/>
          </p:nvPr>
        </p:nvSpPr>
        <p:spPr/>
        <p:txBody>
          <a:bodyPr/>
          <a:lstStyle/>
          <a:p>
            <a:fld id="{B9718FD7-6A0D-4186-A0CC-806EDAACC5E6}" type="slidenum">
              <a:rPr lang="en-AU" smtClean="0"/>
              <a:t>‹#›</a:t>
            </a:fld>
            <a:endParaRPr lang="en-AU"/>
          </a:p>
        </p:txBody>
      </p:sp>
      <p:sp>
        <p:nvSpPr>
          <p:cNvPr id="14" name="Text Placeholder 13">
            <a:extLst>
              <a:ext uri="{FF2B5EF4-FFF2-40B4-BE49-F238E27FC236}">
                <a16:creationId xmlns:a16="http://schemas.microsoft.com/office/drawing/2014/main" id="{0FAB75B2-41F4-4988-B82A-9B5073C82F60}"/>
              </a:ext>
            </a:extLst>
          </p:cNvPr>
          <p:cNvSpPr>
            <a:spLocks noGrp="1"/>
          </p:cNvSpPr>
          <p:nvPr>
            <p:ph type="body" sz="quarter" idx="13"/>
          </p:nvPr>
        </p:nvSpPr>
        <p:spPr>
          <a:xfrm>
            <a:off x="304837" y="1511581"/>
            <a:ext cx="3810431" cy="74430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588556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C34770F-7BF0-4738-A5F5-2779F6132C00}"/>
              </a:ext>
            </a:extLst>
          </p:cNvPr>
          <p:cNvSpPr>
            <a:spLocks noGrp="1"/>
          </p:cNvSpPr>
          <p:nvPr>
            <p:ph type="title"/>
          </p:nvPr>
        </p:nvSpPr>
        <p:spPr/>
        <p:txBody>
          <a:bodyPr/>
          <a:lstStyle/>
          <a:p>
            <a:r>
              <a:rPr lang="en-US"/>
              <a:t>Click to edit Master title style</a:t>
            </a:r>
          </a:p>
        </p:txBody>
      </p:sp>
      <p:sp>
        <p:nvSpPr>
          <p:cNvPr id="7" name="Date Placeholder 6">
            <a:extLst>
              <a:ext uri="{FF2B5EF4-FFF2-40B4-BE49-F238E27FC236}">
                <a16:creationId xmlns:a16="http://schemas.microsoft.com/office/drawing/2014/main" id="{79090172-BDD6-43D8-9F42-1FB3A3E66718}"/>
              </a:ext>
            </a:extLst>
          </p:cNvPr>
          <p:cNvSpPr>
            <a:spLocks noGrp="1"/>
          </p:cNvSpPr>
          <p:nvPr>
            <p:ph type="dt" sz="half" idx="10"/>
          </p:nvPr>
        </p:nvSpPr>
        <p:spPr/>
        <p:txBody>
          <a:bodyPr/>
          <a:lstStyle/>
          <a:p>
            <a:r>
              <a:rPr lang="en-US"/>
              <a:t>Work Differently – Flipping Traditional Thinking On Its Head </a:t>
            </a:r>
            <a:endParaRPr lang="en-AU"/>
          </a:p>
        </p:txBody>
      </p:sp>
      <p:sp>
        <p:nvSpPr>
          <p:cNvPr id="8" name="Footer Placeholder 7">
            <a:extLst>
              <a:ext uri="{FF2B5EF4-FFF2-40B4-BE49-F238E27FC236}">
                <a16:creationId xmlns:a16="http://schemas.microsoft.com/office/drawing/2014/main" id="{5F2D8E34-4BF7-411F-AA3F-0BD99867F7C6}"/>
              </a:ext>
            </a:extLst>
          </p:cNvPr>
          <p:cNvSpPr>
            <a:spLocks noGrp="1"/>
          </p:cNvSpPr>
          <p:nvPr>
            <p:ph type="ftr" sz="quarter" idx="11"/>
          </p:nvPr>
        </p:nvSpPr>
        <p:spPr/>
        <p:txBody>
          <a:bodyPr/>
          <a:lstStyle/>
          <a:p>
            <a:r>
              <a:rPr lang="en-AU"/>
              <a:t>Work Differently – Flipping Traditional Thinking On Its Head </a:t>
            </a:r>
          </a:p>
        </p:txBody>
      </p:sp>
      <p:sp>
        <p:nvSpPr>
          <p:cNvPr id="9" name="Slide Number Placeholder 8">
            <a:extLst>
              <a:ext uri="{FF2B5EF4-FFF2-40B4-BE49-F238E27FC236}">
                <a16:creationId xmlns:a16="http://schemas.microsoft.com/office/drawing/2014/main" id="{0018FA5F-D42D-479B-AAA4-410CCEEF43CC}"/>
              </a:ext>
            </a:extLst>
          </p:cNvPr>
          <p:cNvSpPr>
            <a:spLocks noGrp="1"/>
          </p:cNvSpPr>
          <p:nvPr>
            <p:ph type="sldNum" sz="quarter" idx="12"/>
          </p:nvPr>
        </p:nvSpPr>
        <p:spPr/>
        <p:txBody>
          <a:bodyPr/>
          <a:lstStyle/>
          <a:p>
            <a:fld id="{B9718FD7-6A0D-4186-A0CC-806EDAACC5E6}" type="slidenum">
              <a:rPr lang="en-AU" smtClean="0"/>
              <a:t>‹#›</a:t>
            </a:fld>
            <a:endParaRPr lang="en-AU"/>
          </a:p>
        </p:txBody>
      </p:sp>
    </p:spTree>
    <p:extLst>
      <p:ext uri="{BB962C8B-B14F-4D97-AF65-F5344CB8AC3E}">
        <p14:creationId xmlns:p14="http://schemas.microsoft.com/office/powerpoint/2010/main" val="29734364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t>Work Differently – Flipping Traditional Thinking On Its Head </a:t>
            </a:r>
            <a:endParaRPr lang="en-AU"/>
          </a:p>
        </p:txBody>
      </p:sp>
      <p:sp>
        <p:nvSpPr>
          <p:cNvPr id="3" name="Footer Placeholder 2"/>
          <p:cNvSpPr>
            <a:spLocks noGrp="1"/>
          </p:cNvSpPr>
          <p:nvPr>
            <p:ph type="ftr" sz="quarter" idx="11"/>
          </p:nvPr>
        </p:nvSpPr>
        <p:spPr/>
        <p:txBody>
          <a:bodyPr/>
          <a:lstStyle/>
          <a:p>
            <a:r>
              <a:rPr lang="en-AU"/>
              <a:t>Work Differently – Flipping Traditional Thinking On Its Head </a:t>
            </a:r>
          </a:p>
        </p:txBody>
      </p:sp>
      <p:sp>
        <p:nvSpPr>
          <p:cNvPr id="4" name="Slide Number Placeholder 3"/>
          <p:cNvSpPr>
            <a:spLocks noGrp="1"/>
          </p:cNvSpPr>
          <p:nvPr>
            <p:ph type="sldNum" sz="quarter" idx="12"/>
          </p:nvPr>
        </p:nvSpPr>
        <p:spPr/>
        <p:txBody>
          <a:bodyPr/>
          <a:lstStyle/>
          <a:p>
            <a:fld id="{B9718FD7-6A0D-4186-A0CC-806EDAACC5E6}" type="slidenum">
              <a:rPr lang="en-AU" smtClean="0"/>
              <a:t>‹#›</a:t>
            </a:fld>
            <a:endParaRPr lang="en-AU"/>
          </a:p>
        </p:txBody>
      </p:sp>
      <p:sp>
        <p:nvSpPr>
          <p:cNvPr id="5" name="Rectangle 4"/>
          <p:cNvSpPr/>
          <p:nvPr/>
        </p:nvSpPr>
        <p:spPr>
          <a:xfrm>
            <a:off x="303391" y="362214"/>
            <a:ext cx="12194823" cy="11590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619"/>
          </a:p>
        </p:txBody>
      </p:sp>
    </p:spTree>
    <p:extLst>
      <p:ext uri="{BB962C8B-B14F-4D97-AF65-F5344CB8AC3E}">
        <p14:creationId xmlns:p14="http://schemas.microsoft.com/office/powerpoint/2010/main" val="31541003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Close">
    <p:bg>
      <p:bgPr>
        <a:solidFill>
          <a:schemeClr val="accent1"/>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t="84807" r="58223"/>
          <a:stretch/>
        </p:blipFill>
        <p:spPr>
          <a:xfrm>
            <a:off x="5" y="8142452"/>
            <a:ext cx="5343541" cy="1458747"/>
          </a:xfrm>
          <a:prstGeom prst="rect">
            <a:avLst/>
          </a:prstGeom>
        </p:spPr>
      </p:pic>
      <p:sp>
        <p:nvSpPr>
          <p:cNvPr id="6" name="Title 5">
            <a:extLst>
              <a:ext uri="{FF2B5EF4-FFF2-40B4-BE49-F238E27FC236}">
                <a16:creationId xmlns:a16="http://schemas.microsoft.com/office/drawing/2014/main" id="{E8FCC051-2591-45B5-A527-6C46B68B02E0}"/>
              </a:ext>
            </a:extLst>
          </p:cNvPr>
          <p:cNvSpPr>
            <a:spLocks noGrp="1"/>
          </p:cNvSpPr>
          <p:nvPr>
            <p:ph type="title"/>
          </p:nvPr>
        </p:nvSpPr>
        <p:spPr>
          <a:xfrm>
            <a:off x="308391" y="259991"/>
            <a:ext cx="9653090" cy="907704"/>
          </a:xfrm>
        </p:spPr>
        <p:txBody>
          <a:bodyPr/>
          <a:lstStyle>
            <a:lvl1pPr>
              <a:defRPr spc="0" baseline="0"/>
            </a:lvl1pPr>
          </a:lstStyle>
          <a:p>
            <a:r>
              <a:rPr lang="en-US"/>
              <a:t>Click to edit Master title style</a:t>
            </a:r>
          </a:p>
        </p:txBody>
      </p:sp>
      <p:sp>
        <p:nvSpPr>
          <p:cNvPr id="8" name="TextBox 7"/>
          <p:cNvSpPr txBox="1"/>
          <p:nvPr/>
        </p:nvSpPr>
        <p:spPr>
          <a:xfrm>
            <a:off x="5466797" y="8593441"/>
            <a:ext cx="2336656" cy="465652"/>
          </a:xfrm>
          <a:prstGeom prst="rect">
            <a:avLst/>
          </a:prstGeom>
          <a:noFill/>
        </p:spPr>
        <p:txBody>
          <a:bodyPr wrap="square" lIns="32391" tIns="32391" rIns="32391" bIns="32391" rtlCol="0">
            <a:spAutoFit/>
          </a:bodyPr>
          <a:lstStyle/>
          <a:p>
            <a:pPr marL="0" marR="0" lvl="0" indent="0" algn="l" defTabSz="612130" rtl="0" eaLnBrk="1" fontAlgn="auto" latinLnBrk="0" hangingPunct="1">
              <a:lnSpc>
                <a:spcPct val="105000"/>
              </a:lnSpc>
              <a:spcBef>
                <a:spcPts val="0"/>
              </a:spcBef>
              <a:spcAft>
                <a:spcPts val="0"/>
              </a:spcAft>
              <a:buClrTx/>
              <a:buSzTx/>
              <a:buFontTx/>
              <a:buNone/>
              <a:tabLst/>
              <a:defRPr/>
            </a:pPr>
            <a:r>
              <a:rPr lang="en-US" sz="630" kern="0" spc="0" baseline="0">
                <a:solidFill>
                  <a:schemeClr val="tx1"/>
                </a:solidFill>
                <a:latin typeface="+mn-lt"/>
                <a:ea typeface="+mn-ea"/>
                <a:cs typeface="+mn-cs"/>
              </a:rPr>
              <a:t>03 9831 6500 </a:t>
            </a:r>
          </a:p>
          <a:p>
            <a:pPr marL="0" marR="0" lvl="0" indent="0" algn="l" defTabSz="612130" rtl="0" eaLnBrk="1" fontAlgn="auto" latinLnBrk="0" hangingPunct="1">
              <a:lnSpc>
                <a:spcPct val="105000"/>
              </a:lnSpc>
              <a:spcBef>
                <a:spcPts val="0"/>
              </a:spcBef>
              <a:spcAft>
                <a:spcPts val="0"/>
              </a:spcAft>
              <a:buClrTx/>
              <a:buSzTx/>
              <a:buFontTx/>
              <a:buNone/>
              <a:tabLst/>
              <a:defRPr/>
            </a:pPr>
            <a:r>
              <a:rPr lang="en-US" sz="630" kern="0" spc="0" baseline="0">
                <a:solidFill>
                  <a:schemeClr val="tx1"/>
                </a:solidFill>
                <a:latin typeface="+mn-lt"/>
                <a:ea typeface="+mn-ea"/>
                <a:cs typeface="+mn-cs"/>
              </a:rPr>
              <a:t>melbourne@hansenyuncken.com.au </a:t>
            </a:r>
          </a:p>
          <a:p>
            <a:pPr marL="0" marR="0" lvl="0" indent="0" algn="l" defTabSz="612130" rtl="0" eaLnBrk="1" fontAlgn="auto" latinLnBrk="0" hangingPunct="1">
              <a:lnSpc>
                <a:spcPct val="105000"/>
              </a:lnSpc>
              <a:spcBef>
                <a:spcPts val="0"/>
              </a:spcBef>
              <a:spcAft>
                <a:spcPts val="0"/>
              </a:spcAft>
              <a:buClrTx/>
              <a:buSzTx/>
              <a:buFontTx/>
              <a:buNone/>
              <a:tabLst/>
              <a:defRPr/>
            </a:pPr>
            <a:r>
              <a:rPr lang="en-US" sz="630" kern="0" spc="0" baseline="0">
                <a:solidFill>
                  <a:schemeClr val="tx1"/>
                </a:solidFill>
                <a:latin typeface="+mn-lt"/>
                <a:ea typeface="+mn-ea"/>
                <a:cs typeface="+mn-cs"/>
              </a:rPr>
              <a:t>hansenyuncken.com.au</a:t>
            </a:r>
            <a:endParaRPr lang="en-AU" sz="630" kern="0" spc="0" baseline="0">
              <a:solidFill>
                <a:schemeClr val="tx1"/>
              </a:solidFill>
              <a:latin typeface="+mn-lt"/>
              <a:ea typeface="+mn-ea"/>
              <a:cs typeface="+mn-cs"/>
            </a:endParaRPr>
          </a:p>
          <a:p>
            <a:pPr marL="0" lvl="0" indent="0" algn="l" defTabSz="612130" rtl="0" eaLnBrk="1" latinLnBrk="0" hangingPunct="1">
              <a:lnSpc>
                <a:spcPct val="105000"/>
              </a:lnSpc>
              <a:spcBef>
                <a:spcPts val="0"/>
              </a:spcBef>
              <a:buFontTx/>
              <a:buNone/>
            </a:pPr>
            <a:endParaRPr lang="en-AU" sz="630" kern="0" spc="0" baseline="0">
              <a:solidFill>
                <a:schemeClr val="tx1"/>
              </a:solidFill>
              <a:latin typeface="+mn-lt"/>
              <a:ea typeface="+mn-ea"/>
              <a:cs typeface="+mn-cs"/>
            </a:endParaRPr>
          </a:p>
        </p:txBody>
      </p:sp>
      <p:sp>
        <p:nvSpPr>
          <p:cNvPr id="9" name="TextBox 8"/>
          <p:cNvSpPr txBox="1"/>
          <p:nvPr/>
        </p:nvSpPr>
        <p:spPr>
          <a:xfrm>
            <a:off x="8027307" y="8592935"/>
            <a:ext cx="2336656" cy="363830"/>
          </a:xfrm>
          <a:prstGeom prst="rect">
            <a:avLst/>
          </a:prstGeom>
          <a:noFill/>
        </p:spPr>
        <p:txBody>
          <a:bodyPr wrap="square" lIns="32391" tIns="32391" rIns="32391" bIns="32391" rtlCol="0">
            <a:spAutoFit/>
          </a:bodyPr>
          <a:lstStyle/>
          <a:p>
            <a:pPr marL="0" marR="0" lvl="0" indent="0" algn="l" defTabSz="612130" rtl="0" eaLnBrk="1" fontAlgn="auto" latinLnBrk="0" hangingPunct="1">
              <a:lnSpc>
                <a:spcPct val="105000"/>
              </a:lnSpc>
              <a:spcBef>
                <a:spcPts val="0"/>
              </a:spcBef>
              <a:spcAft>
                <a:spcPts val="0"/>
              </a:spcAft>
              <a:buClrTx/>
              <a:buSzTx/>
              <a:buFontTx/>
              <a:buNone/>
              <a:tabLst/>
              <a:defRPr/>
            </a:pPr>
            <a:r>
              <a:rPr lang="en-AU" sz="630" kern="0" spc="0" baseline="0">
                <a:solidFill>
                  <a:schemeClr val="tx1"/>
                </a:solidFill>
                <a:latin typeface="+mn-lt"/>
                <a:ea typeface="+mn-ea"/>
                <a:cs typeface="+mn-cs"/>
              </a:rPr>
              <a:t>Melbourne </a:t>
            </a:r>
            <a:br>
              <a:rPr lang="en-AU" sz="630" kern="0" spc="0" baseline="0">
                <a:solidFill>
                  <a:schemeClr val="tx1"/>
                </a:solidFill>
                <a:latin typeface="+mn-lt"/>
                <a:ea typeface="+mn-ea"/>
                <a:cs typeface="+mn-cs"/>
              </a:rPr>
            </a:br>
            <a:r>
              <a:rPr lang="en-AU" sz="630" kern="0" spc="0" baseline="0">
                <a:solidFill>
                  <a:schemeClr val="tx1"/>
                </a:solidFill>
                <a:latin typeface="+mn-lt"/>
                <a:ea typeface="+mn-ea"/>
                <a:cs typeface="+mn-cs"/>
              </a:rPr>
              <a:t>Level 3, 479 St Kilda Road </a:t>
            </a:r>
            <a:br>
              <a:rPr lang="en-AU" sz="630" kern="0" spc="0" baseline="0">
                <a:solidFill>
                  <a:schemeClr val="tx1"/>
                </a:solidFill>
                <a:latin typeface="+mn-lt"/>
                <a:ea typeface="+mn-ea"/>
                <a:cs typeface="+mn-cs"/>
              </a:rPr>
            </a:br>
            <a:r>
              <a:rPr lang="en-AU" sz="630" kern="0" spc="0" baseline="0">
                <a:solidFill>
                  <a:schemeClr val="tx1"/>
                </a:solidFill>
                <a:latin typeface="+mn-lt"/>
                <a:ea typeface="+mn-ea"/>
                <a:cs typeface="+mn-cs"/>
              </a:rPr>
              <a:t>Melbourne VIC 3004</a:t>
            </a:r>
          </a:p>
        </p:txBody>
      </p:sp>
    </p:spTree>
    <p:extLst>
      <p:ext uri="{BB962C8B-B14F-4D97-AF65-F5344CB8AC3E}">
        <p14:creationId xmlns:p14="http://schemas.microsoft.com/office/powerpoint/2010/main" val="189844352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half" idx="2" hasCustomPrompt="1"/>
          </p:nvPr>
        </p:nvSpPr>
        <p:spPr>
          <a:xfrm>
            <a:off x="6501999" y="1512843"/>
            <a:ext cx="5943231" cy="1740948"/>
          </a:xfrm>
        </p:spPr>
        <p:txBody>
          <a:bodyPr/>
          <a:lstStyle/>
          <a:p>
            <a:pPr lvl="0"/>
            <a:r>
              <a:rPr lang="en-AU"/>
              <a:t>Insert text here. Click the Indent More or Indent Less buttons to apply styles. For instance, press Indent More once for a heading, twice for a bullet.</a:t>
            </a:r>
            <a:endParaRPr lang="en-US"/>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640080" y="8929116"/>
            <a:ext cx="2944368" cy="248707"/>
          </a:xfrm>
        </p:spPr>
        <p:txBody>
          <a:bodyPr/>
          <a:lstStyle/>
          <a:p>
            <a:r>
              <a:rPr lang="en-US"/>
              <a:t>Work Differently – Flipping Traditional Thinking On Its Head </a:t>
            </a:r>
            <a:endParaRPr lang="en-AU"/>
          </a:p>
        </p:txBody>
      </p:sp>
      <p:sp>
        <p:nvSpPr>
          <p:cNvPr id="6" name="Footer Placeholder 5"/>
          <p:cNvSpPr>
            <a:spLocks noGrp="1"/>
          </p:cNvSpPr>
          <p:nvPr>
            <p:ph type="ftr" sz="quarter" idx="11"/>
          </p:nvPr>
        </p:nvSpPr>
        <p:spPr>
          <a:xfrm>
            <a:off x="4352544" y="8929116"/>
            <a:ext cx="4096512" cy="248707"/>
          </a:xfrm>
        </p:spPr>
        <p:txBody>
          <a:bodyPr/>
          <a:lstStyle/>
          <a:p>
            <a:r>
              <a:rPr lang="en-AU"/>
              <a:t>Work Differently – Flipping Traditional Thinking On Its Head </a:t>
            </a:r>
          </a:p>
        </p:txBody>
      </p:sp>
      <p:sp>
        <p:nvSpPr>
          <p:cNvPr id="7" name="Slide Number Placeholder 6"/>
          <p:cNvSpPr>
            <a:spLocks noGrp="1"/>
          </p:cNvSpPr>
          <p:nvPr>
            <p:ph type="sldNum" sz="quarter" idx="12"/>
          </p:nvPr>
        </p:nvSpPr>
        <p:spPr>
          <a:xfrm>
            <a:off x="9217152" y="8929116"/>
            <a:ext cx="2944368" cy="248707"/>
          </a:xfrm>
        </p:spPr>
        <p:txBody>
          <a:bodyPr/>
          <a:lstStyle/>
          <a:p>
            <a:fld id="{EEC44BF8-1B7C-4E26-96BC-0497456B766F}" type="slidenum">
              <a:rPr lang="en-AU" smtClean="0"/>
              <a:t>‹#›</a:t>
            </a:fld>
            <a:endParaRPr lang="en-AU"/>
          </a:p>
        </p:txBody>
      </p:sp>
      <p:sp>
        <p:nvSpPr>
          <p:cNvPr id="9" name="Content Placeholder 8"/>
          <p:cNvSpPr>
            <a:spLocks noGrp="1"/>
          </p:cNvSpPr>
          <p:nvPr>
            <p:ph sz="quarter" idx="13" hasCustomPrompt="1"/>
          </p:nvPr>
        </p:nvSpPr>
        <p:spPr>
          <a:xfrm>
            <a:off x="304784" y="1511581"/>
            <a:ext cx="5943231" cy="1740948"/>
          </a:xfrm>
        </p:spPr>
        <p:txBody>
          <a:bodyPr/>
          <a:lstStyle/>
          <a:p>
            <a:pPr lvl="0"/>
            <a:r>
              <a:rPr lang="en-AU"/>
              <a:t>Insert text here. Click the Indent More or Indent Less buttons to apply styles. For instance, press Indent More once for a heading, twice for a bullet.</a:t>
            </a:r>
            <a:endParaRPr lang="en-US"/>
          </a:p>
          <a:p>
            <a:pPr lvl="1"/>
            <a:r>
              <a:rPr lang="en-US"/>
              <a:t>Second level</a:t>
            </a:r>
          </a:p>
          <a:p>
            <a:pPr lvl="2"/>
            <a:r>
              <a:rPr lang="en-US"/>
              <a:t>Third level</a:t>
            </a:r>
          </a:p>
          <a:p>
            <a:pPr lvl="3"/>
            <a:r>
              <a:rPr lang="en-US"/>
              <a:t>Fourth level</a:t>
            </a:r>
          </a:p>
          <a:p>
            <a:pPr lvl="4"/>
            <a:r>
              <a:rPr lang="en-US"/>
              <a:t>Fifth level</a:t>
            </a:r>
            <a:endParaRPr lang="en-AU"/>
          </a:p>
        </p:txBody>
      </p:sp>
    </p:spTree>
    <p:extLst>
      <p:ext uri="{BB962C8B-B14F-4D97-AF65-F5344CB8AC3E}">
        <p14:creationId xmlns:p14="http://schemas.microsoft.com/office/powerpoint/2010/main" val="270153209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blank" preserve="1">
  <p:cSld name="Cover">
    <p:bg>
      <p:bgPr>
        <a:solidFill>
          <a:schemeClr val="accent1"/>
        </a:solidFill>
        <a:effectLst/>
      </p:bgPr>
    </p:bg>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72787" y="4257539"/>
            <a:ext cx="6222614" cy="1108601"/>
          </a:xfrm>
          <a:prstGeom prst="rect">
            <a:avLst/>
          </a:prstGeom>
        </p:spPr>
      </p:pic>
    </p:spTree>
    <p:extLst>
      <p:ext uri="{BB962C8B-B14F-4D97-AF65-F5344CB8AC3E}">
        <p14:creationId xmlns:p14="http://schemas.microsoft.com/office/powerpoint/2010/main" val="32055512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accent1"/>
        </a:solidFill>
        <a:effectLst/>
      </p:bgPr>
    </p:bg>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0" y="2609"/>
            <a:ext cx="12801357" cy="9595993"/>
          </a:xfrm>
          <a:prstGeom prst="rect">
            <a:avLst/>
          </a:prstGeom>
        </p:spPr>
      </p:pic>
      <p:sp>
        <p:nvSpPr>
          <p:cNvPr id="2" name="Title 1"/>
          <p:cNvSpPr>
            <a:spLocks noGrp="1"/>
          </p:cNvSpPr>
          <p:nvPr>
            <p:ph type="ctrTitle" hasCustomPrompt="1"/>
          </p:nvPr>
        </p:nvSpPr>
        <p:spPr>
          <a:xfrm>
            <a:off x="1600201" y="1753440"/>
            <a:ext cx="9601200" cy="3342639"/>
          </a:xfrm>
        </p:spPr>
        <p:txBody>
          <a:bodyPr bIns="0" anchor="b"/>
          <a:lstStyle>
            <a:lvl1pPr algn="ctr">
              <a:lnSpc>
                <a:spcPts val="3419"/>
              </a:lnSpc>
              <a:defRPr sz="3329" b="1" spc="0" baseline="0">
                <a:solidFill>
                  <a:schemeClr val="tx1"/>
                </a:solidFill>
                <a:latin typeface="+mj-lt"/>
              </a:defRPr>
            </a:lvl1pPr>
          </a:lstStyle>
          <a:p>
            <a:r>
              <a:rPr lang="en-US"/>
              <a:t>Insert title</a:t>
            </a:r>
          </a:p>
        </p:txBody>
      </p:sp>
      <p:sp>
        <p:nvSpPr>
          <p:cNvPr id="3" name="Subtitle 2"/>
          <p:cNvSpPr>
            <a:spLocks noGrp="1"/>
          </p:cNvSpPr>
          <p:nvPr>
            <p:ph type="subTitle" idx="1" hasCustomPrompt="1"/>
          </p:nvPr>
        </p:nvSpPr>
        <p:spPr>
          <a:xfrm>
            <a:off x="1600103" y="5109140"/>
            <a:ext cx="9600606" cy="1210272"/>
          </a:xfrm>
        </p:spPr>
        <p:txBody>
          <a:bodyPr tIns="0"/>
          <a:lstStyle>
            <a:lvl1pPr marL="0" indent="0" algn="ctr">
              <a:buNone/>
              <a:defRPr sz="1080" spc="9" baseline="0">
                <a:solidFill>
                  <a:schemeClr val="tx1"/>
                </a:solidFill>
              </a:defRPr>
            </a:lvl1pPr>
            <a:lvl2pPr marL="306065" indent="0" algn="ctr">
              <a:buNone/>
              <a:defRPr sz="1339"/>
            </a:lvl2pPr>
            <a:lvl3pPr marL="612130" indent="0" algn="ctr">
              <a:buNone/>
              <a:defRPr sz="1204"/>
            </a:lvl3pPr>
            <a:lvl4pPr marL="918194" indent="0" algn="ctr">
              <a:buNone/>
              <a:defRPr sz="1071"/>
            </a:lvl4pPr>
            <a:lvl5pPr marL="1224258" indent="0" algn="ctr">
              <a:buNone/>
              <a:defRPr sz="1071"/>
            </a:lvl5pPr>
            <a:lvl6pPr marL="1530323" indent="0" algn="ctr">
              <a:buNone/>
              <a:defRPr sz="1071"/>
            </a:lvl6pPr>
            <a:lvl7pPr marL="1836388" indent="0" algn="ctr">
              <a:buNone/>
              <a:defRPr sz="1071"/>
            </a:lvl7pPr>
            <a:lvl8pPr marL="2142452" indent="0" algn="ctr">
              <a:buNone/>
              <a:defRPr sz="1071"/>
            </a:lvl8pPr>
            <a:lvl9pPr marL="2448516" indent="0" algn="ctr">
              <a:buNone/>
              <a:defRPr sz="1071"/>
            </a:lvl9pPr>
          </a:lstStyle>
          <a:p>
            <a:r>
              <a:rPr lang="en-US"/>
              <a:t>Insert topic or subtitle</a:t>
            </a:r>
          </a:p>
        </p:txBody>
      </p:sp>
      <p:sp>
        <p:nvSpPr>
          <p:cNvPr id="10" name="Date Placeholder 9">
            <a:extLst>
              <a:ext uri="{FF2B5EF4-FFF2-40B4-BE49-F238E27FC236}">
                <a16:creationId xmlns:a16="http://schemas.microsoft.com/office/drawing/2014/main" id="{52DCB1FD-DB47-4B3D-B901-5FAFE5A61F3A}"/>
              </a:ext>
            </a:extLst>
          </p:cNvPr>
          <p:cNvSpPr>
            <a:spLocks noGrp="1"/>
          </p:cNvSpPr>
          <p:nvPr>
            <p:ph type="dt" sz="half" idx="10"/>
          </p:nvPr>
        </p:nvSpPr>
        <p:spPr/>
        <p:txBody>
          <a:bodyPr/>
          <a:lstStyle/>
          <a:p>
            <a:r>
              <a:rPr lang="en-US"/>
              <a:t>Work Differently – Flipping Traditional Thinking On Its Head </a:t>
            </a:r>
            <a:endParaRPr lang="en-AU"/>
          </a:p>
        </p:txBody>
      </p:sp>
      <p:sp>
        <p:nvSpPr>
          <p:cNvPr id="12" name="Slide Number Placeholder 11">
            <a:extLst>
              <a:ext uri="{FF2B5EF4-FFF2-40B4-BE49-F238E27FC236}">
                <a16:creationId xmlns:a16="http://schemas.microsoft.com/office/drawing/2014/main" id="{FB02A0C9-6A54-4942-A7BA-D084D4B85D58}"/>
              </a:ext>
            </a:extLst>
          </p:cNvPr>
          <p:cNvSpPr>
            <a:spLocks noGrp="1"/>
          </p:cNvSpPr>
          <p:nvPr>
            <p:ph type="sldNum" sz="quarter" idx="12"/>
          </p:nvPr>
        </p:nvSpPr>
        <p:spPr/>
        <p:txBody>
          <a:bodyPr/>
          <a:lstStyle/>
          <a:p>
            <a:fld id="{B9718FD7-6A0D-4186-A0CC-806EDAACC5E6}" type="slidenum">
              <a:rPr lang="en-AU" smtClean="0"/>
              <a:t>‹#›</a:t>
            </a:fld>
            <a:endParaRPr lang="en-AU"/>
          </a:p>
        </p:txBody>
      </p:sp>
    </p:spTree>
    <p:extLst>
      <p:ext uri="{BB962C8B-B14F-4D97-AF65-F5344CB8AC3E}">
        <p14:creationId xmlns:p14="http://schemas.microsoft.com/office/powerpoint/2010/main" val="71646868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itle" preserve="1">
  <p:cSld name="Title Slide (Own_Pictur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8919" y="1178752"/>
            <a:ext cx="12063767" cy="7243708"/>
          </a:xfrm>
          <a:prstGeom prst="rect">
            <a:avLst/>
          </a:prstGeom>
        </p:spPr>
      </p:pic>
      <p:sp>
        <p:nvSpPr>
          <p:cNvPr id="2" name="Title 1"/>
          <p:cNvSpPr>
            <a:spLocks noGrp="1"/>
          </p:cNvSpPr>
          <p:nvPr>
            <p:ph type="ctrTitle" hasCustomPrompt="1"/>
          </p:nvPr>
        </p:nvSpPr>
        <p:spPr>
          <a:xfrm>
            <a:off x="1600201" y="1753440"/>
            <a:ext cx="9601200" cy="3342639"/>
          </a:xfrm>
        </p:spPr>
        <p:txBody>
          <a:bodyPr bIns="0" anchor="b"/>
          <a:lstStyle>
            <a:lvl1pPr algn="ctr">
              <a:lnSpc>
                <a:spcPct val="100000"/>
              </a:lnSpc>
              <a:defRPr sz="3329" b="1" spc="0" baseline="0">
                <a:solidFill>
                  <a:schemeClr val="bg1"/>
                </a:solidFill>
                <a:latin typeface="+mj-lt"/>
              </a:defRPr>
            </a:lvl1pPr>
          </a:lstStyle>
          <a:p>
            <a:r>
              <a:rPr lang="en-US"/>
              <a:t>Insert title</a:t>
            </a:r>
          </a:p>
        </p:txBody>
      </p:sp>
      <p:sp>
        <p:nvSpPr>
          <p:cNvPr id="3" name="Subtitle 2"/>
          <p:cNvSpPr>
            <a:spLocks noGrp="1"/>
          </p:cNvSpPr>
          <p:nvPr>
            <p:ph type="subTitle" idx="1" hasCustomPrompt="1"/>
          </p:nvPr>
        </p:nvSpPr>
        <p:spPr>
          <a:xfrm>
            <a:off x="1600103" y="5109140"/>
            <a:ext cx="9600606" cy="1210272"/>
          </a:xfrm>
        </p:spPr>
        <p:txBody>
          <a:bodyPr tIns="0"/>
          <a:lstStyle>
            <a:lvl1pPr marL="0" indent="0" algn="ctr">
              <a:buNone/>
              <a:defRPr sz="1080" spc="9" baseline="0">
                <a:solidFill>
                  <a:schemeClr val="bg1"/>
                </a:solidFill>
              </a:defRPr>
            </a:lvl1pPr>
            <a:lvl2pPr marL="306065" indent="0" algn="ctr">
              <a:buNone/>
              <a:defRPr sz="1339"/>
            </a:lvl2pPr>
            <a:lvl3pPr marL="612130" indent="0" algn="ctr">
              <a:buNone/>
              <a:defRPr sz="1204"/>
            </a:lvl3pPr>
            <a:lvl4pPr marL="918194" indent="0" algn="ctr">
              <a:buNone/>
              <a:defRPr sz="1071"/>
            </a:lvl4pPr>
            <a:lvl5pPr marL="1224258" indent="0" algn="ctr">
              <a:buNone/>
              <a:defRPr sz="1071"/>
            </a:lvl5pPr>
            <a:lvl6pPr marL="1530323" indent="0" algn="ctr">
              <a:buNone/>
              <a:defRPr sz="1071"/>
            </a:lvl6pPr>
            <a:lvl7pPr marL="1836388" indent="0" algn="ctr">
              <a:buNone/>
              <a:defRPr sz="1071"/>
            </a:lvl7pPr>
            <a:lvl8pPr marL="2142452" indent="0" algn="ctr">
              <a:buNone/>
              <a:defRPr sz="1071"/>
            </a:lvl8pPr>
            <a:lvl9pPr marL="2448516" indent="0" algn="ctr">
              <a:buNone/>
              <a:defRPr sz="1071"/>
            </a:lvl9pPr>
          </a:lstStyle>
          <a:p>
            <a:r>
              <a:rPr lang="en-US"/>
              <a:t>Insert topic or subtitle</a:t>
            </a:r>
          </a:p>
        </p:txBody>
      </p:sp>
      <p:sp>
        <p:nvSpPr>
          <p:cNvPr id="10" name="Date Placeholder 9">
            <a:extLst>
              <a:ext uri="{FF2B5EF4-FFF2-40B4-BE49-F238E27FC236}">
                <a16:creationId xmlns:a16="http://schemas.microsoft.com/office/drawing/2014/main" id="{52DCB1FD-DB47-4B3D-B901-5FAFE5A61F3A}"/>
              </a:ext>
            </a:extLst>
          </p:cNvPr>
          <p:cNvSpPr>
            <a:spLocks noGrp="1"/>
          </p:cNvSpPr>
          <p:nvPr>
            <p:ph type="dt" sz="half" idx="10"/>
          </p:nvPr>
        </p:nvSpPr>
        <p:spPr/>
        <p:txBody>
          <a:bodyPr/>
          <a:lstStyle/>
          <a:p>
            <a:r>
              <a:rPr lang="en-US"/>
              <a:t>Work Differently – Flipping Traditional Thinking On Its Head </a:t>
            </a:r>
            <a:endParaRPr lang="en-AU"/>
          </a:p>
        </p:txBody>
      </p:sp>
      <p:sp>
        <p:nvSpPr>
          <p:cNvPr id="12" name="Slide Number Placeholder 11">
            <a:extLst>
              <a:ext uri="{FF2B5EF4-FFF2-40B4-BE49-F238E27FC236}">
                <a16:creationId xmlns:a16="http://schemas.microsoft.com/office/drawing/2014/main" id="{FB02A0C9-6A54-4942-A7BA-D084D4B85D58}"/>
              </a:ext>
            </a:extLst>
          </p:cNvPr>
          <p:cNvSpPr>
            <a:spLocks noGrp="1"/>
          </p:cNvSpPr>
          <p:nvPr>
            <p:ph type="sldNum" sz="quarter" idx="12"/>
          </p:nvPr>
        </p:nvSpPr>
        <p:spPr/>
        <p:txBody>
          <a:bodyPr/>
          <a:lstStyle/>
          <a:p>
            <a:fld id="{B9718FD7-6A0D-4186-A0CC-806EDAACC5E6}" type="slidenum">
              <a:rPr lang="en-AU" smtClean="0"/>
              <a:t>‹#›</a:t>
            </a:fld>
            <a:endParaRPr lang="en-AU"/>
          </a:p>
        </p:txBody>
      </p:sp>
    </p:spTree>
    <p:extLst>
      <p:ext uri="{BB962C8B-B14F-4D97-AF65-F5344CB8AC3E}">
        <p14:creationId xmlns:p14="http://schemas.microsoft.com/office/powerpoint/2010/main" val="133109562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title" preserve="1">
  <p:cSld name="Section Header">
    <p:bg>
      <p:bgPr>
        <a:solidFill>
          <a:srgbClr val="898B8E"/>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0" y="2609"/>
            <a:ext cx="12801357" cy="9595993"/>
          </a:xfrm>
          <a:prstGeom prst="rect">
            <a:avLst/>
          </a:prstGeom>
        </p:spPr>
      </p:pic>
      <p:sp>
        <p:nvSpPr>
          <p:cNvPr id="2" name="Title 1"/>
          <p:cNvSpPr>
            <a:spLocks noGrp="1"/>
          </p:cNvSpPr>
          <p:nvPr>
            <p:ph type="ctrTitle" hasCustomPrompt="1"/>
          </p:nvPr>
        </p:nvSpPr>
        <p:spPr>
          <a:xfrm>
            <a:off x="1600201" y="1753440"/>
            <a:ext cx="9601200" cy="3342639"/>
          </a:xfrm>
        </p:spPr>
        <p:txBody>
          <a:bodyPr bIns="0" anchor="b"/>
          <a:lstStyle>
            <a:lvl1pPr algn="ctr">
              <a:lnSpc>
                <a:spcPts val="3419"/>
              </a:lnSpc>
              <a:defRPr sz="3329" spc="0" baseline="0">
                <a:solidFill>
                  <a:schemeClr val="tx1"/>
                </a:solidFill>
                <a:latin typeface="+mj-lt"/>
              </a:defRPr>
            </a:lvl1pPr>
          </a:lstStyle>
          <a:p>
            <a:r>
              <a:rPr lang="en-US"/>
              <a:t>Insert section title</a:t>
            </a:r>
          </a:p>
        </p:txBody>
      </p:sp>
      <p:sp>
        <p:nvSpPr>
          <p:cNvPr id="3" name="Subtitle 2"/>
          <p:cNvSpPr>
            <a:spLocks noGrp="1"/>
          </p:cNvSpPr>
          <p:nvPr>
            <p:ph type="subTitle" idx="1" hasCustomPrompt="1"/>
          </p:nvPr>
        </p:nvSpPr>
        <p:spPr>
          <a:xfrm>
            <a:off x="1600103" y="5109140"/>
            <a:ext cx="9600606" cy="1210272"/>
          </a:xfrm>
        </p:spPr>
        <p:txBody>
          <a:bodyPr tIns="0"/>
          <a:lstStyle>
            <a:lvl1pPr marL="0" indent="0" algn="ctr">
              <a:buNone/>
              <a:defRPr sz="1080" baseline="0">
                <a:solidFill>
                  <a:schemeClr val="tx1"/>
                </a:solidFill>
              </a:defRPr>
            </a:lvl1pPr>
            <a:lvl2pPr marL="306065" indent="0" algn="ctr">
              <a:buNone/>
              <a:defRPr sz="1339"/>
            </a:lvl2pPr>
            <a:lvl3pPr marL="612130" indent="0" algn="ctr">
              <a:buNone/>
              <a:defRPr sz="1204"/>
            </a:lvl3pPr>
            <a:lvl4pPr marL="918194" indent="0" algn="ctr">
              <a:buNone/>
              <a:defRPr sz="1071"/>
            </a:lvl4pPr>
            <a:lvl5pPr marL="1224258" indent="0" algn="ctr">
              <a:buNone/>
              <a:defRPr sz="1071"/>
            </a:lvl5pPr>
            <a:lvl6pPr marL="1530323" indent="0" algn="ctr">
              <a:buNone/>
              <a:defRPr sz="1071"/>
            </a:lvl6pPr>
            <a:lvl7pPr marL="1836388" indent="0" algn="ctr">
              <a:buNone/>
              <a:defRPr sz="1071"/>
            </a:lvl7pPr>
            <a:lvl8pPr marL="2142452" indent="0" algn="ctr">
              <a:buNone/>
              <a:defRPr sz="1071"/>
            </a:lvl8pPr>
            <a:lvl9pPr marL="2448516" indent="0" algn="ctr">
              <a:buNone/>
              <a:defRPr sz="1071"/>
            </a:lvl9pPr>
          </a:lstStyle>
          <a:p>
            <a:r>
              <a:rPr lang="en-US"/>
              <a:t>Insert Description or Subtitle</a:t>
            </a:r>
          </a:p>
        </p:txBody>
      </p:sp>
      <p:sp>
        <p:nvSpPr>
          <p:cNvPr id="10" name="Date Placeholder 9">
            <a:extLst>
              <a:ext uri="{FF2B5EF4-FFF2-40B4-BE49-F238E27FC236}">
                <a16:creationId xmlns:a16="http://schemas.microsoft.com/office/drawing/2014/main" id="{52DCB1FD-DB47-4B3D-B901-5FAFE5A61F3A}"/>
              </a:ext>
            </a:extLst>
          </p:cNvPr>
          <p:cNvSpPr>
            <a:spLocks noGrp="1"/>
          </p:cNvSpPr>
          <p:nvPr>
            <p:ph type="dt" sz="half" idx="10"/>
          </p:nvPr>
        </p:nvSpPr>
        <p:spPr/>
        <p:txBody>
          <a:bodyPr/>
          <a:lstStyle/>
          <a:p>
            <a:r>
              <a:rPr lang="en-US"/>
              <a:t>Work Differently – Flipping Traditional Thinking On Its Head </a:t>
            </a:r>
            <a:endParaRPr lang="en-AU"/>
          </a:p>
        </p:txBody>
      </p:sp>
      <p:sp>
        <p:nvSpPr>
          <p:cNvPr id="12" name="Slide Number Placeholder 11">
            <a:extLst>
              <a:ext uri="{FF2B5EF4-FFF2-40B4-BE49-F238E27FC236}">
                <a16:creationId xmlns:a16="http://schemas.microsoft.com/office/drawing/2014/main" id="{FB02A0C9-6A54-4942-A7BA-D084D4B85D58}"/>
              </a:ext>
            </a:extLst>
          </p:cNvPr>
          <p:cNvSpPr>
            <a:spLocks noGrp="1"/>
          </p:cNvSpPr>
          <p:nvPr>
            <p:ph type="sldNum" sz="quarter" idx="12"/>
          </p:nvPr>
        </p:nvSpPr>
        <p:spPr/>
        <p:txBody>
          <a:bodyPr/>
          <a:lstStyle/>
          <a:p>
            <a:fld id="{B9718FD7-6A0D-4186-A0CC-806EDAACC5E6}" type="slidenum">
              <a:rPr lang="en-AU" smtClean="0"/>
              <a:t>‹#›</a:t>
            </a:fld>
            <a:endParaRPr lang="en-AU"/>
          </a:p>
        </p:txBody>
      </p:sp>
      <p:sp>
        <p:nvSpPr>
          <p:cNvPr id="5" name="Footer Placeholder 4"/>
          <p:cNvSpPr>
            <a:spLocks noGrp="1"/>
          </p:cNvSpPr>
          <p:nvPr>
            <p:ph type="ftr" sz="quarter" idx="13"/>
          </p:nvPr>
        </p:nvSpPr>
        <p:spPr/>
        <p:txBody>
          <a:bodyPr/>
          <a:lstStyle/>
          <a:p>
            <a:r>
              <a:rPr lang="en-AU"/>
              <a:t>Work Differently – Flipping Traditional Thinking On Its Head </a:t>
            </a:r>
          </a:p>
        </p:txBody>
      </p:sp>
    </p:spTree>
    <p:extLst>
      <p:ext uri="{BB962C8B-B14F-4D97-AF65-F5344CB8AC3E}">
        <p14:creationId xmlns:p14="http://schemas.microsoft.com/office/powerpoint/2010/main" val="25313789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itle" preserve="1">
  <p:cSld name="Section Header (Own_Picture)">
    <p:bg>
      <p:bgPr>
        <a:blipFill dpi="0" rotWithShape="1">
          <a:blip r:embed="rId2"/>
          <a:srcRect/>
          <a:stretch>
            <a:fillRect/>
          </a:stretch>
        </a:blipFill>
        <a:effectLst/>
      </p:bgPr>
    </p:bg>
    <p:spTree>
      <p:nvGrpSpPr>
        <p:cNvPr id="1" name=""/>
        <p:cNvGrpSpPr/>
        <p:nvPr/>
      </p:nvGrpSpPr>
      <p:grpSpPr>
        <a:xfrm>
          <a:off x="0" y="0"/>
          <a:ext cx="0" cy="0"/>
          <a:chOff x="0" y="0"/>
          <a:chExt cx="0" cy="0"/>
        </a:xfrm>
      </p:grpSpPr>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0" y="2609"/>
            <a:ext cx="12801357" cy="9595993"/>
          </a:xfrm>
          <a:prstGeom prst="rect">
            <a:avLst/>
          </a:prstGeom>
        </p:spPr>
      </p:pic>
      <p:sp>
        <p:nvSpPr>
          <p:cNvPr id="2" name="Title 1"/>
          <p:cNvSpPr>
            <a:spLocks noGrp="1"/>
          </p:cNvSpPr>
          <p:nvPr>
            <p:ph type="ctrTitle" hasCustomPrompt="1"/>
          </p:nvPr>
        </p:nvSpPr>
        <p:spPr>
          <a:xfrm>
            <a:off x="1600201" y="1753440"/>
            <a:ext cx="9601200" cy="3342639"/>
          </a:xfrm>
        </p:spPr>
        <p:txBody>
          <a:bodyPr bIns="0" anchor="b"/>
          <a:lstStyle>
            <a:lvl1pPr algn="ctr">
              <a:lnSpc>
                <a:spcPts val="3419"/>
              </a:lnSpc>
              <a:defRPr sz="3329" spc="0" baseline="0">
                <a:solidFill>
                  <a:schemeClr val="bg1"/>
                </a:solidFill>
                <a:latin typeface="+mj-lt"/>
              </a:defRPr>
            </a:lvl1pPr>
          </a:lstStyle>
          <a:p>
            <a:r>
              <a:rPr lang="en-US"/>
              <a:t>Insert section title</a:t>
            </a:r>
          </a:p>
        </p:txBody>
      </p:sp>
      <p:sp>
        <p:nvSpPr>
          <p:cNvPr id="3" name="Subtitle 2"/>
          <p:cNvSpPr>
            <a:spLocks noGrp="1"/>
          </p:cNvSpPr>
          <p:nvPr>
            <p:ph type="subTitle" idx="1" hasCustomPrompt="1"/>
          </p:nvPr>
        </p:nvSpPr>
        <p:spPr>
          <a:xfrm>
            <a:off x="1600103" y="5109140"/>
            <a:ext cx="9600606" cy="1210272"/>
          </a:xfrm>
        </p:spPr>
        <p:txBody>
          <a:bodyPr tIns="0"/>
          <a:lstStyle>
            <a:lvl1pPr marL="0" indent="0" algn="ctr">
              <a:buNone/>
              <a:defRPr sz="1080" spc="9" baseline="0">
                <a:solidFill>
                  <a:schemeClr val="bg1"/>
                </a:solidFill>
              </a:defRPr>
            </a:lvl1pPr>
            <a:lvl2pPr marL="306065" indent="0" algn="ctr">
              <a:buNone/>
              <a:defRPr sz="1339"/>
            </a:lvl2pPr>
            <a:lvl3pPr marL="612130" indent="0" algn="ctr">
              <a:buNone/>
              <a:defRPr sz="1204"/>
            </a:lvl3pPr>
            <a:lvl4pPr marL="918194" indent="0" algn="ctr">
              <a:buNone/>
              <a:defRPr sz="1071"/>
            </a:lvl4pPr>
            <a:lvl5pPr marL="1224258" indent="0" algn="ctr">
              <a:buNone/>
              <a:defRPr sz="1071"/>
            </a:lvl5pPr>
            <a:lvl6pPr marL="1530323" indent="0" algn="ctr">
              <a:buNone/>
              <a:defRPr sz="1071"/>
            </a:lvl6pPr>
            <a:lvl7pPr marL="1836388" indent="0" algn="ctr">
              <a:buNone/>
              <a:defRPr sz="1071"/>
            </a:lvl7pPr>
            <a:lvl8pPr marL="2142452" indent="0" algn="ctr">
              <a:buNone/>
              <a:defRPr sz="1071"/>
            </a:lvl8pPr>
            <a:lvl9pPr marL="2448516" indent="0" algn="ctr">
              <a:buNone/>
              <a:defRPr sz="1071"/>
            </a:lvl9pPr>
          </a:lstStyle>
          <a:p>
            <a:r>
              <a:rPr lang="en-US"/>
              <a:t>Section Divider or subtitle</a:t>
            </a:r>
          </a:p>
        </p:txBody>
      </p:sp>
      <p:sp>
        <p:nvSpPr>
          <p:cNvPr id="10" name="Date Placeholder 9">
            <a:extLst>
              <a:ext uri="{FF2B5EF4-FFF2-40B4-BE49-F238E27FC236}">
                <a16:creationId xmlns:a16="http://schemas.microsoft.com/office/drawing/2014/main" id="{52DCB1FD-DB47-4B3D-B901-5FAFE5A61F3A}"/>
              </a:ext>
            </a:extLst>
          </p:cNvPr>
          <p:cNvSpPr>
            <a:spLocks noGrp="1"/>
          </p:cNvSpPr>
          <p:nvPr>
            <p:ph type="dt" sz="half" idx="10"/>
          </p:nvPr>
        </p:nvSpPr>
        <p:spPr/>
        <p:txBody>
          <a:bodyPr/>
          <a:lstStyle>
            <a:lvl1pPr>
              <a:defRPr>
                <a:solidFill>
                  <a:schemeClr val="bg1"/>
                </a:solidFill>
              </a:defRPr>
            </a:lvl1pPr>
          </a:lstStyle>
          <a:p>
            <a:r>
              <a:rPr lang="en-US"/>
              <a:t>Work Differently – Flipping Traditional Thinking On Its Head </a:t>
            </a:r>
            <a:endParaRPr lang="en-AU"/>
          </a:p>
        </p:txBody>
      </p:sp>
      <p:sp>
        <p:nvSpPr>
          <p:cNvPr id="12" name="Slide Number Placeholder 11">
            <a:extLst>
              <a:ext uri="{FF2B5EF4-FFF2-40B4-BE49-F238E27FC236}">
                <a16:creationId xmlns:a16="http://schemas.microsoft.com/office/drawing/2014/main" id="{FB02A0C9-6A54-4942-A7BA-D084D4B85D58}"/>
              </a:ext>
            </a:extLst>
          </p:cNvPr>
          <p:cNvSpPr>
            <a:spLocks noGrp="1"/>
          </p:cNvSpPr>
          <p:nvPr>
            <p:ph type="sldNum" sz="quarter" idx="12"/>
          </p:nvPr>
        </p:nvSpPr>
        <p:spPr/>
        <p:txBody>
          <a:bodyPr/>
          <a:lstStyle>
            <a:lvl1pPr>
              <a:defRPr>
                <a:solidFill>
                  <a:schemeClr val="bg1"/>
                </a:solidFill>
              </a:defRPr>
            </a:lvl1pPr>
          </a:lstStyle>
          <a:p>
            <a:fld id="{B9718FD7-6A0D-4186-A0CC-806EDAACC5E6}" type="slidenum">
              <a:rPr lang="en-AU" smtClean="0"/>
              <a:t>‹#›</a:t>
            </a:fld>
            <a:endParaRPr lang="en-AU"/>
          </a:p>
        </p:txBody>
      </p:sp>
      <p:sp>
        <p:nvSpPr>
          <p:cNvPr id="4" name="Footer Placeholder 3"/>
          <p:cNvSpPr>
            <a:spLocks noGrp="1"/>
          </p:cNvSpPr>
          <p:nvPr>
            <p:ph type="ftr" sz="quarter" idx="13"/>
          </p:nvPr>
        </p:nvSpPr>
        <p:spPr/>
        <p:txBody>
          <a:bodyPr/>
          <a:lstStyle>
            <a:lvl1pPr>
              <a:defRPr>
                <a:solidFill>
                  <a:schemeClr val="bg1"/>
                </a:solidFill>
              </a:defRPr>
            </a:lvl1pPr>
          </a:lstStyle>
          <a:p>
            <a:r>
              <a:rPr lang="en-AU"/>
              <a:t>Work Differently – Flipping Traditional Thinking On Its Head </a:t>
            </a:r>
          </a:p>
        </p:txBody>
      </p:sp>
    </p:spTree>
    <p:extLst>
      <p:ext uri="{BB962C8B-B14F-4D97-AF65-F5344CB8AC3E}">
        <p14:creationId xmlns:p14="http://schemas.microsoft.com/office/powerpoint/2010/main" val="44990483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hasCustomPrompt="1"/>
          </p:nvPr>
        </p:nvSpPr>
        <p:spPr/>
        <p:txBody>
          <a:bodyPr/>
          <a:lstStyle>
            <a:lvl1pPr>
              <a:defRPr baseline="0"/>
            </a:lvl1pPr>
          </a:lstStyle>
          <a:p>
            <a:pPr lvl="0"/>
            <a:r>
              <a:rPr lang="en-US"/>
              <a:t>Insert text here. Click the Indent More or Indent Less buttons to apply styles. For instance, press Indent More once for a heading, twice for a bullet. </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Work Differently – Flipping Traditional Thinking On Its Head </a:t>
            </a:r>
            <a:endParaRPr lang="en-AU"/>
          </a:p>
        </p:txBody>
      </p:sp>
      <p:sp>
        <p:nvSpPr>
          <p:cNvPr id="5" name="Footer Placeholder 4"/>
          <p:cNvSpPr>
            <a:spLocks noGrp="1"/>
          </p:cNvSpPr>
          <p:nvPr>
            <p:ph type="ftr" sz="quarter" idx="11"/>
          </p:nvPr>
        </p:nvSpPr>
        <p:spPr/>
        <p:txBody>
          <a:bodyPr/>
          <a:lstStyle/>
          <a:p>
            <a:r>
              <a:rPr lang="en-AU"/>
              <a:t>Work Differently – Flipping Traditional Thinking On Its Head </a:t>
            </a:r>
          </a:p>
        </p:txBody>
      </p:sp>
      <p:sp>
        <p:nvSpPr>
          <p:cNvPr id="6" name="Slide Number Placeholder 5"/>
          <p:cNvSpPr>
            <a:spLocks noGrp="1"/>
          </p:cNvSpPr>
          <p:nvPr>
            <p:ph type="sldNum" sz="quarter" idx="12"/>
          </p:nvPr>
        </p:nvSpPr>
        <p:spPr/>
        <p:txBody>
          <a:bodyPr/>
          <a:lstStyle/>
          <a:p>
            <a:fld id="{B9718FD7-6A0D-4186-A0CC-806EDAACC5E6}" type="slidenum">
              <a:rPr lang="en-AU" smtClean="0"/>
              <a:t>‹#›</a:t>
            </a:fld>
            <a:endParaRPr lang="en-AU"/>
          </a:p>
        </p:txBody>
      </p:sp>
    </p:spTree>
    <p:extLst>
      <p:ext uri="{BB962C8B-B14F-4D97-AF65-F5344CB8AC3E}">
        <p14:creationId xmlns:p14="http://schemas.microsoft.com/office/powerpoint/2010/main" val="218752436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half" idx="2" hasCustomPrompt="1"/>
          </p:nvPr>
        </p:nvSpPr>
        <p:spPr>
          <a:xfrm>
            <a:off x="6501999" y="1512847"/>
            <a:ext cx="5943231" cy="7261633"/>
          </a:xfrm>
        </p:spPr>
        <p:txBody>
          <a:bodyPr/>
          <a:lstStyle/>
          <a:p>
            <a:pPr lvl="0"/>
            <a:r>
              <a:rPr lang="en-AU"/>
              <a:t>Insert text here. Click the Indent More or Indent Less buttons to apply styles. For instance, press Indent More once for a heading, twice for a bullet.</a:t>
            </a:r>
            <a:endParaRPr lang="en-US"/>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en-US"/>
              <a:t>Work Differently – Flipping Traditional Thinking On Its Head </a:t>
            </a:r>
            <a:endParaRPr lang="en-AU"/>
          </a:p>
        </p:txBody>
      </p:sp>
      <p:sp>
        <p:nvSpPr>
          <p:cNvPr id="6" name="Footer Placeholder 5"/>
          <p:cNvSpPr>
            <a:spLocks noGrp="1"/>
          </p:cNvSpPr>
          <p:nvPr>
            <p:ph type="ftr" sz="quarter" idx="11"/>
          </p:nvPr>
        </p:nvSpPr>
        <p:spPr/>
        <p:txBody>
          <a:bodyPr/>
          <a:lstStyle/>
          <a:p>
            <a:r>
              <a:rPr lang="en-AU"/>
              <a:t>Work Differently – Flipping Traditional Thinking On Its Head </a:t>
            </a:r>
          </a:p>
        </p:txBody>
      </p:sp>
      <p:sp>
        <p:nvSpPr>
          <p:cNvPr id="7" name="Slide Number Placeholder 6"/>
          <p:cNvSpPr>
            <a:spLocks noGrp="1"/>
          </p:cNvSpPr>
          <p:nvPr>
            <p:ph type="sldNum" sz="quarter" idx="12"/>
          </p:nvPr>
        </p:nvSpPr>
        <p:spPr/>
        <p:txBody>
          <a:bodyPr/>
          <a:lstStyle/>
          <a:p>
            <a:fld id="{B9718FD7-6A0D-4186-A0CC-806EDAACC5E6}" type="slidenum">
              <a:rPr lang="en-AU" smtClean="0"/>
              <a:t>‹#›</a:t>
            </a:fld>
            <a:endParaRPr lang="en-AU"/>
          </a:p>
        </p:txBody>
      </p:sp>
      <p:sp>
        <p:nvSpPr>
          <p:cNvPr id="9" name="Content Placeholder 8"/>
          <p:cNvSpPr>
            <a:spLocks noGrp="1"/>
          </p:cNvSpPr>
          <p:nvPr>
            <p:ph sz="quarter" idx="13" hasCustomPrompt="1"/>
          </p:nvPr>
        </p:nvSpPr>
        <p:spPr>
          <a:xfrm>
            <a:off x="304784" y="1511581"/>
            <a:ext cx="5943231" cy="7261631"/>
          </a:xfrm>
        </p:spPr>
        <p:txBody>
          <a:bodyPr/>
          <a:lstStyle/>
          <a:p>
            <a:pPr lvl="0"/>
            <a:r>
              <a:rPr lang="en-AU"/>
              <a:t>Insert text here. Click the Indent More or Indent Less buttons to apply styles. For instance, press Indent More once for a heading, twice for a bullet.</a:t>
            </a:r>
            <a:endParaRPr lang="en-US"/>
          </a:p>
          <a:p>
            <a:pPr lvl="1"/>
            <a:r>
              <a:rPr lang="en-US"/>
              <a:t>Second level</a:t>
            </a:r>
          </a:p>
          <a:p>
            <a:pPr lvl="2"/>
            <a:r>
              <a:rPr lang="en-US"/>
              <a:t>Third level</a:t>
            </a:r>
          </a:p>
          <a:p>
            <a:pPr lvl="3"/>
            <a:r>
              <a:rPr lang="en-US"/>
              <a:t>Fourth level</a:t>
            </a:r>
          </a:p>
          <a:p>
            <a:pPr lvl="4"/>
            <a:r>
              <a:rPr lang="en-US"/>
              <a:t>Fifth level</a:t>
            </a:r>
            <a:endParaRPr lang="en-AU"/>
          </a:p>
        </p:txBody>
      </p:sp>
    </p:spTree>
    <p:extLst>
      <p:ext uri="{BB962C8B-B14F-4D97-AF65-F5344CB8AC3E}">
        <p14:creationId xmlns:p14="http://schemas.microsoft.com/office/powerpoint/2010/main" val="141091661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half" idx="2" hasCustomPrompt="1"/>
          </p:nvPr>
        </p:nvSpPr>
        <p:spPr>
          <a:xfrm>
            <a:off x="6501999" y="2299527"/>
            <a:ext cx="5943231" cy="5441688"/>
          </a:xfrm>
        </p:spPr>
        <p:txBody>
          <a:bodyPr/>
          <a:lstStyle/>
          <a:p>
            <a:pPr lvl="0"/>
            <a:r>
              <a:rPr lang="en-AU"/>
              <a:t>Insert text here. Click the Indent More or Indent Less buttons to apply styles. For instance, press Indent More once for a heading, twice for a bullet.</a:t>
            </a:r>
            <a:endParaRPr lang="en-US"/>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en-US"/>
              <a:t>Work Differently – Flipping Traditional Thinking On Its Head </a:t>
            </a:r>
            <a:endParaRPr lang="en-AU"/>
          </a:p>
        </p:txBody>
      </p:sp>
      <p:sp>
        <p:nvSpPr>
          <p:cNvPr id="6" name="Footer Placeholder 5"/>
          <p:cNvSpPr>
            <a:spLocks noGrp="1"/>
          </p:cNvSpPr>
          <p:nvPr>
            <p:ph type="ftr" sz="quarter" idx="11"/>
          </p:nvPr>
        </p:nvSpPr>
        <p:spPr/>
        <p:txBody>
          <a:bodyPr/>
          <a:lstStyle/>
          <a:p>
            <a:r>
              <a:rPr lang="en-AU"/>
              <a:t>Work Differently – Flipping Traditional Thinking On Its Head </a:t>
            </a:r>
          </a:p>
        </p:txBody>
      </p:sp>
      <p:sp>
        <p:nvSpPr>
          <p:cNvPr id="7" name="Slide Number Placeholder 6"/>
          <p:cNvSpPr>
            <a:spLocks noGrp="1"/>
          </p:cNvSpPr>
          <p:nvPr>
            <p:ph type="sldNum" sz="quarter" idx="12"/>
          </p:nvPr>
        </p:nvSpPr>
        <p:spPr/>
        <p:txBody>
          <a:bodyPr/>
          <a:lstStyle/>
          <a:p>
            <a:fld id="{B9718FD7-6A0D-4186-A0CC-806EDAACC5E6}" type="slidenum">
              <a:rPr lang="en-AU" smtClean="0"/>
              <a:t>‹#›</a:t>
            </a:fld>
            <a:endParaRPr lang="en-AU"/>
          </a:p>
        </p:txBody>
      </p:sp>
      <p:sp>
        <p:nvSpPr>
          <p:cNvPr id="8" name="Content Placeholder 2"/>
          <p:cNvSpPr>
            <a:spLocks noGrp="1"/>
          </p:cNvSpPr>
          <p:nvPr>
            <p:ph sz="half" idx="13" hasCustomPrompt="1"/>
          </p:nvPr>
        </p:nvSpPr>
        <p:spPr>
          <a:xfrm>
            <a:off x="304836" y="2299527"/>
            <a:ext cx="5943231" cy="5441688"/>
          </a:xfrm>
        </p:spPr>
        <p:txBody>
          <a:bodyPr/>
          <a:lstStyle>
            <a:lvl2pPr marL="0" indent="0">
              <a:spcBef>
                <a:spcPts val="720"/>
              </a:spcBef>
              <a:buFontTx/>
              <a:buNone/>
              <a:defRPr sz="1080" baseline="0"/>
            </a:lvl2pPr>
          </a:lstStyle>
          <a:p>
            <a:pPr lvl="0"/>
            <a:r>
              <a:rPr lang="en-AU"/>
              <a:t>Insert text here. Click the Indent More or Indent Less buttons to apply styles. For instance, press Indent More once for a heading, twice for a bullet.</a:t>
            </a:r>
            <a:endParaRPr lang="en-US"/>
          </a:p>
          <a:p>
            <a:pPr lvl="1"/>
            <a:r>
              <a:rPr lang="en-US"/>
              <a:t>Second level</a:t>
            </a:r>
          </a:p>
          <a:p>
            <a:pPr lvl="2"/>
            <a:r>
              <a:rPr lang="en-US"/>
              <a:t>Third level</a:t>
            </a:r>
          </a:p>
          <a:p>
            <a:pPr lvl="3"/>
            <a:r>
              <a:rPr lang="en-US"/>
              <a:t>Fourth level</a:t>
            </a:r>
          </a:p>
          <a:p>
            <a:pPr lvl="4"/>
            <a:r>
              <a:rPr lang="en-US"/>
              <a:t>Fifth level</a:t>
            </a:r>
          </a:p>
        </p:txBody>
      </p:sp>
      <p:sp>
        <p:nvSpPr>
          <p:cNvPr id="12" name="Text Placeholder 11"/>
          <p:cNvSpPr>
            <a:spLocks noGrp="1"/>
          </p:cNvSpPr>
          <p:nvPr>
            <p:ph type="body" sz="quarter" idx="14" hasCustomPrompt="1"/>
          </p:nvPr>
        </p:nvSpPr>
        <p:spPr>
          <a:xfrm>
            <a:off x="304784" y="1511580"/>
            <a:ext cx="5943231" cy="725558"/>
          </a:xfrm>
        </p:spPr>
        <p:txBody>
          <a:bodyPr anchor="b"/>
          <a:lstStyle>
            <a:lvl1pPr>
              <a:defRPr b="0">
                <a:latin typeface="+mn-lt"/>
              </a:defRPr>
            </a:lvl1pPr>
          </a:lstStyle>
          <a:p>
            <a:pPr lvl="0"/>
            <a:r>
              <a:rPr lang="en-US"/>
              <a:t>Subtitle</a:t>
            </a:r>
            <a:endParaRPr lang="en-AU"/>
          </a:p>
        </p:txBody>
      </p:sp>
      <p:sp>
        <p:nvSpPr>
          <p:cNvPr id="13" name="Text Placeholder 11"/>
          <p:cNvSpPr>
            <a:spLocks noGrp="1"/>
          </p:cNvSpPr>
          <p:nvPr>
            <p:ph type="body" sz="quarter" idx="15" hasCustomPrompt="1"/>
          </p:nvPr>
        </p:nvSpPr>
        <p:spPr>
          <a:xfrm>
            <a:off x="6501999" y="1511580"/>
            <a:ext cx="5943231" cy="725558"/>
          </a:xfrm>
        </p:spPr>
        <p:txBody>
          <a:bodyPr anchor="b"/>
          <a:lstStyle>
            <a:lvl1pPr>
              <a:defRPr b="0">
                <a:latin typeface="+mn-lt"/>
              </a:defRPr>
            </a:lvl1pPr>
          </a:lstStyle>
          <a:p>
            <a:pPr lvl="0"/>
            <a:r>
              <a:rPr lang="en-US"/>
              <a:t>Subtitle</a:t>
            </a:r>
            <a:endParaRPr lang="en-AU"/>
          </a:p>
        </p:txBody>
      </p:sp>
    </p:spTree>
    <p:extLst>
      <p:ext uri="{BB962C8B-B14F-4D97-AF65-F5344CB8AC3E}">
        <p14:creationId xmlns:p14="http://schemas.microsoft.com/office/powerpoint/2010/main" val="289888827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ext &amp; Picture">
    <p:spTree>
      <p:nvGrpSpPr>
        <p:cNvPr id="1" name=""/>
        <p:cNvGrpSpPr/>
        <p:nvPr/>
      </p:nvGrpSpPr>
      <p:grpSpPr>
        <a:xfrm>
          <a:off x="0" y="0"/>
          <a:ext cx="0" cy="0"/>
          <a:chOff x="0" y="0"/>
          <a:chExt cx="0" cy="0"/>
        </a:xfrm>
      </p:grpSpPr>
      <p:sp>
        <p:nvSpPr>
          <p:cNvPr id="3" name="Picture Placeholder 2"/>
          <p:cNvSpPr>
            <a:spLocks noGrp="1"/>
          </p:cNvSpPr>
          <p:nvPr>
            <p:ph type="pic" idx="1" hasCustomPrompt="1"/>
          </p:nvPr>
        </p:nvSpPr>
        <p:spPr>
          <a:xfrm>
            <a:off x="6542637" y="1622571"/>
            <a:ext cx="5893467" cy="7195121"/>
          </a:xfrm>
          <a:solidFill>
            <a:schemeClr val="bg2">
              <a:lumMod val="95000"/>
            </a:schemeClr>
          </a:solidFill>
        </p:spPr>
        <p:txBody>
          <a:bodyPr anchor="t"/>
          <a:lstStyle>
            <a:lvl1pPr marL="0" indent="0">
              <a:buNone/>
              <a:defRPr sz="1080"/>
            </a:lvl1pPr>
            <a:lvl2pPr marL="306065" indent="0">
              <a:buNone/>
              <a:defRPr sz="1874"/>
            </a:lvl2pPr>
            <a:lvl3pPr marL="612130" indent="0">
              <a:buNone/>
              <a:defRPr sz="1607"/>
            </a:lvl3pPr>
            <a:lvl4pPr marL="918194" indent="0">
              <a:buNone/>
              <a:defRPr sz="1339"/>
            </a:lvl4pPr>
            <a:lvl5pPr marL="1224258" indent="0">
              <a:buNone/>
              <a:defRPr sz="1339"/>
            </a:lvl5pPr>
            <a:lvl6pPr marL="1530323" indent="0">
              <a:buNone/>
              <a:defRPr sz="1339"/>
            </a:lvl6pPr>
            <a:lvl7pPr marL="1836388" indent="0">
              <a:buNone/>
              <a:defRPr sz="1339"/>
            </a:lvl7pPr>
            <a:lvl8pPr marL="2142452" indent="0">
              <a:buNone/>
              <a:defRPr sz="1339"/>
            </a:lvl8pPr>
            <a:lvl9pPr marL="2448516" indent="0">
              <a:buNone/>
              <a:defRPr sz="1339"/>
            </a:lvl9pPr>
          </a:lstStyle>
          <a:p>
            <a:r>
              <a:rPr lang="en-AU"/>
              <a:t>Drag/paste picture to icon or click icon to add image.  Click Format &gt; Crop &gt; Fill to resize/move the image inside the placeholder or to reset the image. To fit a whole image without maintaining the placeholder shape click Format &gt; Crop &gt; Fit. If you can see the grey placeholder text then press Shape Fill &gt; None.</a:t>
            </a:r>
          </a:p>
        </p:txBody>
      </p:sp>
      <p:sp>
        <p:nvSpPr>
          <p:cNvPr id="5" name="Date Placeholder 4"/>
          <p:cNvSpPr>
            <a:spLocks noGrp="1"/>
          </p:cNvSpPr>
          <p:nvPr>
            <p:ph type="dt" sz="half" idx="10"/>
          </p:nvPr>
        </p:nvSpPr>
        <p:spPr/>
        <p:txBody>
          <a:bodyPr/>
          <a:lstStyle/>
          <a:p>
            <a:r>
              <a:rPr lang="en-US"/>
              <a:t>Work Differently – Flipping Traditional Thinking On Its Head </a:t>
            </a:r>
            <a:endParaRPr lang="en-AU"/>
          </a:p>
        </p:txBody>
      </p:sp>
      <p:sp>
        <p:nvSpPr>
          <p:cNvPr id="6" name="Footer Placeholder 5"/>
          <p:cNvSpPr>
            <a:spLocks noGrp="1"/>
          </p:cNvSpPr>
          <p:nvPr>
            <p:ph type="ftr" sz="quarter" idx="11"/>
          </p:nvPr>
        </p:nvSpPr>
        <p:spPr/>
        <p:txBody>
          <a:bodyPr/>
          <a:lstStyle/>
          <a:p>
            <a:r>
              <a:rPr lang="en-AU"/>
              <a:t>Work Differently – Flipping Traditional Thinking On Its Head </a:t>
            </a:r>
          </a:p>
        </p:txBody>
      </p:sp>
      <p:sp>
        <p:nvSpPr>
          <p:cNvPr id="7" name="Slide Number Placeholder 6"/>
          <p:cNvSpPr>
            <a:spLocks noGrp="1"/>
          </p:cNvSpPr>
          <p:nvPr>
            <p:ph type="sldNum" sz="quarter" idx="12"/>
          </p:nvPr>
        </p:nvSpPr>
        <p:spPr/>
        <p:txBody>
          <a:bodyPr/>
          <a:lstStyle/>
          <a:p>
            <a:fld id="{B9718FD7-6A0D-4186-A0CC-806EDAACC5E6}" type="slidenum">
              <a:rPr lang="en-AU" smtClean="0"/>
              <a:t>‹#›</a:t>
            </a:fld>
            <a:endParaRPr lang="en-AU"/>
          </a:p>
        </p:txBody>
      </p:sp>
      <p:sp>
        <p:nvSpPr>
          <p:cNvPr id="10" name="Title 9">
            <a:extLst>
              <a:ext uri="{FF2B5EF4-FFF2-40B4-BE49-F238E27FC236}">
                <a16:creationId xmlns:a16="http://schemas.microsoft.com/office/drawing/2014/main" id="{6846706A-77EE-4A42-827C-C307ABB723BC}"/>
              </a:ext>
            </a:extLst>
          </p:cNvPr>
          <p:cNvSpPr>
            <a:spLocks noGrp="1"/>
          </p:cNvSpPr>
          <p:nvPr>
            <p:ph type="title"/>
          </p:nvPr>
        </p:nvSpPr>
        <p:spPr/>
        <p:txBody>
          <a:bodyPr/>
          <a:lstStyle/>
          <a:p>
            <a:r>
              <a:rPr lang="en-US"/>
              <a:t>Click to edit Master title style</a:t>
            </a:r>
          </a:p>
        </p:txBody>
      </p:sp>
      <p:sp>
        <p:nvSpPr>
          <p:cNvPr id="8" name="Text Placeholder 7"/>
          <p:cNvSpPr>
            <a:spLocks noGrp="1"/>
          </p:cNvSpPr>
          <p:nvPr>
            <p:ph type="body" sz="quarter" idx="13" hasCustomPrompt="1"/>
          </p:nvPr>
        </p:nvSpPr>
        <p:spPr>
          <a:xfrm>
            <a:off x="304784" y="1511580"/>
            <a:ext cx="5943231" cy="7285816"/>
          </a:xfrm>
        </p:spPr>
        <p:txBody>
          <a:bodyPr/>
          <a:lstStyle/>
          <a:p>
            <a:pPr lvl="0"/>
            <a:r>
              <a:rPr lang="en-AU"/>
              <a:t>Insert text here. Click the Indent More or Indent Less buttons to apply styles. For instance, press Indent More once for a heading, twice for a bullet.</a:t>
            </a:r>
            <a:endParaRPr lang="en-US"/>
          </a:p>
          <a:p>
            <a:pPr lvl="1"/>
            <a:r>
              <a:rPr lang="en-US"/>
              <a:t>Second level</a:t>
            </a:r>
          </a:p>
          <a:p>
            <a:pPr lvl="2"/>
            <a:r>
              <a:rPr lang="en-US"/>
              <a:t>Third level</a:t>
            </a:r>
          </a:p>
          <a:p>
            <a:pPr lvl="3"/>
            <a:r>
              <a:rPr lang="en-US"/>
              <a:t>Fourth level</a:t>
            </a:r>
          </a:p>
          <a:p>
            <a:pPr lvl="4"/>
            <a:r>
              <a:rPr lang="en-US"/>
              <a:t>Fifth level</a:t>
            </a:r>
            <a:endParaRPr lang="en-AU"/>
          </a:p>
        </p:txBody>
      </p:sp>
    </p:spTree>
    <p:extLst>
      <p:ext uri="{BB962C8B-B14F-4D97-AF65-F5344CB8AC3E}">
        <p14:creationId xmlns:p14="http://schemas.microsoft.com/office/powerpoint/2010/main" val="172818398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hasCustomPrompt="1"/>
          </p:nvPr>
        </p:nvSpPr>
        <p:spPr>
          <a:xfrm>
            <a:off x="3444028" y="1432979"/>
            <a:ext cx="8991042" cy="7364417"/>
          </a:xfrm>
          <a:solidFill>
            <a:schemeClr val="bg2">
              <a:lumMod val="95000"/>
            </a:schemeClr>
          </a:solidFill>
        </p:spPr>
        <p:txBody>
          <a:bodyPr anchor="t"/>
          <a:lstStyle>
            <a:lvl1pPr marL="0" indent="0">
              <a:buNone/>
              <a:defRPr sz="1080" baseline="0"/>
            </a:lvl1pPr>
            <a:lvl2pPr marL="306065" indent="0">
              <a:buNone/>
              <a:defRPr sz="1874"/>
            </a:lvl2pPr>
            <a:lvl3pPr marL="612130" indent="0">
              <a:buNone/>
              <a:defRPr sz="1607"/>
            </a:lvl3pPr>
            <a:lvl4pPr marL="918194" indent="0">
              <a:buNone/>
              <a:defRPr sz="1339"/>
            </a:lvl4pPr>
            <a:lvl5pPr marL="1224258" indent="0">
              <a:buNone/>
              <a:defRPr sz="1339"/>
            </a:lvl5pPr>
            <a:lvl6pPr marL="1530323" indent="0">
              <a:buNone/>
              <a:defRPr sz="1339"/>
            </a:lvl6pPr>
            <a:lvl7pPr marL="1836388" indent="0">
              <a:buNone/>
              <a:defRPr sz="1339"/>
            </a:lvl7pPr>
            <a:lvl8pPr marL="2142452" indent="0">
              <a:buNone/>
              <a:defRPr sz="1339"/>
            </a:lvl8pPr>
            <a:lvl9pPr marL="2448516" indent="0">
              <a:buNone/>
              <a:defRPr sz="1339"/>
            </a:lvl9pPr>
          </a:lstStyle>
          <a:p>
            <a:r>
              <a:rPr lang="en-AU"/>
              <a:t>Drag/paste picture to icon or click icon to add image.  Click Format &gt; Crop &gt; Fill to resize/move the image inside the placeholder or to reset the image. To fit a whole image without maintaining the placeholder shape click Format &gt; Crop &gt; Fit. </a:t>
            </a:r>
            <a:r>
              <a:rPr lang="en-US"/>
              <a:t>If you can see the grey placeholder text then press Shape Fill &gt; None.</a:t>
            </a:r>
            <a:endParaRPr lang="en-AU"/>
          </a:p>
        </p:txBody>
      </p:sp>
      <p:sp>
        <p:nvSpPr>
          <p:cNvPr id="5" name="Date Placeholder 4"/>
          <p:cNvSpPr>
            <a:spLocks noGrp="1"/>
          </p:cNvSpPr>
          <p:nvPr>
            <p:ph type="dt" sz="half" idx="10"/>
          </p:nvPr>
        </p:nvSpPr>
        <p:spPr/>
        <p:txBody>
          <a:bodyPr/>
          <a:lstStyle/>
          <a:p>
            <a:r>
              <a:rPr lang="en-US"/>
              <a:t>Work Differently – Flipping Traditional Thinking On Its Head </a:t>
            </a:r>
            <a:endParaRPr lang="en-AU"/>
          </a:p>
        </p:txBody>
      </p:sp>
      <p:sp>
        <p:nvSpPr>
          <p:cNvPr id="6" name="Footer Placeholder 5"/>
          <p:cNvSpPr>
            <a:spLocks noGrp="1"/>
          </p:cNvSpPr>
          <p:nvPr>
            <p:ph type="ftr" sz="quarter" idx="11"/>
          </p:nvPr>
        </p:nvSpPr>
        <p:spPr/>
        <p:txBody>
          <a:bodyPr/>
          <a:lstStyle/>
          <a:p>
            <a:r>
              <a:rPr lang="en-AU"/>
              <a:t>Work Differently – Flipping Traditional Thinking On Its Head </a:t>
            </a:r>
          </a:p>
        </p:txBody>
      </p:sp>
      <p:sp>
        <p:nvSpPr>
          <p:cNvPr id="7" name="Slide Number Placeholder 6"/>
          <p:cNvSpPr>
            <a:spLocks noGrp="1"/>
          </p:cNvSpPr>
          <p:nvPr>
            <p:ph type="sldNum" sz="quarter" idx="12"/>
          </p:nvPr>
        </p:nvSpPr>
        <p:spPr/>
        <p:txBody>
          <a:bodyPr/>
          <a:lstStyle/>
          <a:p>
            <a:fld id="{B9718FD7-6A0D-4186-A0CC-806EDAACC5E6}" type="slidenum">
              <a:rPr lang="en-AU" smtClean="0"/>
              <a:t>‹#›</a:t>
            </a:fld>
            <a:endParaRPr lang="en-AU"/>
          </a:p>
        </p:txBody>
      </p:sp>
      <p:sp>
        <p:nvSpPr>
          <p:cNvPr id="12" name="Text Placeholder 11">
            <a:extLst>
              <a:ext uri="{FF2B5EF4-FFF2-40B4-BE49-F238E27FC236}">
                <a16:creationId xmlns:a16="http://schemas.microsoft.com/office/drawing/2014/main" id="{FEAB4F62-F774-45BD-BBDF-6FD3A8DCF3E9}"/>
              </a:ext>
            </a:extLst>
          </p:cNvPr>
          <p:cNvSpPr>
            <a:spLocks noGrp="1"/>
          </p:cNvSpPr>
          <p:nvPr>
            <p:ph type="body" sz="quarter" idx="13" hasCustomPrompt="1"/>
          </p:nvPr>
        </p:nvSpPr>
        <p:spPr>
          <a:xfrm>
            <a:off x="304838" y="1511586"/>
            <a:ext cx="2794317" cy="7443174"/>
          </a:xfrm>
        </p:spPr>
        <p:txBody>
          <a:bodyPr/>
          <a:lstStyle/>
          <a:p>
            <a:pPr lvl="0"/>
            <a:r>
              <a:rPr lang="en-AU"/>
              <a:t>Insert text here. Click the Indent More or Indent Less buttons to apply styles. For instance, press Indent More once for a heading, twice for a bullet.</a:t>
            </a:r>
            <a:endParaRPr lang="en-US"/>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512242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Picture Only">
    <p:spTree>
      <p:nvGrpSpPr>
        <p:cNvPr id="1" name=""/>
        <p:cNvGrpSpPr/>
        <p:nvPr/>
      </p:nvGrpSpPr>
      <p:grpSpPr>
        <a:xfrm>
          <a:off x="0" y="0"/>
          <a:ext cx="0" cy="0"/>
          <a:chOff x="0" y="0"/>
          <a:chExt cx="0" cy="0"/>
        </a:xfrm>
      </p:grpSpPr>
      <p:sp>
        <p:nvSpPr>
          <p:cNvPr id="3" name="Picture Placeholder 2"/>
          <p:cNvSpPr>
            <a:spLocks noGrp="1"/>
          </p:cNvSpPr>
          <p:nvPr>
            <p:ph type="pic" idx="1" hasCustomPrompt="1"/>
          </p:nvPr>
        </p:nvSpPr>
        <p:spPr>
          <a:xfrm>
            <a:off x="355642" y="1432979"/>
            <a:ext cx="12079491" cy="7364417"/>
          </a:xfrm>
          <a:solidFill>
            <a:schemeClr val="bg2">
              <a:lumMod val="95000"/>
            </a:schemeClr>
          </a:solidFill>
        </p:spPr>
        <p:txBody>
          <a:bodyPr anchor="t"/>
          <a:lstStyle>
            <a:lvl1pPr marL="0" indent="0">
              <a:buNone/>
              <a:defRPr sz="1080"/>
            </a:lvl1pPr>
            <a:lvl2pPr marL="306065" indent="0">
              <a:buNone/>
              <a:defRPr sz="1874"/>
            </a:lvl2pPr>
            <a:lvl3pPr marL="612130" indent="0">
              <a:buNone/>
              <a:defRPr sz="1607"/>
            </a:lvl3pPr>
            <a:lvl4pPr marL="918194" indent="0">
              <a:buNone/>
              <a:defRPr sz="1339"/>
            </a:lvl4pPr>
            <a:lvl5pPr marL="1224258" indent="0">
              <a:buNone/>
              <a:defRPr sz="1339"/>
            </a:lvl5pPr>
            <a:lvl6pPr marL="1530323" indent="0">
              <a:buNone/>
              <a:defRPr sz="1339"/>
            </a:lvl6pPr>
            <a:lvl7pPr marL="1836388" indent="0">
              <a:buNone/>
              <a:defRPr sz="1339"/>
            </a:lvl7pPr>
            <a:lvl8pPr marL="2142452" indent="0">
              <a:buNone/>
              <a:defRPr sz="1339"/>
            </a:lvl8pPr>
            <a:lvl9pPr marL="2448516" indent="0">
              <a:buNone/>
              <a:defRPr sz="1339"/>
            </a:lvl9pPr>
          </a:lstStyle>
          <a:p>
            <a:r>
              <a:rPr lang="en-AU"/>
              <a:t>Drag/paste picture to icon or click icon to add image.  Click Format &gt; Crop &gt; Fill to resize/move the image inside the placeholder or to reset the image. To fit a whole image without maintaining the placeholder shape click Format &gt; Crop &gt; Fit. If you can see the grey placeholder text then press Shape Fill &gt; None.</a:t>
            </a:r>
          </a:p>
        </p:txBody>
      </p:sp>
      <p:sp>
        <p:nvSpPr>
          <p:cNvPr id="5" name="Date Placeholder 4"/>
          <p:cNvSpPr>
            <a:spLocks noGrp="1"/>
          </p:cNvSpPr>
          <p:nvPr>
            <p:ph type="dt" sz="half" idx="10"/>
          </p:nvPr>
        </p:nvSpPr>
        <p:spPr/>
        <p:txBody>
          <a:bodyPr/>
          <a:lstStyle/>
          <a:p>
            <a:r>
              <a:rPr lang="en-US"/>
              <a:t>Work Differently – Flipping Traditional Thinking On Its Head </a:t>
            </a:r>
            <a:endParaRPr lang="en-AU"/>
          </a:p>
        </p:txBody>
      </p:sp>
      <p:sp>
        <p:nvSpPr>
          <p:cNvPr id="6" name="Footer Placeholder 5"/>
          <p:cNvSpPr>
            <a:spLocks noGrp="1"/>
          </p:cNvSpPr>
          <p:nvPr>
            <p:ph type="ftr" sz="quarter" idx="11"/>
          </p:nvPr>
        </p:nvSpPr>
        <p:spPr/>
        <p:txBody>
          <a:bodyPr/>
          <a:lstStyle/>
          <a:p>
            <a:r>
              <a:rPr lang="en-AU"/>
              <a:t>Work Differently – Flipping Traditional Thinking On Its Head </a:t>
            </a:r>
          </a:p>
        </p:txBody>
      </p:sp>
      <p:sp>
        <p:nvSpPr>
          <p:cNvPr id="7" name="Slide Number Placeholder 6"/>
          <p:cNvSpPr>
            <a:spLocks noGrp="1"/>
          </p:cNvSpPr>
          <p:nvPr>
            <p:ph type="sldNum" sz="quarter" idx="12"/>
          </p:nvPr>
        </p:nvSpPr>
        <p:spPr/>
        <p:txBody>
          <a:bodyPr/>
          <a:lstStyle/>
          <a:p>
            <a:fld id="{B9718FD7-6A0D-4186-A0CC-806EDAACC5E6}" type="slidenum">
              <a:rPr lang="en-AU" smtClean="0"/>
              <a:t>‹#›</a:t>
            </a:fld>
            <a:endParaRPr lang="en-AU"/>
          </a:p>
        </p:txBody>
      </p:sp>
    </p:spTree>
    <p:extLst>
      <p:ext uri="{BB962C8B-B14F-4D97-AF65-F5344CB8AC3E}">
        <p14:creationId xmlns:p14="http://schemas.microsoft.com/office/powerpoint/2010/main" val="311402224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Full Picture &amp;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r>
              <a:rPr lang="en-US"/>
              <a:t>Work Differently – Flipping Traditional Thinking On Its Head </a:t>
            </a:r>
            <a:endParaRPr lang="en-AU"/>
          </a:p>
        </p:txBody>
      </p:sp>
      <p:sp>
        <p:nvSpPr>
          <p:cNvPr id="6" name="Footer Placeholder 5"/>
          <p:cNvSpPr>
            <a:spLocks noGrp="1"/>
          </p:cNvSpPr>
          <p:nvPr>
            <p:ph type="ftr" sz="quarter" idx="11"/>
          </p:nvPr>
        </p:nvSpPr>
        <p:spPr/>
        <p:txBody>
          <a:bodyPr/>
          <a:lstStyle/>
          <a:p>
            <a:r>
              <a:rPr lang="en-AU"/>
              <a:t>Work Differently – Flipping Traditional Thinking On Its Head </a:t>
            </a:r>
          </a:p>
        </p:txBody>
      </p:sp>
      <p:sp>
        <p:nvSpPr>
          <p:cNvPr id="7" name="Slide Number Placeholder 6"/>
          <p:cNvSpPr>
            <a:spLocks noGrp="1"/>
          </p:cNvSpPr>
          <p:nvPr>
            <p:ph type="sldNum" sz="quarter" idx="12"/>
          </p:nvPr>
        </p:nvSpPr>
        <p:spPr/>
        <p:txBody>
          <a:bodyPr/>
          <a:lstStyle/>
          <a:p>
            <a:fld id="{B9718FD7-6A0D-4186-A0CC-806EDAACC5E6}" type="slidenum">
              <a:rPr lang="en-AU" smtClean="0"/>
              <a:t>‹#›</a:t>
            </a:fld>
            <a:endParaRPr lang="en-AU"/>
          </a:p>
        </p:txBody>
      </p:sp>
      <p:sp>
        <p:nvSpPr>
          <p:cNvPr id="14" name="Text Placeholder 13">
            <a:extLst>
              <a:ext uri="{FF2B5EF4-FFF2-40B4-BE49-F238E27FC236}">
                <a16:creationId xmlns:a16="http://schemas.microsoft.com/office/drawing/2014/main" id="{0FAB75B2-41F4-4988-B82A-9B5073C82F60}"/>
              </a:ext>
            </a:extLst>
          </p:cNvPr>
          <p:cNvSpPr>
            <a:spLocks noGrp="1"/>
          </p:cNvSpPr>
          <p:nvPr>
            <p:ph type="body" sz="quarter" idx="13"/>
          </p:nvPr>
        </p:nvSpPr>
        <p:spPr>
          <a:xfrm>
            <a:off x="304837" y="1511581"/>
            <a:ext cx="3810431" cy="74430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5072785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C34770F-7BF0-4738-A5F5-2779F6132C00}"/>
              </a:ext>
            </a:extLst>
          </p:cNvPr>
          <p:cNvSpPr>
            <a:spLocks noGrp="1"/>
          </p:cNvSpPr>
          <p:nvPr>
            <p:ph type="title"/>
          </p:nvPr>
        </p:nvSpPr>
        <p:spPr/>
        <p:txBody>
          <a:bodyPr/>
          <a:lstStyle/>
          <a:p>
            <a:r>
              <a:rPr lang="en-US"/>
              <a:t>Click to edit Master title style</a:t>
            </a:r>
          </a:p>
        </p:txBody>
      </p:sp>
      <p:sp>
        <p:nvSpPr>
          <p:cNvPr id="7" name="Date Placeholder 6">
            <a:extLst>
              <a:ext uri="{FF2B5EF4-FFF2-40B4-BE49-F238E27FC236}">
                <a16:creationId xmlns:a16="http://schemas.microsoft.com/office/drawing/2014/main" id="{79090172-BDD6-43D8-9F42-1FB3A3E66718}"/>
              </a:ext>
            </a:extLst>
          </p:cNvPr>
          <p:cNvSpPr>
            <a:spLocks noGrp="1"/>
          </p:cNvSpPr>
          <p:nvPr>
            <p:ph type="dt" sz="half" idx="10"/>
          </p:nvPr>
        </p:nvSpPr>
        <p:spPr/>
        <p:txBody>
          <a:bodyPr/>
          <a:lstStyle/>
          <a:p>
            <a:r>
              <a:rPr lang="en-US"/>
              <a:t>Work Differently – Flipping Traditional Thinking On Its Head </a:t>
            </a:r>
            <a:endParaRPr lang="en-AU"/>
          </a:p>
        </p:txBody>
      </p:sp>
      <p:sp>
        <p:nvSpPr>
          <p:cNvPr id="8" name="Footer Placeholder 7">
            <a:extLst>
              <a:ext uri="{FF2B5EF4-FFF2-40B4-BE49-F238E27FC236}">
                <a16:creationId xmlns:a16="http://schemas.microsoft.com/office/drawing/2014/main" id="{5F2D8E34-4BF7-411F-AA3F-0BD99867F7C6}"/>
              </a:ext>
            </a:extLst>
          </p:cNvPr>
          <p:cNvSpPr>
            <a:spLocks noGrp="1"/>
          </p:cNvSpPr>
          <p:nvPr>
            <p:ph type="ftr" sz="quarter" idx="11"/>
          </p:nvPr>
        </p:nvSpPr>
        <p:spPr/>
        <p:txBody>
          <a:bodyPr/>
          <a:lstStyle/>
          <a:p>
            <a:r>
              <a:rPr lang="en-AU"/>
              <a:t>Work Differently – Flipping Traditional Thinking On Its Head </a:t>
            </a:r>
          </a:p>
        </p:txBody>
      </p:sp>
      <p:sp>
        <p:nvSpPr>
          <p:cNvPr id="9" name="Slide Number Placeholder 8">
            <a:extLst>
              <a:ext uri="{FF2B5EF4-FFF2-40B4-BE49-F238E27FC236}">
                <a16:creationId xmlns:a16="http://schemas.microsoft.com/office/drawing/2014/main" id="{0018FA5F-D42D-479B-AAA4-410CCEEF43CC}"/>
              </a:ext>
            </a:extLst>
          </p:cNvPr>
          <p:cNvSpPr>
            <a:spLocks noGrp="1"/>
          </p:cNvSpPr>
          <p:nvPr>
            <p:ph type="sldNum" sz="quarter" idx="12"/>
          </p:nvPr>
        </p:nvSpPr>
        <p:spPr/>
        <p:txBody>
          <a:bodyPr/>
          <a:lstStyle/>
          <a:p>
            <a:fld id="{B9718FD7-6A0D-4186-A0CC-806EDAACC5E6}" type="slidenum">
              <a:rPr lang="en-AU" smtClean="0"/>
              <a:t>‹#›</a:t>
            </a:fld>
            <a:endParaRPr lang="en-AU"/>
          </a:p>
        </p:txBody>
      </p:sp>
    </p:spTree>
    <p:extLst>
      <p:ext uri="{BB962C8B-B14F-4D97-AF65-F5344CB8AC3E}">
        <p14:creationId xmlns:p14="http://schemas.microsoft.com/office/powerpoint/2010/main" val="427342369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t>Work Differently – Flipping Traditional Thinking On Its Head </a:t>
            </a:r>
            <a:endParaRPr lang="en-AU"/>
          </a:p>
        </p:txBody>
      </p:sp>
      <p:sp>
        <p:nvSpPr>
          <p:cNvPr id="3" name="Footer Placeholder 2"/>
          <p:cNvSpPr>
            <a:spLocks noGrp="1"/>
          </p:cNvSpPr>
          <p:nvPr>
            <p:ph type="ftr" sz="quarter" idx="11"/>
          </p:nvPr>
        </p:nvSpPr>
        <p:spPr/>
        <p:txBody>
          <a:bodyPr/>
          <a:lstStyle/>
          <a:p>
            <a:r>
              <a:rPr lang="en-AU"/>
              <a:t>Work Differently – Flipping Traditional Thinking On Its Head </a:t>
            </a:r>
          </a:p>
        </p:txBody>
      </p:sp>
      <p:sp>
        <p:nvSpPr>
          <p:cNvPr id="4" name="Slide Number Placeholder 3"/>
          <p:cNvSpPr>
            <a:spLocks noGrp="1"/>
          </p:cNvSpPr>
          <p:nvPr>
            <p:ph type="sldNum" sz="quarter" idx="12"/>
          </p:nvPr>
        </p:nvSpPr>
        <p:spPr/>
        <p:txBody>
          <a:bodyPr/>
          <a:lstStyle/>
          <a:p>
            <a:fld id="{B9718FD7-6A0D-4186-A0CC-806EDAACC5E6}" type="slidenum">
              <a:rPr lang="en-AU" smtClean="0"/>
              <a:t>‹#›</a:t>
            </a:fld>
            <a:endParaRPr lang="en-AU"/>
          </a:p>
        </p:txBody>
      </p:sp>
      <p:sp>
        <p:nvSpPr>
          <p:cNvPr id="5" name="Rectangle 4"/>
          <p:cNvSpPr/>
          <p:nvPr/>
        </p:nvSpPr>
        <p:spPr>
          <a:xfrm>
            <a:off x="303391" y="362214"/>
            <a:ext cx="12194823" cy="11590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080"/>
          </a:p>
        </p:txBody>
      </p:sp>
    </p:spTree>
    <p:extLst>
      <p:ext uri="{BB962C8B-B14F-4D97-AF65-F5344CB8AC3E}">
        <p14:creationId xmlns:p14="http://schemas.microsoft.com/office/powerpoint/2010/main" val="65901905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preserve="1">
  <p:cSld name="Close">
    <p:bg>
      <p:bgPr>
        <a:solidFill>
          <a:schemeClr val="accent1"/>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t="84807" r="58223"/>
          <a:stretch/>
        </p:blipFill>
        <p:spPr>
          <a:xfrm>
            <a:off x="5" y="8142452"/>
            <a:ext cx="5343541" cy="1458747"/>
          </a:xfrm>
          <a:prstGeom prst="rect">
            <a:avLst/>
          </a:prstGeom>
        </p:spPr>
      </p:pic>
      <p:sp>
        <p:nvSpPr>
          <p:cNvPr id="6" name="Title 5">
            <a:extLst>
              <a:ext uri="{FF2B5EF4-FFF2-40B4-BE49-F238E27FC236}">
                <a16:creationId xmlns:a16="http://schemas.microsoft.com/office/drawing/2014/main" id="{E8FCC051-2591-45B5-A527-6C46B68B02E0}"/>
              </a:ext>
            </a:extLst>
          </p:cNvPr>
          <p:cNvSpPr>
            <a:spLocks noGrp="1"/>
          </p:cNvSpPr>
          <p:nvPr>
            <p:ph type="title"/>
          </p:nvPr>
        </p:nvSpPr>
        <p:spPr>
          <a:xfrm>
            <a:off x="308391" y="259991"/>
            <a:ext cx="9653090" cy="907704"/>
          </a:xfrm>
        </p:spPr>
        <p:txBody>
          <a:bodyPr/>
          <a:lstStyle>
            <a:lvl1pPr>
              <a:defRPr spc="0" baseline="0"/>
            </a:lvl1pPr>
          </a:lstStyle>
          <a:p>
            <a:r>
              <a:rPr lang="en-US"/>
              <a:t>Click to edit Master title style</a:t>
            </a:r>
          </a:p>
        </p:txBody>
      </p:sp>
      <p:sp>
        <p:nvSpPr>
          <p:cNvPr id="8" name="TextBox 7"/>
          <p:cNvSpPr txBox="1"/>
          <p:nvPr/>
        </p:nvSpPr>
        <p:spPr>
          <a:xfrm>
            <a:off x="5466797" y="8593441"/>
            <a:ext cx="2336656" cy="465652"/>
          </a:xfrm>
          <a:prstGeom prst="rect">
            <a:avLst/>
          </a:prstGeom>
          <a:noFill/>
        </p:spPr>
        <p:txBody>
          <a:bodyPr wrap="square" lIns="32391" tIns="32391" rIns="32391" bIns="32391" rtlCol="0">
            <a:spAutoFit/>
          </a:bodyPr>
          <a:lstStyle/>
          <a:p>
            <a:pPr marL="0" marR="0" lvl="0" indent="0" algn="l" defTabSz="612130" rtl="0" eaLnBrk="1" fontAlgn="auto" latinLnBrk="0" hangingPunct="1">
              <a:lnSpc>
                <a:spcPct val="105000"/>
              </a:lnSpc>
              <a:spcBef>
                <a:spcPts val="0"/>
              </a:spcBef>
              <a:spcAft>
                <a:spcPts val="0"/>
              </a:spcAft>
              <a:buClrTx/>
              <a:buSzTx/>
              <a:buFontTx/>
              <a:buNone/>
              <a:tabLst/>
              <a:defRPr/>
            </a:pPr>
            <a:r>
              <a:rPr lang="en-US" sz="630" kern="0" spc="0" baseline="0">
                <a:solidFill>
                  <a:schemeClr val="tx1"/>
                </a:solidFill>
                <a:latin typeface="+mn-lt"/>
                <a:ea typeface="+mn-ea"/>
                <a:cs typeface="+mn-cs"/>
              </a:rPr>
              <a:t>03 9831 6500 </a:t>
            </a:r>
          </a:p>
          <a:p>
            <a:pPr marL="0" marR="0" lvl="0" indent="0" algn="l" defTabSz="612130" rtl="0" eaLnBrk="1" fontAlgn="auto" latinLnBrk="0" hangingPunct="1">
              <a:lnSpc>
                <a:spcPct val="105000"/>
              </a:lnSpc>
              <a:spcBef>
                <a:spcPts val="0"/>
              </a:spcBef>
              <a:spcAft>
                <a:spcPts val="0"/>
              </a:spcAft>
              <a:buClrTx/>
              <a:buSzTx/>
              <a:buFontTx/>
              <a:buNone/>
              <a:tabLst/>
              <a:defRPr/>
            </a:pPr>
            <a:r>
              <a:rPr lang="en-US" sz="630" kern="0" spc="0" baseline="0">
                <a:solidFill>
                  <a:schemeClr val="tx1"/>
                </a:solidFill>
                <a:latin typeface="+mn-lt"/>
                <a:ea typeface="+mn-ea"/>
                <a:cs typeface="+mn-cs"/>
              </a:rPr>
              <a:t>melbourne@hansenyuncken.com.au </a:t>
            </a:r>
          </a:p>
          <a:p>
            <a:pPr marL="0" marR="0" lvl="0" indent="0" algn="l" defTabSz="612130" rtl="0" eaLnBrk="1" fontAlgn="auto" latinLnBrk="0" hangingPunct="1">
              <a:lnSpc>
                <a:spcPct val="105000"/>
              </a:lnSpc>
              <a:spcBef>
                <a:spcPts val="0"/>
              </a:spcBef>
              <a:spcAft>
                <a:spcPts val="0"/>
              </a:spcAft>
              <a:buClrTx/>
              <a:buSzTx/>
              <a:buFontTx/>
              <a:buNone/>
              <a:tabLst/>
              <a:defRPr/>
            </a:pPr>
            <a:r>
              <a:rPr lang="en-US" sz="630" kern="0" spc="0" baseline="0">
                <a:solidFill>
                  <a:schemeClr val="tx1"/>
                </a:solidFill>
                <a:latin typeface="+mn-lt"/>
                <a:ea typeface="+mn-ea"/>
                <a:cs typeface="+mn-cs"/>
              </a:rPr>
              <a:t>hansenyuncken.com.au</a:t>
            </a:r>
            <a:endParaRPr lang="en-AU" sz="630" kern="0" spc="0" baseline="0">
              <a:solidFill>
                <a:schemeClr val="tx1"/>
              </a:solidFill>
              <a:latin typeface="+mn-lt"/>
              <a:ea typeface="+mn-ea"/>
              <a:cs typeface="+mn-cs"/>
            </a:endParaRPr>
          </a:p>
          <a:p>
            <a:pPr marL="0" lvl="0" indent="0" algn="l" defTabSz="612130" rtl="0" eaLnBrk="1" latinLnBrk="0" hangingPunct="1">
              <a:lnSpc>
                <a:spcPct val="105000"/>
              </a:lnSpc>
              <a:spcBef>
                <a:spcPts val="0"/>
              </a:spcBef>
              <a:buFontTx/>
              <a:buNone/>
            </a:pPr>
            <a:endParaRPr lang="en-AU" sz="630" kern="0" spc="0" baseline="0">
              <a:solidFill>
                <a:schemeClr val="tx1"/>
              </a:solidFill>
              <a:latin typeface="+mn-lt"/>
              <a:ea typeface="+mn-ea"/>
              <a:cs typeface="+mn-cs"/>
            </a:endParaRPr>
          </a:p>
        </p:txBody>
      </p:sp>
      <p:sp>
        <p:nvSpPr>
          <p:cNvPr id="9" name="TextBox 8"/>
          <p:cNvSpPr txBox="1"/>
          <p:nvPr/>
        </p:nvSpPr>
        <p:spPr>
          <a:xfrm>
            <a:off x="8027307" y="8592935"/>
            <a:ext cx="2336656" cy="363830"/>
          </a:xfrm>
          <a:prstGeom prst="rect">
            <a:avLst/>
          </a:prstGeom>
          <a:noFill/>
        </p:spPr>
        <p:txBody>
          <a:bodyPr wrap="square" lIns="32391" tIns="32391" rIns="32391" bIns="32391" rtlCol="0">
            <a:spAutoFit/>
          </a:bodyPr>
          <a:lstStyle/>
          <a:p>
            <a:pPr marL="0" marR="0" lvl="0" indent="0" algn="l" defTabSz="612130" rtl="0" eaLnBrk="1" fontAlgn="auto" latinLnBrk="0" hangingPunct="1">
              <a:lnSpc>
                <a:spcPct val="105000"/>
              </a:lnSpc>
              <a:spcBef>
                <a:spcPts val="0"/>
              </a:spcBef>
              <a:spcAft>
                <a:spcPts val="0"/>
              </a:spcAft>
              <a:buClrTx/>
              <a:buSzTx/>
              <a:buFontTx/>
              <a:buNone/>
              <a:tabLst/>
              <a:defRPr/>
            </a:pPr>
            <a:r>
              <a:rPr lang="en-AU" sz="630" kern="0" spc="0" baseline="0">
                <a:solidFill>
                  <a:schemeClr val="tx1"/>
                </a:solidFill>
                <a:latin typeface="+mn-lt"/>
                <a:ea typeface="+mn-ea"/>
                <a:cs typeface="+mn-cs"/>
              </a:rPr>
              <a:t>Melbourne </a:t>
            </a:r>
            <a:br>
              <a:rPr lang="en-AU" sz="630" kern="0" spc="0" baseline="0">
                <a:solidFill>
                  <a:schemeClr val="tx1"/>
                </a:solidFill>
                <a:latin typeface="+mn-lt"/>
                <a:ea typeface="+mn-ea"/>
                <a:cs typeface="+mn-cs"/>
              </a:rPr>
            </a:br>
            <a:r>
              <a:rPr lang="en-AU" sz="630" kern="0" spc="0" baseline="0">
                <a:solidFill>
                  <a:schemeClr val="tx1"/>
                </a:solidFill>
                <a:latin typeface="+mn-lt"/>
                <a:ea typeface="+mn-ea"/>
                <a:cs typeface="+mn-cs"/>
              </a:rPr>
              <a:t>Level 3, 479 St Kilda Road </a:t>
            </a:r>
            <a:br>
              <a:rPr lang="en-AU" sz="630" kern="0" spc="0" baseline="0">
                <a:solidFill>
                  <a:schemeClr val="tx1"/>
                </a:solidFill>
                <a:latin typeface="+mn-lt"/>
                <a:ea typeface="+mn-ea"/>
                <a:cs typeface="+mn-cs"/>
              </a:rPr>
            </a:br>
            <a:r>
              <a:rPr lang="en-AU" sz="630" kern="0" spc="0" baseline="0">
                <a:solidFill>
                  <a:schemeClr val="tx1"/>
                </a:solidFill>
                <a:latin typeface="+mn-lt"/>
                <a:ea typeface="+mn-ea"/>
                <a:cs typeface="+mn-cs"/>
              </a:rPr>
              <a:t>Melbourne VIC 3004</a:t>
            </a:r>
          </a:p>
        </p:txBody>
      </p:sp>
    </p:spTree>
    <p:extLst>
      <p:ext uri="{BB962C8B-B14F-4D97-AF65-F5344CB8AC3E}">
        <p14:creationId xmlns:p14="http://schemas.microsoft.com/office/powerpoint/2010/main" val="183028273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half" idx="2" hasCustomPrompt="1"/>
          </p:nvPr>
        </p:nvSpPr>
        <p:spPr>
          <a:xfrm>
            <a:off x="6501999" y="1512843"/>
            <a:ext cx="5943231" cy="1740948"/>
          </a:xfrm>
        </p:spPr>
        <p:txBody>
          <a:bodyPr/>
          <a:lstStyle/>
          <a:p>
            <a:pPr lvl="0"/>
            <a:r>
              <a:rPr lang="en-AU"/>
              <a:t>Insert text here. Click the Indent More or Indent Less buttons to apply styles. For instance, press Indent More once for a heading, twice for a bullet.</a:t>
            </a:r>
            <a:endParaRPr lang="en-US"/>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640080" y="8929116"/>
            <a:ext cx="2944368" cy="248707"/>
          </a:xfrm>
        </p:spPr>
        <p:txBody>
          <a:bodyPr/>
          <a:lstStyle/>
          <a:p>
            <a:r>
              <a:rPr lang="en-US"/>
              <a:t>Work Differently – Flipping Traditional Thinking On Its Head </a:t>
            </a:r>
            <a:endParaRPr lang="en-AU"/>
          </a:p>
        </p:txBody>
      </p:sp>
      <p:sp>
        <p:nvSpPr>
          <p:cNvPr id="6" name="Footer Placeholder 5"/>
          <p:cNvSpPr>
            <a:spLocks noGrp="1"/>
          </p:cNvSpPr>
          <p:nvPr>
            <p:ph type="ftr" sz="quarter" idx="11"/>
          </p:nvPr>
        </p:nvSpPr>
        <p:spPr>
          <a:xfrm>
            <a:off x="4352544" y="8929116"/>
            <a:ext cx="4096512" cy="248707"/>
          </a:xfrm>
        </p:spPr>
        <p:txBody>
          <a:bodyPr/>
          <a:lstStyle/>
          <a:p>
            <a:r>
              <a:rPr lang="en-AU"/>
              <a:t>Work Differently – Flipping Traditional Thinking On Its Head </a:t>
            </a:r>
          </a:p>
        </p:txBody>
      </p:sp>
      <p:sp>
        <p:nvSpPr>
          <p:cNvPr id="7" name="Slide Number Placeholder 6"/>
          <p:cNvSpPr>
            <a:spLocks noGrp="1"/>
          </p:cNvSpPr>
          <p:nvPr>
            <p:ph type="sldNum" sz="quarter" idx="12"/>
          </p:nvPr>
        </p:nvSpPr>
        <p:spPr>
          <a:xfrm>
            <a:off x="9217152" y="8929116"/>
            <a:ext cx="2944368" cy="248707"/>
          </a:xfrm>
        </p:spPr>
        <p:txBody>
          <a:bodyPr/>
          <a:lstStyle/>
          <a:p>
            <a:fld id="{EEC44BF8-1B7C-4E26-96BC-0497456B766F}" type="slidenum">
              <a:rPr lang="en-AU" smtClean="0"/>
              <a:t>‹#›</a:t>
            </a:fld>
            <a:endParaRPr lang="en-AU"/>
          </a:p>
        </p:txBody>
      </p:sp>
      <p:sp>
        <p:nvSpPr>
          <p:cNvPr id="9" name="Content Placeholder 8"/>
          <p:cNvSpPr>
            <a:spLocks noGrp="1"/>
          </p:cNvSpPr>
          <p:nvPr>
            <p:ph sz="quarter" idx="13" hasCustomPrompt="1"/>
          </p:nvPr>
        </p:nvSpPr>
        <p:spPr>
          <a:xfrm>
            <a:off x="304784" y="1511581"/>
            <a:ext cx="5943231" cy="1740948"/>
          </a:xfrm>
        </p:spPr>
        <p:txBody>
          <a:bodyPr/>
          <a:lstStyle/>
          <a:p>
            <a:pPr lvl="0"/>
            <a:r>
              <a:rPr lang="en-AU"/>
              <a:t>Insert text here. Click the Indent More or Indent Less buttons to apply styles. For instance, press Indent More once for a heading, twice for a bullet.</a:t>
            </a:r>
            <a:endParaRPr lang="en-US"/>
          </a:p>
          <a:p>
            <a:pPr lvl="1"/>
            <a:r>
              <a:rPr lang="en-US"/>
              <a:t>Second level</a:t>
            </a:r>
          </a:p>
          <a:p>
            <a:pPr lvl="2"/>
            <a:r>
              <a:rPr lang="en-US"/>
              <a:t>Third level</a:t>
            </a:r>
          </a:p>
          <a:p>
            <a:pPr lvl="3"/>
            <a:r>
              <a:rPr lang="en-US"/>
              <a:t>Fourth level</a:t>
            </a:r>
          </a:p>
          <a:p>
            <a:pPr lvl="4"/>
            <a:r>
              <a:rPr lang="en-US"/>
              <a:t>Fifth level</a:t>
            </a:r>
            <a:endParaRPr lang="en-AU"/>
          </a:p>
        </p:txBody>
      </p:sp>
    </p:spTree>
    <p:extLst>
      <p:ext uri="{BB962C8B-B14F-4D97-AF65-F5344CB8AC3E}">
        <p14:creationId xmlns:p14="http://schemas.microsoft.com/office/powerpoint/2010/main" val="36465485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theme" Target="../theme/theme2.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4784" y="259991"/>
            <a:ext cx="9653090" cy="907704"/>
          </a:xfrm>
          <a:prstGeom prst="rect">
            <a:avLst/>
          </a:prstGeom>
        </p:spPr>
        <p:txBody>
          <a:bodyPr vert="horz" lIns="36000" tIns="36000" rIns="36000" bIns="36000" rtlCol="0" anchor="ctr">
            <a:noAutofit/>
          </a:bodyPr>
          <a:lstStyle/>
          <a:p>
            <a:r>
              <a:rPr lang="en-US"/>
              <a:t>Click to edit Master title style</a:t>
            </a:r>
          </a:p>
        </p:txBody>
      </p:sp>
      <p:sp>
        <p:nvSpPr>
          <p:cNvPr id="3" name="Text Placeholder 2"/>
          <p:cNvSpPr>
            <a:spLocks noGrp="1"/>
          </p:cNvSpPr>
          <p:nvPr>
            <p:ph type="body" idx="1"/>
          </p:nvPr>
        </p:nvSpPr>
        <p:spPr>
          <a:xfrm>
            <a:off x="304836" y="1512847"/>
            <a:ext cx="12193378" cy="7261633"/>
          </a:xfrm>
          <a:prstGeom prst="rect">
            <a:avLst/>
          </a:prstGeom>
        </p:spPr>
        <p:txBody>
          <a:bodyPr vert="horz" lIns="36000" tIns="36000" rIns="36000" bIns="3600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866865" y="8845766"/>
            <a:ext cx="2880359" cy="511176"/>
          </a:xfrm>
          <a:prstGeom prst="rect">
            <a:avLst/>
          </a:prstGeom>
        </p:spPr>
        <p:txBody>
          <a:bodyPr vert="horz" lIns="36000" tIns="36000" rIns="36000" bIns="36000" rtlCol="0" anchor="ctr">
            <a:noAutofit/>
          </a:bodyPr>
          <a:lstStyle>
            <a:lvl1pPr algn="l">
              <a:defRPr sz="630" baseline="0">
                <a:solidFill>
                  <a:schemeClr val="tx1"/>
                </a:solidFill>
              </a:defRPr>
            </a:lvl1pPr>
          </a:lstStyle>
          <a:p>
            <a:r>
              <a:rPr lang="en-US"/>
              <a:t>Work Differently – Flipping Traditional Thinking On Its Head </a:t>
            </a:r>
            <a:endParaRPr lang="en-AU"/>
          </a:p>
        </p:txBody>
      </p:sp>
      <p:sp>
        <p:nvSpPr>
          <p:cNvPr id="5" name="Footer Placeholder 4"/>
          <p:cNvSpPr>
            <a:spLocks noGrp="1"/>
          </p:cNvSpPr>
          <p:nvPr>
            <p:ph type="ftr" sz="quarter" idx="3"/>
          </p:nvPr>
        </p:nvSpPr>
        <p:spPr>
          <a:xfrm>
            <a:off x="303389" y="8845766"/>
            <a:ext cx="4320540" cy="511176"/>
          </a:xfrm>
          <a:prstGeom prst="rect">
            <a:avLst/>
          </a:prstGeom>
        </p:spPr>
        <p:txBody>
          <a:bodyPr vert="horz" lIns="36000" tIns="36000" rIns="36000" bIns="36000" rtlCol="0" anchor="ctr">
            <a:noAutofit/>
          </a:bodyPr>
          <a:lstStyle>
            <a:lvl1pPr algn="l">
              <a:defRPr sz="630" baseline="0">
                <a:solidFill>
                  <a:schemeClr val="tx1"/>
                </a:solidFill>
              </a:defRPr>
            </a:lvl1pPr>
          </a:lstStyle>
          <a:p>
            <a:r>
              <a:rPr lang="en-AU"/>
              <a:t>Work Differently – Flipping Traditional Thinking On Its Head </a:t>
            </a:r>
          </a:p>
        </p:txBody>
      </p:sp>
      <p:sp>
        <p:nvSpPr>
          <p:cNvPr id="6" name="Slide Number Placeholder 5"/>
          <p:cNvSpPr>
            <a:spLocks noGrp="1"/>
          </p:cNvSpPr>
          <p:nvPr>
            <p:ph type="sldNum" sz="quarter" idx="4"/>
          </p:nvPr>
        </p:nvSpPr>
        <p:spPr>
          <a:xfrm>
            <a:off x="11990153" y="8845766"/>
            <a:ext cx="508058" cy="511176"/>
          </a:xfrm>
          <a:prstGeom prst="rect">
            <a:avLst/>
          </a:prstGeom>
        </p:spPr>
        <p:txBody>
          <a:bodyPr vert="horz" lIns="36000" tIns="36000" rIns="36000" bIns="36000" rtlCol="0" anchor="ctr">
            <a:noAutofit/>
          </a:bodyPr>
          <a:lstStyle>
            <a:lvl1pPr algn="r">
              <a:defRPr sz="630" baseline="0">
                <a:solidFill>
                  <a:schemeClr val="tx1"/>
                </a:solidFill>
              </a:defRPr>
            </a:lvl1pPr>
          </a:lstStyle>
          <a:p>
            <a:fld id="{B9718FD7-6A0D-4186-A0CC-806EDAACC5E6}" type="slidenum">
              <a:rPr lang="en-AU" smtClean="0"/>
              <a:t>‹#›</a:t>
            </a:fld>
            <a:endParaRPr lang="en-AU"/>
          </a:p>
        </p:txBody>
      </p:sp>
      <p:cxnSp>
        <p:nvCxnSpPr>
          <p:cNvPr id="11" name="Straight Connector 10">
            <a:extLst>
              <a:ext uri="{FF2B5EF4-FFF2-40B4-BE49-F238E27FC236}">
                <a16:creationId xmlns:a16="http://schemas.microsoft.com/office/drawing/2014/main" id="{CB8E103D-ADF7-4DC1-AA8D-58F71C0799EB}"/>
              </a:ext>
            </a:extLst>
          </p:cNvPr>
          <p:cNvCxnSpPr/>
          <p:nvPr/>
        </p:nvCxnSpPr>
        <p:spPr>
          <a:xfrm>
            <a:off x="355642" y="1119502"/>
            <a:ext cx="12079491" cy="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sp>
        <p:nvSpPr>
          <p:cNvPr id="19" name="Freeform 9"/>
          <p:cNvSpPr>
            <a:spLocks noEditPoints="1"/>
          </p:cNvSpPr>
          <p:nvPr/>
        </p:nvSpPr>
        <p:spPr bwMode="auto">
          <a:xfrm>
            <a:off x="10516802" y="517254"/>
            <a:ext cx="1926400" cy="341281"/>
          </a:xfrm>
          <a:custGeom>
            <a:avLst/>
            <a:gdLst>
              <a:gd name="T0" fmla="*/ 31 w 430"/>
              <a:gd name="T1" fmla="*/ 1 h 64"/>
              <a:gd name="T2" fmla="*/ 11 w 430"/>
              <a:gd name="T3" fmla="*/ 25 h 64"/>
              <a:gd name="T4" fmla="*/ 0 w 430"/>
              <a:gd name="T5" fmla="*/ 63 h 64"/>
              <a:gd name="T6" fmla="*/ 20 w 430"/>
              <a:gd name="T7" fmla="*/ 37 h 64"/>
              <a:gd name="T8" fmla="*/ 47 w 430"/>
              <a:gd name="T9" fmla="*/ 42 h 64"/>
              <a:gd name="T10" fmla="*/ 55 w 430"/>
              <a:gd name="T11" fmla="*/ 63 h 64"/>
              <a:gd name="T12" fmla="*/ 42 w 430"/>
              <a:gd name="T13" fmla="*/ 1 h 64"/>
              <a:gd name="T14" fmla="*/ 46 w 430"/>
              <a:gd name="T15" fmla="*/ 53 h 64"/>
              <a:gd name="T16" fmla="*/ 88 w 430"/>
              <a:gd name="T17" fmla="*/ 63 h 64"/>
              <a:gd name="T18" fmla="*/ 88 w 430"/>
              <a:gd name="T19" fmla="*/ 1 h 64"/>
              <a:gd name="T20" fmla="*/ 69 w 430"/>
              <a:gd name="T21" fmla="*/ 1 h 64"/>
              <a:gd name="T22" fmla="*/ 80 w 430"/>
              <a:gd name="T23" fmla="*/ 34 h 64"/>
              <a:gd name="T24" fmla="*/ 132 w 430"/>
              <a:gd name="T25" fmla="*/ 50 h 64"/>
              <a:gd name="T26" fmla="*/ 116 w 430"/>
              <a:gd name="T27" fmla="*/ 24 h 64"/>
              <a:gd name="T28" fmla="*/ 117 w 430"/>
              <a:gd name="T29" fmla="*/ 11 h 64"/>
              <a:gd name="T30" fmla="*/ 132 w 430"/>
              <a:gd name="T31" fmla="*/ 22 h 64"/>
              <a:gd name="T32" fmla="*/ 106 w 430"/>
              <a:gd name="T33" fmla="*/ 4 h 64"/>
              <a:gd name="T34" fmla="*/ 106 w 430"/>
              <a:gd name="T35" fmla="*/ 29 h 64"/>
              <a:gd name="T36" fmla="*/ 121 w 430"/>
              <a:gd name="T37" fmla="*/ 50 h 64"/>
              <a:gd name="T38" fmla="*/ 114 w 430"/>
              <a:gd name="T39" fmla="*/ 39 h 64"/>
              <a:gd name="T40" fmla="*/ 117 w 430"/>
              <a:gd name="T41" fmla="*/ 64 h 64"/>
              <a:gd name="T42" fmla="*/ 160 w 430"/>
              <a:gd name="T43" fmla="*/ 63 h 64"/>
              <a:gd name="T44" fmla="*/ 147 w 430"/>
              <a:gd name="T45" fmla="*/ 35 h 64"/>
              <a:gd name="T46" fmla="*/ 147 w 430"/>
              <a:gd name="T47" fmla="*/ 25 h 64"/>
              <a:gd name="T48" fmla="*/ 160 w 430"/>
              <a:gd name="T49" fmla="*/ 1 h 64"/>
              <a:gd name="T50" fmla="*/ 183 w 430"/>
              <a:gd name="T51" fmla="*/ 63 h 64"/>
              <a:gd name="T52" fmla="*/ 183 w 430"/>
              <a:gd name="T53" fmla="*/ 1 h 64"/>
              <a:gd name="T54" fmla="*/ 163 w 430"/>
              <a:gd name="T55" fmla="*/ 1 h 64"/>
              <a:gd name="T56" fmla="*/ 174 w 430"/>
              <a:gd name="T57" fmla="*/ 34 h 64"/>
              <a:gd name="T58" fmla="*/ 231 w 430"/>
              <a:gd name="T59" fmla="*/ 1 h 64"/>
              <a:gd name="T60" fmla="*/ 208 w 430"/>
              <a:gd name="T61" fmla="*/ 1 h 64"/>
              <a:gd name="T62" fmla="*/ 216 w 430"/>
              <a:gd name="T63" fmla="*/ 35 h 64"/>
              <a:gd name="T64" fmla="*/ 260 w 430"/>
              <a:gd name="T65" fmla="*/ 60 h 64"/>
              <a:gd name="T66" fmla="*/ 252 w 430"/>
              <a:gd name="T67" fmla="*/ 1 h 64"/>
              <a:gd name="T68" fmla="*/ 245 w 430"/>
              <a:gd name="T69" fmla="*/ 50 h 64"/>
              <a:gd name="T70" fmla="*/ 233 w 430"/>
              <a:gd name="T71" fmla="*/ 50 h 64"/>
              <a:gd name="T72" fmla="*/ 260 w 430"/>
              <a:gd name="T73" fmla="*/ 60 h 64"/>
              <a:gd name="T74" fmla="*/ 299 w 430"/>
              <a:gd name="T75" fmla="*/ 1 h 64"/>
              <a:gd name="T76" fmla="*/ 279 w 430"/>
              <a:gd name="T77" fmla="*/ 1 h 64"/>
              <a:gd name="T78" fmla="*/ 279 w 430"/>
              <a:gd name="T79" fmla="*/ 63 h 64"/>
              <a:gd name="T80" fmla="*/ 333 w 430"/>
              <a:gd name="T81" fmla="*/ 50 h 64"/>
              <a:gd name="T82" fmla="*/ 322 w 430"/>
              <a:gd name="T83" fmla="*/ 50 h 64"/>
              <a:gd name="T84" fmla="*/ 314 w 430"/>
              <a:gd name="T85" fmla="*/ 14 h 64"/>
              <a:gd name="T86" fmla="*/ 322 w 430"/>
              <a:gd name="T87" fmla="*/ 22 h 64"/>
              <a:gd name="T88" fmla="*/ 318 w 430"/>
              <a:gd name="T89" fmla="*/ 0 h 64"/>
              <a:gd name="T90" fmla="*/ 318 w 430"/>
              <a:gd name="T91" fmla="*/ 64 h 64"/>
              <a:gd name="T92" fmla="*/ 358 w 430"/>
              <a:gd name="T93" fmla="*/ 24 h 64"/>
              <a:gd name="T94" fmla="*/ 347 w 430"/>
              <a:gd name="T95" fmla="*/ 20 h 64"/>
              <a:gd name="T96" fmla="*/ 336 w 430"/>
              <a:gd name="T97" fmla="*/ 63 h 64"/>
              <a:gd name="T98" fmla="*/ 350 w 430"/>
              <a:gd name="T99" fmla="*/ 36 h 64"/>
              <a:gd name="T100" fmla="*/ 372 w 430"/>
              <a:gd name="T101" fmla="*/ 63 h 64"/>
              <a:gd name="T102" fmla="*/ 383 w 430"/>
              <a:gd name="T103" fmla="*/ 53 h 64"/>
              <a:gd name="T104" fmla="*/ 396 w 430"/>
              <a:gd name="T105" fmla="*/ 25 h 64"/>
              <a:gd name="T106" fmla="*/ 396 w 430"/>
              <a:gd name="T107" fmla="*/ 12 h 64"/>
              <a:gd name="T108" fmla="*/ 372 w 430"/>
              <a:gd name="T109" fmla="*/ 63 h 64"/>
              <a:gd name="T110" fmla="*/ 419 w 430"/>
              <a:gd name="T111" fmla="*/ 1 h 64"/>
              <a:gd name="T112" fmla="*/ 400 w 430"/>
              <a:gd name="T113" fmla="*/ 1 h 64"/>
              <a:gd name="T114" fmla="*/ 411 w 430"/>
              <a:gd name="T115" fmla="*/ 34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30" h="64">
                <a:moveTo>
                  <a:pt x="20" y="63"/>
                </a:moveTo>
                <a:cubicBezTo>
                  <a:pt x="31" y="63"/>
                  <a:pt x="31" y="63"/>
                  <a:pt x="31" y="63"/>
                </a:cubicBezTo>
                <a:cubicBezTo>
                  <a:pt x="31" y="1"/>
                  <a:pt x="31" y="1"/>
                  <a:pt x="31" y="1"/>
                </a:cubicBezTo>
                <a:cubicBezTo>
                  <a:pt x="20" y="1"/>
                  <a:pt x="20" y="1"/>
                  <a:pt x="20" y="1"/>
                </a:cubicBezTo>
                <a:cubicBezTo>
                  <a:pt x="20" y="25"/>
                  <a:pt x="20" y="25"/>
                  <a:pt x="20" y="25"/>
                </a:cubicBezTo>
                <a:cubicBezTo>
                  <a:pt x="11" y="25"/>
                  <a:pt x="11" y="25"/>
                  <a:pt x="11" y="25"/>
                </a:cubicBezTo>
                <a:cubicBezTo>
                  <a:pt x="11" y="1"/>
                  <a:pt x="11" y="1"/>
                  <a:pt x="11" y="1"/>
                </a:cubicBezTo>
                <a:cubicBezTo>
                  <a:pt x="0" y="1"/>
                  <a:pt x="0" y="1"/>
                  <a:pt x="0" y="1"/>
                </a:cubicBezTo>
                <a:cubicBezTo>
                  <a:pt x="0" y="63"/>
                  <a:pt x="0" y="63"/>
                  <a:pt x="0" y="63"/>
                </a:cubicBezTo>
                <a:cubicBezTo>
                  <a:pt x="11" y="63"/>
                  <a:pt x="11" y="63"/>
                  <a:pt x="11" y="63"/>
                </a:cubicBezTo>
                <a:cubicBezTo>
                  <a:pt x="11" y="37"/>
                  <a:pt x="11" y="37"/>
                  <a:pt x="11" y="37"/>
                </a:cubicBezTo>
                <a:cubicBezTo>
                  <a:pt x="20" y="37"/>
                  <a:pt x="20" y="37"/>
                  <a:pt x="20" y="37"/>
                </a:cubicBezTo>
                <a:lnTo>
                  <a:pt x="20" y="63"/>
                </a:lnTo>
                <a:close/>
                <a:moveTo>
                  <a:pt x="52" y="42"/>
                </a:moveTo>
                <a:cubicBezTo>
                  <a:pt x="47" y="42"/>
                  <a:pt x="47" y="42"/>
                  <a:pt x="47" y="42"/>
                </a:cubicBezTo>
                <a:cubicBezTo>
                  <a:pt x="49" y="20"/>
                  <a:pt x="49" y="20"/>
                  <a:pt x="49" y="20"/>
                </a:cubicBezTo>
                <a:lnTo>
                  <a:pt x="52" y="42"/>
                </a:lnTo>
                <a:close/>
                <a:moveTo>
                  <a:pt x="55" y="63"/>
                </a:moveTo>
                <a:cubicBezTo>
                  <a:pt x="65" y="63"/>
                  <a:pt x="65" y="63"/>
                  <a:pt x="65" y="63"/>
                </a:cubicBezTo>
                <a:cubicBezTo>
                  <a:pt x="57" y="1"/>
                  <a:pt x="57" y="1"/>
                  <a:pt x="57" y="1"/>
                </a:cubicBezTo>
                <a:cubicBezTo>
                  <a:pt x="42" y="1"/>
                  <a:pt x="42" y="1"/>
                  <a:pt x="42" y="1"/>
                </a:cubicBezTo>
                <a:cubicBezTo>
                  <a:pt x="34" y="63"/>
                  <a:pt x="34" y="63"/>
                  <a:pt x="34" y="63"/>
                </a:cubicBezTo>
                <a:cubicBezTo>
                  <a:pt x="44" y="63"/>
                  <a:pt x="44" y="63"/>
                  <a:pt x="44" y="63"/>
                </a:cubicBezTo>
                <a:cubicBezTo>
                  <a:pt x="46" y="53"/>
                  <a:pt x="46" y="53"/>
                  <a:pt x="46" y="53"/>
                </a:cubicBezTo>
                <a:cubicBezTo>
                  <a:pt x="53" y="53"/>
                  <a:pt x="53" y="53"/>
                  <a:pt x="53" y="53"/>
                </a:cubicBezTo>
                <a:lnTo>
                  <a:pt x="55" y="63"/>
                </a:lnTo>
                <a:close/>
                <a:moveTo>
                  <a:pt x="88" y="63"/>
                </a:moveTo>
                <a:cubicBezTo>
                  <a:pt x="99" y="63"/>
                  <a:pt x="99" y="63"/>
                  <a:pt x="99" y="63"/>
                </a:cubicBezTo>
                <a:cubicBezTo>
                  <a:pt x="99" y="1"/>
                  <a:pt x="99" y="1"/>
                  <a:pt x="99" y="1"/>
                </a:cubicBezTo>
                <a:cubicBezTo>
                  <a:pt x="88" y="1"/>
                  <a:pt x="88" y="1"/>
                  <a:pt x="88" y="1"/>
                </a:cubicBezTo>
                <a:cubicBezTo>
                  <a:pt x="88" y="29"/>
                  <a:pt x="88" y="29"/>
                  <a:pt x="88" y="29"/>
                </a:cubicBezTo>
                <a:cubicBezTo>
                  <a:pt x="80" y="1"/>
                  <a:pt x="80" y="1"/>
                  <a:pt x="80" y="1"/>
                </a:cubicBezTo>
                <a:cubicBezTo>
                  <a:pt x="69" y="1"/>
                  <a:pt x="69" y="1"/>
                  <a:pt x="69" y="1"/>
                </a:cubicBezTo>
                <a:cubicBezTo>
                  <a:pt x="69" y="63"/>
                  <a:pt x="69" y="63"/>
                  <a:pt x="69" y="63"/>
                </a:cubicBezTo>
                <a:cubicBezTo>
                  <a:pt x="80" y="63"/>
                  <a:pt x="80" y="63"/>
                  <a:pt x="80" y="63"/>
                </a:cubicBezTo>
                <a:cubicBezTo>
                  <a:pt x="80" y="34"/>
                  <a:pt x="80" y="34"/>
                  <a:pt x="80" y="34"/>
                </a:cubicBezTo>
                <a:lnTo>
                  <a:pt x="88" y="63"/>
                </a:lnTo>
                <a:close/>
                <a:moveTo>
                  <a:pt x="128" y="60"/>
                </a:moveTo>
                <a:cubicBezTo>
                  <a:pt x="130" y="58"/>
                  <a:pt x="132" y="55"/>
                  <a:pt x="132" y="50"/>
                </a:cubicBezTo>
                <a:cubicBezTo>
                  <a:pt x="132" y="45"/>
                  <a:pt x="132" y="45"/>
                  <a:pt x="132" y="45"/>
                </a:cubicBezTo>
                <a:cubicBezTo>
                  <a:pt x="132" y="41"/>
                  <a:pt x="131" y="38"/>
                  <a:pt x="128" y="36"/>
                </a:cubicBezTo>
                <a:cubicBezTo>
                  <a:pt x="116" y="24"/>
                  <a:pt x="116" y="24"/>
                  <a:pt x="116" y="24"/>
                </a:cubicBezTo>
                <a:cubicBezTo>
                  <a:pt x="114" y="22"/>
                  <a:pt x="114" y="20"/>
                  <a:pt x="114" y="18"/>
                </a:cubicBezTo>
                <a:cubicBezTo>
                  <a:pt x="114" y="14"/>
                  <a:pt x="114" y="14"/>
                  <a:pt x="114" y="14"/>
                </a:cubicBezTo>
                <a:cubicBezTo>
                  <a:pt x="114" y="12"/>
                  <a:pt x="115" y="11"/>
                  <a:pt x="117" y="11"/>
                </a:cubicBezTo>
                <a:cubicBezTo>
                  <a:pt x="119" y="11"/>
                  <a:pt x="121" y="12"/>
                  <a:pt x="121" y="14"/>
                </a:cubicBezTo>
                <a:cubicBezTo>
                  <a:pt x="121" y="22"/>
                  <a:pt x="121" y="22"/>
                  <a:pt x="121" y="22"/>
                </a:cubicBezTo>
                <a:cubicBezTo>
                  <a:pt x="132" y="22"/>
                  <a:pt x="132" y="22"/>
                  <a:pt x="132" y="22"/>
                </a:cubicBezTo>
                <a:cubicBezTo>
                  <a:pt x="132" y="14"/>
                  <a:pt x="132" y="14"/>
                  <a:pt x="132" y="14"/>
                </a:cubicBezTo>
                <a:cubicBezTo>
                  <a:pt x="132" y="5"/>
                  <a:pt x="127" y="0"/>
                  <a:pt x="117" y="0"/>
                </a:cubicBezTo>
                <a:cubicBezTo>
                  <a:pt x="112" y="0"/>
                  <a:pt x="109" y="2"/>
                  <a:pt x="106" y="4"/>
                </a:cubicBezTo>
                <a:cubicBezTo>
                  <a:pt x="104" y="7"/>
                  <a:pt x="102" y="10"/>
                  <a:pt x="102" y="14"/>
                </a:cubicBezTo>
                <a:cubicBezTo>
                  <a:pt x="102" y="20"/>
                  <a:pt x="102" y="20"/>
                  <a:pt x="102" y="20"/>
                </a:cubicBezTo>
                <a:cubicBezTo>
                  <a:pt x="102" y="24"/>
                  <a:pt x="103" y="27"/>
                  <a:pt x="106" y="29"/>
                </a:cubicBezTo>
                <a:cubicBezTo>
                  <a:pt x="118" y="40"/>
                  <a:pt x="118" y="40"/>
                  <a:pt x="118" y="40"/>
                </a:cubicBezTo>
                <a:cubicBezTo>
                  <a:pt x="120" y="42"/>
                  <a:pt x="121" y="44"/>
                  <a:pt x="121" y="46"/>
                </a:cubicBezTo>
                <a:cubicBezTo>
                  <a:pt x="121" y="50"/>
                  <a:pt x="121" y="50"/>
                  <a:pt x="121" y="50"/>
                </a:cubicBezTo>
                <a:cubicBezTo>
                  <a:pt x="121" y="53"/>
                  <a:pt x="119" y="54"/>
                  <a:pt x="117" y="54"/>
                </a:cubicBezTo>
                <a:cubicBezTo>
                  <a:pt x="115" y="54"/>
                  <a:pt x="114" y="53"/>
                  <a:pt x="114" y="50"/>
                </a:cubicBezTo>
                <a:cubicBezTo>
                  <a:pt x="114" y="39"/>
                  <a:pt x="114" y="39"/>
                  <a:pt x="114" y="39"/>
                </a:cubicBezTo>
                <a:cubicBezTo>
                  <a:pt x="102" y="39"/>
                  <a:pt x="102" y="39"/>
                  <a:pt x="102" y="39"/>
                </a:cubicBezTo>
                <a:cubicBezTo>
                  <a:pt x="102" y="50"/>
                  <a:pt x="102" y="50"/>
                  <a:pt x="102" y="50"/>
                </a:cubicBezTo>
                <a:cubicBezTo>
                  <a:pt x="102" y="59"/>
                  <a:pt x="107" y="64"/>
                  <a:pt x="117" y="64"/>
                </a:cubicBezTo>
                <a:cubicBezTo>
                  <a:pt x="122" y="64"/>
                  <a:pt x="126" y="63"/>
                  <a:pt x="128" y="60"/>
                </a:cubicBezTo>
                <a:moveTo>
                  <a:pt x="136" y="63"/>
                </a:moveTo>
                <a:cubicBezTo>
                  <a:pt x="160" y="63"/>
                  <a:pt x="160" y="63"/>
                  <a:pt x="160" y="63"/>
                </a:cubicBezTo>
                <a:cubicBezTo>
                  <a:pt x="160" y="53"/>
                  <a:pt x="160" y="53"/>
                  <a:pt x="160" y="53"/>
                </a:cubicBezTo>
                <a:cubicBezTo>
                  <a:pt x="147" y="53"/>
                  <a:pt x="147" y="53"/>
                  <a:pt x="147" y="53"/>
                </a:cubicBezTo>
                <a:cubicBezTo>
                  <a:pt x="147" y="35"/>
                  <a:pt x="147" y="35"/>
                  <a:pt x="147" y="35"/>
                </a:cubicBezTo>
                <a:cubicBezTo>
                  <a:pt x="160" y="35"/>
                  <a:pt x="160" y="35"/>
                  <a:pt x="160" y="35"/>
                </a:cubicBezTo>
                <a:cubicBezTo>
                  <a:pt x="160" y="25"/>
                  <a:pt x="160" y="25"/>
                  <a:pt x="160" y="25"/>
                </a:cubicBezTo>
                <a:cubicBezTo>
                  <a:pt x="147" y="25"/>
                  <a:pt x="147" y="25"/>
                  <a:pt x="147" y="25"/>
                </a:cubicBezTo>
                <a:cubicBezTo>
                  <a:pt x="147" y="12"/>
                  <a:pt x="147" y="12"/>
                  <a:pt x="147" y="12"/>
                </a:cubicBezTo>
                <a:cubicBezTo>
                  <a:pt x="160" y="12"/>
                  <a:pt x="160" y="12"/>
                  <a:pt x="160" y="12"/>
                </a:cubicBezTo>
                <a:cubicBezTo>
                  <a:pt x="160" y="1"/>
                  <a:pt x="160" y="1"/>
                  <a:pt x="160" y="1"/>
                </a:cubicBezTo>
                <a:cubicBezTo>
                  <a:pt x="136" y="1"/>
                  <a:pt x="136" y="1"/>
                  <a:pt x="136" y="1"/>
                </a:cubicBezTo>
                <a:lnTo>
                  <a:pt x="136" y="63"/>
                </a:lnTo>
                <a:close/>
                <a:moveTo>
                  <a:pt x="183" y="63"/>
                </a:moveTo>
                <a:cubicBezTo>
                  <a:pt x="194" y="63"/>
                  <a:pt x="194" y="63"/>
                  <a:pt x="194" y="63"/>
                </a:cubicBezTo>
                <a:cubicBezTo>
                  <a:pt x="194" y="1"/>
                  <a:pt x="194" y="1"/>
                  <a:pt x="194" y="1"/>
                </a:cubicBezTo>
                <a:cubicBezTo>
                  <a:pt x="183" y="1"/>
                  <a:pt x="183" y="1"/>
                  <a:pt x="183" y="1"/>
                </a:cubicBezTo>
                <a:cubicBezTo>
                  <a:pt x="183" y="29"/>
                  <a:pt x="183" y="29"/>
                  <a:pt x="183" y="29"/>
                </a:cubicBezTo>
                <a:cubicBezTo>
                  <a:pt x="174" y="1"/>
                  <a:pt x="174" y="1"/>
                  <a:pt x="174" y="1"/>
                </a:cubicBezTo>
                <a:cubicBezTo>
                  <a:pt x="163" y="1"/>
                  <a:pt x="163" y="1"/>
                  <a:pt x="163" y="1"/>
                </a:cubicBezTo>
                <a:cubicBezTo>
                  <a:pt x="163" y="63"/>
                  <a:pt x="163" y="63"/>
                  <a:pt x="163" y="63"/>
                </a:cubicBezTo>
                <a:cubicBezTo>
                  <a:pt x="174" y="63"/>
                  <a:pt x="174" y="63"/>
                  <a:pt x="174" y="63"/>
                </a:cubicBezTo>
                <a:cubicBezTo>
                  <a:pt x="174" y="34"/>
                  <a:pt x="174" y="34"/>
                  <a:pt x="174" y="34"/>
                </a:cubicBezTo>
                <a:lnTo>
                  <a:pt x="183" y="63"/>
                </a:lnTo>
                <a:close/>
                <a:moveTo>
                  <a:pt x="224" y="63"/>
                </a:moveTo>
                <a:cubicBezTo>
                  <a:pt x="231" y="1"/>
                  <a:pt x="231" y="1"/>
                  <a:pt x="231" y="1"/>
                </a:cubicBezTo>
                <a:cubicBezTo>
                  <a:pt x="219" y="1"/>
                  <a:pt x="219" y="1"/>
                  <a:pt x="219" y="1"/>
                </a:cubicBezTo>
                <a:cubicBezTo>
                  <a:pt x="216" y="31"/>
                  <a:pt x="216" y="31"/>
                  <a:pt x="216" y="31"/>
                </a:cubicBezTo>
                <a:cubicBezTo>
                  <a:pt x="208" y="1"/>
                  <a:pt x="208" y="1"/>
                  <a:pt x="208" y="1"/>
                </a:cubicBezTo>
                <a:cubicBezTo>
                  <a:pt x="197" y="1"/>
                  <a:pt x="197" y="1"/>
                  <a:pt x="197" y="1"/>
                </a:cubicBezTo>
                <a:cubicBezTo>
                  <a:pt x="207" y="35"/>
                  <a:pt x="207" y="35"/>
                  <a:pt x="207" y="35"/>
                </a:cubicBezTo>
                <a:cubicBezTo>
                  <a:pt x="216" y="35"/>
                  <a:pt x="216" y="35"/>
                  <a:pt x="216" y="35"/>
                </a:cubicBezTo>
                <a:cubicBezTo>
                  <a:pt x="213" y="63"/>
                  <a:pt x="213" y="63"/>
                  <a:pt x="213" y="63"/>
                </a:cubicBezTo>
                <a:lnTo>
                  <a:pt x="224" y="63"/>
                </a:lnTo>
                <a:close/>
                <a:moveTo>
                  <a:pt x="260" y="60"/>
                </a:moveTo>
                <a:cubicBezTo>
                  <a:pt x="263" y="58"/>
                  <a:pt x="264" y="55"/>
                  <a:pt x="264" y="50"/>
                </a:cubicBezTo>
                <a:cubicBezTo>
                  <a:pt x="264" y="1"/>
                  <a:pt x="264" y="1"/>
                  <a:pt x="264" y="1"/>
                </a:cubicBezTo>
                <a:cubicBezTo>
                  <a:pt x="252" y="1"/>
                  <a:pt x="252" y="1"/>
                  <a:pt x="252" y="1"/>
                </a:cubicBezTo>
                <a:cubicBezTo>
                  <a:pt x="252" y="50"/>
                  <a:pt x="252" y="50"/>
                  <a:pt x="252" y="50"/>
                </a:cubicBezTo>
                <a:cubicBezTo>
                  <a:pt x="252" y="53"/>
                  <a:pt x="251" y="54"/>
                  <a:pt x="248" y="54"/>
                </a:cubicBezTo>
                <a:cubicBezTo>
                  <a:pt x="246" y="54"/>
                  <a:pt x="245" y="53"/>
                  <a:pt x="245" y="50"/>
                </a:cubicBezTo>
                <a:cubicBezTo>
                  <a:pt x="245" y="1"/>
                  <a:pt x="245" y="1"/>
                  <a:pt x="245" y="1"/>
                </a:cubicBezTo>
                <a:cubicBezTo>
                  <a:pt x="233" y="1"/>
                  <a:pt x="233" y="1"/>
                  <a:pt x="233" y="1"/>
                </a:cubicBezTo>
                <a:cubicBezTo>
                  <a:pt x="233" y="50"/>
                  <a:pt x="233" y="50"/>
                  <a:pt x="233" y="50"/>
                </a:cubicBezTo>
                <a:cubicBezTo>
                  <a:pt x="233" y="55"/>
                  <a:pt x="234" y="58"/>
                  <a:pt x="237" y="60"/>
                </a:cubicBezTo>
                <a:cubicBezTo>
                  <a:pt x="239" y="63"/>
                  <a:pt x="243" y="64"/>
                  <a:pt x="248" y="64"/>
                </a:cubicBezTo>
                <a:cubicBezTo>
                  <a:pt x="253" y="64"/>
                  <a:pt x="258" y="63"/>
                  <a:pt x="260" y="60"/>
                </a:cubicBezTo>
                <a:moveTo>
                  <a:pt x="288" y="63"/>
                </a:moveTo>
                <a:cubicBezTo>
                  <a:pt x="299" y="63"/>
                  <a:pt x="299" y="63"/>
                  <a:pt x="299" y="63"/>
                </a:cubicBezTo>
                <a:cubicBezTo>
                  <a:pt x="299" y="1"/>
                  <a:pt x="299" y="1"/>
                  <a:pt x="299" y="1"/>
                </a:cubicBezTo>
                <a:cubicBezTo>
                  <a:pt x="288" y="1"/>
                  <a:pt x="288" y="1"/>
                  <a:pt x="288" y="1"/>
                </a:cubicBezTo>
                <a:cubicBezTo>
                  <a:pt x="288" y="29"/>
                  <a:pt x="288" y="29"/>
                  <a:pt x="288" y="29"/>
                </a:cubicBezTo>
                <a:cubicBezTo>
                  <a:pt x="279" y="1"/>
                  <a:pt x="279" y="1"/>
                  <a:pt x="279" y="1"/>
                </a:cubicBezTo>
                <a:cubicBezTo>
                  <a:pt x="268" y="1"/>
                  <a:pt x="268" y="1"/>
                  <a:pt x="268" y="1"/>
                </a:cubicBezTo>
                <a:cubicBezTo>
                  <a:pt x="268" y="63"/>
                  <a:pt x="268" y="63"/>
                  <a:pt x="268" y="63"/>
                </a:cubicBezTo>
                <a:cubicBezTo>
                  <a:pt x="279" y="63"/>
                  <a:pt x="279" y="63"/>
                  <a:pt x="279" y="63"/>
                </a:cubicBezTo>
                <a:cubicBezTo>
                  <a:pt x="279" y="34"/>
                  <a:pt x="279" y="34"/>
                  <a:pt x="279" y="34"/>
                </a:cubicBezTo>
                <a:lnTo>
                  <a:pt x="288" y="63"/>
                </a:lnTo>
                <a:close/>
                <a:moveTo>
                  <a:pt x="333" y="50"/>
                </a:moveTo>
                <a:cubicBezTo>
                  <a:pt x="333" y="39"/>
                  <a:pt x="333" y="39"/>
                  <a:pt x="333" y="39"/>
                </a:cubicBezTo>
                <a:cubicBezTo>
                  <a:pt x="322" y="39"/>
                  <a:pt x="322" y="39"/>
                  <a:pt x="322" y="39"/>
                </a:cubicBezTo>
                <a:cubicBezTo>
                  <a:pt x="322" y="50"/>
                  <a:pt x="322" y="50"/>
                  <a:pt x="322" y="50"/>
                </a:cubicBezTo>
                <a:cubicBezTo>
                  <a:pt x="322" y="53"/>
                  <a:pt x="321" y="54"/>
                  <a:pt x="318" y="54"/>
                </a:cubicBezTo>
                <a:cubicBezTo>
                  <a:pt x="315" y="54"/>
                  <a:pt x="314" y="53"/>
                  <a:pt x="314" y="50"/>
                </a:cubicBezTo>
                <a:cubicBezTo>
                  <a:pt x="314" y="14"/>
                  <a:pt x="314" y="14"/>
                  <a:pt x="314" y="14"/>
                </a:cubicBezTo>
                <a:cubicBezTo>
                  <a:pt x="314" y="12"/>
                  <a:pt x="315" y="11"/>
                  <a:pt x="318" y="11"/>
                </a:cubicBezTo>
                <a:cubicBezTo>
                  <a:pt x="321" y="11"/>
                  <a:pt x="322" y="12"/>
                  <a:pt x="322" y="14"/>
                </a:cubicBezTo>
                <a:cubicBezTo>
                  <a:pt x="322" y="22"/>
                  <a:pt x="322" y="22"/>
                  <a:pt x="322" y="22"/>
                </a:cubicBezTo>
                <a:cubicBezTo>
                  <a:pt x="333" y="22"/>
                  <a:pt x="333" y="22"/>
                  <a:pt x="333" y="22"/>
                </a:cubicBezTo>
                <a:cubicBezTo>
                  <a:pt x="333" y="14"/>
                  <a:pt x="333" y="14"/>
                  <a:pt x="333" y="14"/>
                </a:cubicBezTo>
                <a:cubicBezTo>
                  <a:pt x="333" y="5"/>
                  <a:pt x="328" y="0"/>
                  <a:pt x="318" y="0"/>
                </a:cubicBezTo>
                <a:cubicBezTo>
                  <a:pt x="308" y="0"/>
                  <a:pt x="303" y="5"/>
                  <a:pt x="303" y="14"/>
                </a:cubicBezTo>
                <a:cubicBezTo>
                  <a:pt x="303" y="50"/>
                  <a:pt x="303" y="50"/>
                  <a:pt x="303" y="50"/>
                </a:cubicBezTo>
                <a:cubicBezTo>
                  <a:pt x="303" y="59"/>
                  <a:pt x="308" y="64"/>
                  <a:pt x="318" y="64"/>
                </a:cubicBezTo>
                <a:cubicBezTo>
                  <a:pt x="328" y="64"/>
                  <a:pt x="333" y="59"/>
                  <a:pt x="333" y="50"/>
                </a:cubicBezTo>
                <a:moveTo>
                  <a:pt x="370" y="63"/>
                </a:moveTo>
                <a:cubicBezTo>
                  <a:pt x="358" y="24"/>
                  <a:pt x="358" y="24"/>
                  <a:pt x="358" y="24"/>
                </a:cubicBezTo>
                <a:cubicBezTo>
                  <a:pt x="368" y="1"/>
                  <a:pt x="368" y="1"/>
                  <a:pt x="368" y="1"/>
                </a:cubicBezTo>
                <a:cubicBezTo>
                  <a:pt x="357" y="1"/>
                  <a:pt x="357" y="1"/>
                  <a:pt x="357" y="1"/>
                </a:cubicBezTo>
                <a:cubicBezTo>
                  <a:pt x="347" y="20"/>
                  <a:pt x="347" y="20"/>
                  <a:pt x="347" y="20"/>
                </a:cubicBezTo>
                <a:cubicBezTo>
                  <a:pt x="347" y="1"/>
                  <a:pt x="347" y="1"/>
                  <a:pt x="347" y="1"/>
                </a:cubicBezTo>
                <a:cubicBezTo>
                  <a:pt x="336" y="1"/>
                  <a:pt x="336" y="1"/>
                  <a:pt x="336" y="1"/>
                </a:cubicBezTo>
                <a:cubicBezTo>
                  <a:pt x="336" y="63"/>
                  <a:pt x="336" y="63"/>
                  <a:pt x="336" y="63"/>
                </a:cubicBezTo>
                <a:cubicBezTo>
                  <a:pt x="347" y="63"/>
                  <a:pt x="347" y="63"/>
                  <a:pt x="347" y="63"/>
                </a:cubicBezTo>
                <a:cubicBezTo>
                  <a:pt x="347" y="41"/>
                  <a:pt x="347" y="41"/>
                  <a:pt x="347" y="41"/>
                </a:cubicBezTo>
                <a:cubicBezTo>
                  <a:pt x="350" y="36"/>
                  <a:pt x="350" y="36"/>
                  <a:pt x="350" y="36"/>
                </a:cubicBezTo>
                <a:cubicBezTo>
                  <a:pt x="357" y="63"/>
                  <a:pt x="357" y="63"/>
                  <a:pt x="357" y="63"/>
                </a:cubicBezTo>
                <a:lnTo>
                  <a:pt x="370" y="63"/>
                </a:lnTo>
                <a:close/>
                <a:moveTo>
                  <a:pt x="372" y="63"/>
                </a:moveTo>
                <a:cubicBezTo>
                  <a:pt x="396" y="63"/>
                  <a:pt x="396" y="63"/>
                  <a:pt x="396" y="63"/>
                </a:cubicBezTo>
                <a:cubicBezTo>
                  <a:pt x="396" y="53"/>
                  <a:pt x="396" y="53"/>
                  <a:pt x="396" y="53"/>
                </a:cubicBezTo>
                <a:cubicBezTo>
                  <a:pt x="383" y="53"/>
                  <a:pt x="383" y="53"/>
                  <a:pt x="383" y="53"/>
                </a:cubicBezTo>
                <a:cubicBezTo>
                  <a:pt x="383" y="35"/>
                  <a:pt x="383" y="35"/>
                  <a:pt x="383" y="35"/>
                </a:cubicBezTo>
                <a:cubicBezTo>
                  <a:pt x="396" y="35"/>
                  <a:pt x="396" y="35"/>
                  <a:pt x="396" y="35"/>
                </a:cubicBezTo>
                <a:cubicBezTo>
                  <a:pt x="396" y="25"/>
                  <a:pt x="396" y="25"/>
                  <a:pt x="396" y="25"/>
                </a:cubicBezTo>
                <a:cubicBezTo>
                  <a:pt x="383" y="25"/>
                  <a:pt x="383" y="25"/>
                  <a:pt x="383" y="25"/>
                </a:cubicBezTo>
                <a:cubicBezTo>
                  <a:pt x="383" y="12"/>
                  <a:pt x="383" y="12"/>
                  <a:pt x="383" y="12"/>
                </a:cubicBezTo>
                <a:cubicBezTo>
                  <a:pt x="396" y="12"/>
                  <a:pt x="396" y="12"/>
                  <a:pt x="396" y="12"/>
                </a:cubicBezTo>
                <a:cubicBezTo>
                  <a:pt x="396" y="1"/>
                  <a:pt x="396" y="1"/>
                  <a:pt x="396" y="1"/>
                </a:cubicBezTo>
                <a:cubicBezTo>
                  <a:pt x="372" y="1"/>
                  <a:pt x="372" y="1"/>
                  <a:pt x="372" y="1"/>
                </a:cubicBezTo>
                <a:lnTo>
                  <a:pt x="372" y="63"/>
                </a:lnTo>
                <a:close/>
                <a:moveTo>
                  <a:pt x="430" y="63"/>
                </a:moveTo>
                <a:cubicBezTo>
                  <a:pt x="430" y="1"/>
                  <a:pt x="430" y="1"/>
                  <a:pt x="430" y="1"/>
                </a:cubicBezTo>
                <a:cubicBezTo>
                  <a:pt x="419" y="1"/>
                  <a:pt x="419" y="1"/>
                  <a:pt x="419" y="1"/>
                </a:cubicBezTo>
                <a:cubicBezTo>
                  <a:pt x="419" y="29"/>
                  <a:pt x="419" y="29"/>
                  <a:pt x="419" y="29"/>
                </a:cubicBezTo>
                <a:cubicBezTo>
                  <a:pt x="411" y="1"/>
                  <a:pt x="411" y="1"/>
                  <a:pt x="411" y="1"/>
                </a:cubicBezTo>
                <a:cubicBezTo>
                  <a:pt x="400" y="1"/>
                  <a:pt x="400" y="1"/>
                  <a:pt x="400" y="1"/>
                </a:cubicBezTo>
                <a:cubicBezTo>
                  <a:pt x="400" y="63"/>
                  <a:pt x="400" y="63"/>
                  <a:pt x="400" y="63"/>
                </a:cubicBezTo>
                <a:cubicBezTo>
                  <a:pt x="411" y="63"/>
                  <a:pt x="411" y="63"/>
                  <a:pt x="411" y="63"/>
                </a:cubicBezTo>
                <a:cubicBezTo>
                  <a:pt x="411" y="34"/>
                  <a:pt x="411" y="34"/>
                  <a:pt x="411" y="34"/>
                </a:cubicBezTo>
                <a:cubicBezTo>
                  <a:pt x="419" y="63"/>
                  <a:pt x="419" y="63"/>
                  <a:pt x="419" y="63"/>
                </a:cubicBezTo>
                <a:lnTo>
                  <a:pt x="430" y="63"/>
                </a:lnTo>
                <a:close/>
              </a:path>
            </a:pathLst>
          </a:custGeom>
          <a:solidFill>
            <a:schemeClr val="accent1"/>
          </a:solidFill>
          <a:ln>
            <a:noFill/>
          </a:ln>
        </p:spPr>
        <p:txBody>
          <a:bodyPr vert="horz" wrap="square" lIns="82274" tIns="41137" rIns="82274" bIns="41137" numCol="1" anchor="t" anchorCtr="0" compatLnSpc="1">
            <a:prstTxWarp prst="textNoShape">
              <a:avLst/>
            </a:prstTxWarp>
          </a:bodyPr>
          <a:lstStyle/>
          <a:p>
            <a:endParaRPr lang="en-AU" sz="1619"/>
          </a:p>
        </p:txBody>
      </p:sp>
    </p:spTree>
    <p:extLst>
      <p:ext uri="{BB962C8B-B14F-4D97-AF65-F5344CB8AC3E}">
        <p14:creationId xmlns:p14="http://schemas.microsoft.com/office/powerpoint/2010/main" val="291830441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hf sldNum="0" hdr="0" dt="0"/>
  <p:txStyles>
    <p:titleStyle>
      <a:lvl1pPr algn="l" defTabSz="612130" rtl="0" eaLnBrk="1" latinLnBrk="0" hangingPunct="1">
        <a:lnSpc>
          <a:spcPct val="90000"/>
        </a:lnSpc>
        <a:spcBef>
          <a:spcPct val="0"/>
        </a:spcBef>
        <a:buNone/>
        <a:defRPr sz="1709" b="1" i="0" kern="1200" cap="all" spc="0" baseline="0">
          <a:solidFill>
            <a:schemeClr val="tx1"/>
          </a:solidFill>
          <a:latin typeface="+mj-lt"/>
          <a:ea typeface="HY-Montefiore" panose="02000806000000020003" pitchFamily="50" charset="0"/>
          <a:cs typeface="+mj-cs"/>
        </a:defRPr>
      </a:lvl1pPr>
    </p:titleStyle>
    <p:bodyStyle>
      <a:lvl1pPr marL="0" indent="0" algn="l" defTabSz="612130" rtl="0" eaLnBrk="1" latinLnBrk="0" hangingPunct="1">
        <a:lnSpc>
          <a:spcPct val="104000"/>
        </a:lnSpc>
        <a:spcBef>
          <a:spcPts val="720"/>
        </a:spcBef>
        <a:buFontTx/>
        <a:buNone/>
        <a:defRPr sz="1080" kern="0" spc="0" baseline="0">
          <a:solidFill>
            <a:schemeClr val="tx1"/>
          </a:solidFill>
          <a:latin typeface="+mn-lt"/>
          <a:ea typeface="+mn-ea"/>
          <a:cs typeface="+mn-cs"/>
        </a:defRPr>
      </a:lvl1pPr>
      <a:lvl2pPr marL="0" indent="0" algn="l" defTabSz="612130" rtl="0" eaLnBrk="1" latinLnBrk="0" hangingPunct="1">
        <a:lnSpc>
          <a:spcPct val="104000"/>
        </a:lnSpc>
        <a:spcBef>
          <a:spcPts val="720"/>
        </a:spcBef>
        <a:buFontTx/>
        <a:buNone/>
        <a:defRPr sz="1080" b="1" i="0" kern="0" cap="none" baseline="0">
          <a:solidFill>
            <a:schemeClr val="tx1"/>
          </a:solidFill>
          <a:latin typeface="+mj-lt"/>
          <a:ea typeface="+mn-ea"/>
          <a:cs typeface="+mn-cs"/>
        </a:defRPr>
      </a:lvl2pPr>
      <a:lvl3pPr marL="178156" indent="-178156" algn="l" defTabSz="612130" rtl="0" eaLnBrk="1" latinLnBrk="0" hangingPunct="1">
        <a:lnSpc>
          <a:spcPct val="104000"/>
        </a:lnSpc>
        <a:spcBef>
          <a:spcPts val="720"/>
        </a:spcBef>
        <a:buFont typeface="Arial Black" panose="020B0A04020102020204" pitchFamily="34" charset="0"/>
        <a:buChar char="—"/>
        <a:defRPr sz="1080" kern="1200" cap="none" baseline="0">
          <a:solidFill>
            <a:schemeClr val="tx1"/>
          </a:solidFill>
          <a:latin typeface="+mn-lt"/>
          <a:ea typeface="+mn-ea"/>
          <a:cs typeface="+mn-cs"/>
        </a:defRPr>
      </a:lvl3pPr>
      <a:lvl4pPr marL="356311" indent="-178156" algn="l" defTabSz="612130" rtl="0" eaLnBrk="1" latinLnBrk="0" hangingPunct="1">
        <a:lnSpc>
          <a:spcPct val="104000"/>
        </a:lnSpc>
        <a:spcBef>
          <a:spcPts val="720"/>
        </a:spcBef>
        <a:buFont typeface="Arial" panose="020B0604020202020204" pitchFamily="34" charset="0"/>
        <a:buChar char="•"/>
        <a:defRPr sz="1080" kern="1200">
          <a:solidFill>
            <a:schemeClr val="tx1"/>
          </a:solidFill>
          <a:latin typeface="+mn-lt"/>
          <a:ea typeface="+mn-ea"/>
          <a:cs typeface="+mn-cs"/>
        </a:defRPr>
      </a:lvl4pPr>
      <a:lvl5pPr marL="534467" indent="-178156" algn="l" defTabSz="612130" rtl="0" eaLnBrk="1" latinLnBrk="0" hangingPunct="1">
        <a:lnSpc>
          <a:spcPct val="104000"/>
        </a:lnSpc>
        <a:spcBef>
          <a:spcPts val="720"/>
        </a:spcBef>
        <a:buFont typeface="Wingdings" panose="05000000000000000000" pitchFamily="2" charset="2"/>
        <a:buChar char=""/>
        <a:defRPr sz="1080" kern="1200">
          <a:solidFill>
            <a:schemeClr val="tx1"/>
          </a:solidFill>
          <a:latin typeface="+mn-lt"/>
          <a:ea typeface="+mn-ea"/>
          <a:cs typeface="+mn-cs"/>
        </a:defRPr>
      </a:lvl5pPr>
      <a:lvl6pPr marL="1683355" indent="-153032" algn="l" defTabSz="612130" rtl="0" eaLnBrk="1" latinLnBrk="0" hangingPunct="1">
        <a:lnSpc>
          <a:spcPct val="90000"/>
        </a:lnSpc>
        <a:spcBef>
          <a:spcPts val="335"/>
        </a:spcBef>
        <a:buFont typeface="Arial" panose="020B0604020202020204" pitchFamily="34" charset="0"/>
        <a:buChar char="•"/>
        <a:defRPr sz="1204" kern="1200">
          <a:solidFill>
            <a:schemeClr val="tx1"/>
          </a:solidFill>
          <a:latin typeface="+mn-lt"/>
          <a:ea typeface="+mn-ea"/>
          <a:cs typeface="+mn-cs"/>
        </a:defRPr>
      </a:lvl6pPr>
      <a:lvl7pPr marL="1989419" indent="-153032" algn="l" defTabSz="612130" rtl="0" eaLnBrk="1" latinLnBrk="0" hangingPunct="1">
        <a:lnSpc>
          <a:spcPct val="90000"/>
        </a:lnSpc>
        <a:spcBef>
          <a:spcPts val="335"/>
        </a:spcBef>
        <a:buFont typeface="Arial" panose="020B0604020202020204" pitchFamily="34" charset="0"/>
        <a:buChar char="•"/>
        <a:defRPr sz="1204" kern="1200">
          <a:solidFill>
            <a:schemeClr val="tx1"/>
          </a:solidFill>
          <a:latin typeface="+mn-lt"/>
          <a:ea typeface="+mn-ea"/>
          <a:cs typeface="+mn-cs"/>
        </a:defRPr>
      </a:lvl7pPr>
      <a:lvl8pPr marL="2295485" indent="-153032" algn="l" defTabSz="612130" rtl="0" eaLnBrk="1" latinLnBrk="0" hangingPunct="1">
        <a:lnSpc>
          <a:spcPct val="90000"/>
        </a:lnSpc>
        <a:spcBef>
          <a:spcPts val="335"/>
        </a:spcBef>
        <a:buFont typeface="Arial" panose="020B0604020202020204" pitchFamily="34" charset="0"/>
        <a:buChar char="•"/>
        <a:defRPr sz="1204" kern="1200">
          <a:solidFill>
            <a:schemeClr val="tx1"/>
          </a:solidFill>
          <a:latin typeface="+mn-lt"/>
          <a:ea typeface="+mn-ea"/>
          <a:cs typeface="+mn-cs"/>
        </a:defRPr>
      </a:lvl8pPr>
      <a:lvl9pPr marL="2601549" indent="-153032" algn="l" defTabSz="612130" rtl="0" eaLnBrk="1" latinLnBrk="0" hangingPunct="1">
        <a:lnSpc>
          <a:spcPct val="90000"/>
        </a:lnSpc>
        <a:spcBef>
          <a:spcPts val="335"/>
        </a:spcBef>
        <a:buFont typeface="Arial" panose="020B0604020202020204" pitchFamily="34" charset="0"/>
        <a:buChar char="•"/>
        <a:defRPr sz="1204" kern="1200">
          <a:solidFill>
            <a:schemeClr val="tx1"/>
          </a:solidFill>
          <a:latin typeface="+mn-lt"/>
          <a:ea typeface="+mn-ea"/>
          <a:cs typeface="+mn-cs"/>
        </a:defRPr>
      </a:lvl9pPr>
    </p:bodyStyle>
    <p:otherStyle>
      <a:defPPr>
        <a:defRPr lang="en-US"/>
      </a:defPPr>
      <a:lvl1pPr marL="0" algn="l" defTabSz="612130" rtl="0" eaLnBrk="1" latinLnBrk="0" hangingPunct="1">
        <a:lnSpc>
          <a:spcPct val="104000"/>
        </a:lnSpc>
        <a:defRPr sz="1080" kern="0" spc="0" baseline="0">
          <a:solidFill>
            <a:schemeClr val="tx1"/>
          </a:solidFill>
          <a:latin typeface="+mn-lt"/>
          <a:ea typeface="+mn-ea"/>
          <a:cs typeface="+mn-cs"/>
        </a:defRPr>
      </a:lvl1pPr>
      <a:lvl2pPr marL="0" indent="0" algn="l" defTabSz="612130" rtl="0" eaLnBrk="1" latinLnBrk="0" hangingPunct="1">
        <a:lnSpc>
          <a:spcPct val="104000"/>
        </a:lnSpc>
        <a:buFontTx/>
        <a:buNone/>
        <a:defRPr sz="1080" b="1" i="0" kern="0" cap="none" baseline="0">
          <a:solidFill>
            <a:schemeClr val="tx1"/>
          </a:solidFill>
          <a:latin typeface="+mj-lt"/>
          <a:ea typeface="+mn-ea"/>
          <a:cs typeface="+mn-cs"/>
        </a:defRPr>
      </a:lvl2pPr>
      <a:lvl3pPr marL="178156" indent="-178156" algn="l" defTabSz="612130" rtl="0" eaLnBrk="1" latinLnBrk="0" hangingPunct="1">
        <a:lnSpc>
          <a:spcPct val="104000"/>
        </a:lnSpc>
        <a:buFont typeface="Arial Black" panose="020B0A04020102020204" pitchFamily="34" charset="0"/>
        <a:buChar char="—"/>
        <a:defRPr sz="1080" kern="1200" cap="none" baseline="0">
          <a:solidFill>
            <a:schemeClr val="tx1"/>
          </a:solidFill>
          <a:latin typeface="+mn-lt"/>
          <a:ea typeface="+mn-ea"/>
          <a:cs typeface="+mn-cs"/>
        </a:defRPr>
      </a:lvl3pPr>
      <a:lvl4pPr marL="356311" indent="-178156" algn="l" defTabSz="612130" rtl="0" eaLnBrk="1" latinLnBrk="0" hangingPunct="1">
        <a:lnSpc>
          <a:spcPct val="104000"/>
        </a:lnSpc>
        <a:buFont typeface="Arial" panose="020B0604020202020204" pitchFamily="34" charset="0"/>
        <a:buChar char="•"/>
        <a:defRPr sz="1080" kern="1200">
          <a:solidFill>
            <a:schemeClr val="tx1"/>
          </a:solidFill>
          <a:latin typeface="+mn-lt"/>
          <a:ea typeface="+mn-ea"/>
          <a:cs typeface="+mn-cs"/>
        </a:defRPr>
      </a:lvl4pPr>
      <a:lvl5pPr marL="534467" indent="-178156" algn="l" defTabSz="612130" rtl="0" eaLnBrk="1" latinLnBrk="0" hangingPunct="1">
        <a:lnSpc>
          <a:spcPct val="104000"/>
        </a:lnSpc>
        <a:buFont typeface="Wingdings" panose="05000000000000000000" pitchFamily="2" charset="2"/>
        <a:buChar char=""/>
        <a:defRPr sz="1080" kern="1200">
          <a:solidFill>
            <a:schemeClr val="tx1"/>
          </a:solidFill>
          <a:latin typeface="+mn-lt"/>
          <a:ea typeface="+mn-ea"/>
          <a:cs typeface="+mn-cs"/>
        </a:defRPr>
      </a:lvl5pPr>
      <a:lvl6pPr marL="1530323" algn="l" defTabSz="612130" rtl="0" eaLnBrk="1" latinLnBrk="0" hangingPunct="1">
        <a:defRPr sz="1204" kern="1200">
          <a:solidFill>
            <a:schemeClr val="tx1"/>
          </a:solidFill>
          <a:latin typeface="+mn-lt"/>
          <a:ea typeface="+mn-ea"/>
          <a:cs typeface="+mn-cs"/>
        </a:defRPr>
      </a:lvl6pPr>
      <a:lvl7pPr marL="1836388" algn="l" defTabSz="612130" rtl="0" eaLnBrk="1" latinLnBrk="0" hangingPunct="1">
        <a:defRPr sz="1204" kern="1200">
          <a:solidFill>
            <a:schemeClr val="tx1"/>
          </a:solidFill>
          <a:latin typeface="+mn-lt"/>
          <a:ea typeface="+mn-ea"/>
          <a:cs typeface="+mn-cs"/>
        </a:defRPr>
      </a:lvl7pPr>
      <a:lvl8pPr marL="2142452" algn="l" defTabSz="612130" rtl="0" eaLnBrk="1" latinLnBrk="0" hangingPunct="1">
        <a:defRPr sz="1204" kern="1200">
          <a:solidFill>
            <a:schemeClr val="tx1"/>
          </a:solidFill>
          <a:latin typeface="+mn-lt"/>
          <a:ea typeface="+mn-ea"/>
          <a:cs typeface="+mn-cs"/>
        </a:defRPr>
      </a:lvl8pPr>
      <a:lvl9pPr marL="2448516" algn="l" defTabSz="612130" rtl="0" eaLnBrk="1" latinLnBrk="0" hangingPunct="1">
        <a:defRPr sz="1204"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4784" y="259991"/>
            <a:ext cx="9653090" cy="907704"/>
          </a:xfrm>
          <a:prstGeom prst="rect">
            <a:avLst/>
          </a:prstGeom>
        </p:spPr>
        <p:txBody>
          <a:bodyPr vert="horz" lIns="36000" tIns="36000" rIns="36000" bIns="36000" rtlCol="0" anchor="ctr">
            <a:noAutofit/>
          </a:bodyPr>
          <a:lstStyle/>
          <a:p>
            <a:r>
              <a:rPr lang="en-US"/>
              <a:t>Click to edit Master title style</a:t>
            </a:r>
          </a:p>
        </p:txBody>
      </p:sp>
      <p:sp>
        <p:nvSpPr>
          <p:cNvPr id="3" name="Text Placeholder 2"/>
          <p:cNvSpPr>
            <a:spLocks noGrp="1"/>
          </p:cNvSpPr>
          <p:nvPr>
            <p:ph type="body" idx="1"/>
          </p:nvPr>
        </p:nvSpPr>
        <p:spPr>
          <a:xfrm>
            <a:off x="304836" y="1512847"/>
            <a:ext cx="12193378" cy="7261633"/>
          </a:xfrm>
          <a:prstGeom prst="rect">
            <a:avLst/>
          </a:prstGeom>
        </p:spPr>
        <p:txBody>
          <a:bodyPr vert="horz" lIns="36000" tIns="36000" rIns="36000" bIns="3600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866865" y="8845766"/>
            <a:ext cx="2880359" cy="511176"/>
          </a:xfrm>
          <a:prstGeom prst="rect">
            <a:avLst/>
          </a:prstGeom>
        </p:spPr>
        <p:txBody>
          <a:bodyPr vert="horz" lIns="36000" tIns="36000" rIns="36000" bIns="36000" rtlCol="0" anchor="ctr">
            <a:noAutofit/>
          </a:bodyPr>
          <a:lstStyle>
            <a:lvl1pPr algn="l">
              <a:defRPr sz="630" baseline="0">
                <a:solidFill>
                  <a:schemeClr val="tx1"/>
                </a:solidFill>
              </a:defRPr>
            </a:lvl1pPr>
          </a:lstStyle>
          <a:p>
            <a:r>
              <a:rPr lang="en-US"/>
              <a:t>Work Differently – Flipping Traditional Thinking On Its Head </a:t>
            </a:r>
            <a:endParaRPr lang="en-AU"/>
          </a:p>
        </p:txBody>
      </p:sp>
      <p:sp>
        <p:nvSpPr>
          <p:cNvPr id="5" name="Footer Placeholder 4"/>
          <p:cNvSpPr>
            <a:spLocks noGrp="1"/>
          </p:cNvSpPr>
          <p:nvPr>
            <p:ph type="ftr" sz="quarter" idx="3"/>
          </p:nvPr>
        </p:nvSpPr>
        <p:spPr>
          <a:xfrm>
            <a:off x="303389" y="8845766"/>
            <a:ext cx="4320540" cy="511176"/>
          </a:xfrm>
          <a:prstGeom prst="rect">
            <a:avLst/>
          </a:prstGeom>
        </p:spPr>
        <p:txBody>
          <a:bodyPr vert="horz" lIns="36000" tIns="36000" rIns="36000" bIns="36000" rtlCol="0" anchor="ctr">
            <a:noAutofit/>
          </a:bodyPr>
          <a:lstStyle>
            <a:lvl1pPr algn="l">
              <a:defRPr sz="630" baseline="0">
                <a:solidFill>
                  <a:schemeClr val="tx1"/>
                </a:solidFill>
              </a:defRPr>
            </a:lvl1pPr>
          </a:lstStyle>
          <a:p>
            <a:r>
              <a:rPr lang="en-AU"/>
              <a:t>Work Differently – Flipping Traditional Thinking On Its Head </a:t>
            </a:r>
          </a:p>
        </p:txBody>
      </p:sp>
      <p:sp>
        <p:nvSpPr>
          <p:cNvPr id="6" name="Slide Number Placeholder 5"/>
          <p:cNvSpPr>
            <a:spLocks noGrp="1"/>
          </p:cNvSpPr>
          <p:nvPr>
            <p:ph type="sldNum" sz="quarter" idx="4"/>
          </p:nvPr>
        </p:nvSpPr>
        <p:spPr>
          <a:xfrm>
            <a:off x="11990153" y="8845766"/>
            <a:ext cx="508058" cy="511176"/>
          </a:xfrm>
          <a:prstGeom prst="rect">
            <a:avLst/>
          </a:prstGeom>
        </p:spPr>
        <p:txBody>
          <a:bodyPr vert="horz" lIns="36000" tIns="36000" rIns="36000" bIns="36000" rtlCol="0" anchor="ctr">
            <a:noAutofit/>
          </a:bodyPr>
          <a:lstStyle>
            <a:lvl1pPr algn="r">
              <a:defRPr sz="630" baseline="0">
                <a:solidFill>
                  <a:schemeClr val="tx1"/>
                </a:solidFill>
              </a:defRPr>
            </a:lvl1pPr>
          </a:lstStyle>
          <a:p>
            <a:fld id="{B9718FD7-6A0D-4186-A0CC-806EDAACC5E6}" type="slidenum">
              <a:rPr lang="en-AU" smtClean="0"/>
              <a:t>‹#›</a:t>
            </a:fld>
            <a:endParaRPr lang="en-AU"/>
          </a:p>
        </p:txBody>
      </p:sp>
      <p:cxnSp>
        <p:nvCxnSpPr>
          <p:cNvPr id="11" name="Straight Connector 10">
            <a:extLst>
              <a:ext uri="{FF2B5EF4-FFF2-40B4-BE49-F238E27FC236}">
                <a16:creationId xmlns:a16="http://schemas.microsoft.com/office/drawing/2014/main" id="{CB8E103D-ADF7-4DC1-AA8D-58F71C0799EB}"/>
              </a:ext>
            </a:extLst>
          </p:cNvPr>
          <p:cNvCxnSpPr/>
          <p:nvPr/>
        </p:nvCxnSpPr>
        <p:spPr>
          <a:xfrm>
            <a:off x="355642" y="1119502"/>
            <a:ext cx="12079491" cy="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sp>
        <p:nvSpPr>
          <p:cNvPr id="19" name="Freeform 9"/>
          <p:cNvSpPr>
            <a:spLocks noEditPoints="1"/>
          </p:cNvSpPr>
          <p:nvPr/>
        </p:nvSpPr>
        <p:spPr bwMode="auto">
          <a:xfrm>
            <a:off x="10516802" y="517254"/>
            <a:ext cx="1926400" cy="341281"/>
          </a:xfrm>
          <a:custGeom>
            <a:avLst/>
            <a:gdLst>
              <a:gd name="T0" fmla="*/ 31 w 430"/>
              <a:gd name="T1" fmla="*/ 1 h 64"/>
              <a:gd name="T2" fmla="*/ 11 w 430"/>
              <a:gd name="T3" fmla="*/ 25 h 64"/>
              <a:gd name="T4" fmla="*/ 0 w 430"/>
              <a:gd name="T5" fmla="*/ 63 h 64"/>
              <a:gd name="T6" fmla="*/ 20 w 430"/>
              <a:gd name="T7" fmla="*/ 37 h 64"/>
              <a:gd name="T8" fmla="*/ 47 w 430"/>
              <a:gd name="T9" fmla="*/ 42 h 64"/>
              <a:gd name="T10" fmla="*/ 55 w 430"/>
              <a:gd name="T11" fmla="*/ 63 h 64"/>
              <a:gd name="T12" fmla="*/ 42 w 430"/>
              <a:gd name="T13" fmla="*/ 1 h 64"/>
              <a:gd name="T14" fmla="*/ 46 w 430"/>
              <a:gd name="T15" fmla="*/ 53 h 64"/>
              <a:gd name="T16" fmla="*/ 88 w 430"/>
              <a:gd name="T17" fmla="*/ 63 h 64"/>
              <a:gd name="T18" fmla="*/ 88 w 430"/>
              <a:gd name="T19" fmla="*/ 1 h 64"/>
              <a:gd name="T20" fmla="*/ 69 w 430"/>
              <a:gd name="T21" fmla="*/ 1 h 64"/>
              <a:gd name="T22" fmla="*/ 80 w 430"/>
              <a:gd name="T23" fmla="*/ 34 h 64"/>
              <a:gd name="T24" fmla="*/ 132 w 430"/>
              <a:gd name="T25" fmla="*/ 50 h 64"/>
              <a:gd name="T26" fmla="*/ 116 w 430"/>
              <a:gd name="T27" fmla="*/ 24 h 64"/>
              <a:gd name="T28" fmla="*/ 117 w 430"/>
              <a:gd name="T29" fmla="*/ 11 h 64"/>
              <a:gd name="T30" fmla="*/ 132 w 430"/>
              <a:gd name="T31" fmla="*/ 22 h 64"/>
              <a:gd name="T32" fmla="*/ 106 w 430"/>
              <a:gd name="T33" fmla="*/ 4 h 64"/>
              <a:gd name="T34" fmla="*/ 106 w 430"/>
              <a:gd name="T35" fmla="*/ 29 h 64"/>
              <a:gd name="T36" fmla="*/ 121 w 430"/>
              <a:gd name="T37" fmla="*/ 50 h 64"/>
              <a:gd name="T38" fmla="*/ 114 w 430"/>
              <a:gd name="T39" fmla="*/ 39 h 64"/>
              <a:gd name="T40" fmla="*/ 117 w 430"/>
              <a:gd name="T41" fmla="*/ 64 h 64"/>
              <a:gd name="T42" fmla="*/ 160 w 430"/>
              <a:gd name="T43" fmla="*/ 63 h 64"/>
              <a:gd name="T44" fmla="*/ 147 w 430"/>
              <a:gd name="T45" fmla="*/ 35 h 64"/>
              <a:gd name="T46" fmla="*/ 147 w 430"/>
              <a:gd name="T47" fmla="*/ 25 h 64"/>
              <a:gd name="T48" fmla="*/ 160 w 430"/>
              <a:gd name="T49" fmla="*/ 1 h 64"/>
              <a:gd name="T50" fmla="*/ 183 w 430"/>
              <a:gd name="T51" fmla="*/ 63 h 64"/>
              <a:gd name="T52" fmla="*/ 183 w 430"/>
              <a:gd name="T53" fmla="*/ 1 h 64"/>
              <a:gd name="T54" fmla="*/ 163 w 430"/>
              <a:gd name="T55" fmla="*/ 1 h 64"/>
              <a:gd name="T56" fmla="*/ 174 w 430"/>
              <a:gd name="T57" fmla="*/ 34 h 64"/>
              <a:gd name="T58" fmla="*/ 231 w 430"/>
              <a:gd name="T59" fmla="*/ 1 h 64"/>
              <a:gd name="T60" fmla="*/ 208 w 430"/>
              <a:gd name="T61" fmla="*/ 1 h 64"/>
              <a:gd name="T62" fmla="*/ 216 w 430"/>
              <a:gd name="T63" fmla="*/ 35 h 64"/>
              <a:gd name="T64" fmla="*/ 260 w 430"/>
              <a:gd name="T65" fmla="*/ 60 h 64"/>
              <a:gd name="T66" fmla="*/ 252 w 430"/>
              <a:gd name="T67" fmla="*/ 1 h 64"/>
              <a:gd name="T68" fmla="*/ 245 w 430"/>
              <a:gd name="T69" fmla="*/ 50 h 64"/>
              <a:gd name="T70" fmla="*/ 233 w 430"/>
              <a:gd name="T71" fmla="*/ 50 h 64"/>
              <a:gd name="T72" fmla="*/ 260 w 430"/>
              <a:gd name="T73" fmla="*/ 60 h 64"/>
              <a:gd name="T74" fmla="*/ 299 w 430"/>
              <a:gd name="T75" fmla="*/ 1 h 64"/>
              <a:gd name="T76" fmla="*/ 279 w 430"/>
              <a:gd name="T77" fmla="*/ 1 h 64"/>
              <a:gd name="T78" fmla="*/ 279 w 430"/>
              <a:gd name="T79" fmla="*/ 63 h 64"/>
              <a:gd name="T80" fmla="*/ 333 w 430"/>
              <a:gd name="T81" fmla="*/ 50 h 64"/>
              <a:gd name="T82" fmla="*/ 322 w 430"/>
              <a:gd name="T83" fmla="*/ 50 h 64"/>
              <a:gd name="T84" fmla="*/ 314 w 430"/>
              <a:gd name="T85" fmla="*/ 14 h 64"/>
              <a:gd name="T86" fmla="*/ 322 w 430"/>
              <a:gd name="T87" fmla="*/ 22 h 64"/>
              <a:gd name="T88" fmla="*/ 318 w 430"/>
              <a:gd name="T89" fmla="*/ 0 h 64"/>
              <a:gd name="T90" fmla="*/ 318 w 430"/>
              <a:gd name="T91" fmla="*/ 64 h 64"/>
              <a:gd name="T92" fmla="*/ 358 w 430"/>
              <a:gd name="T93" fmla="*/ 24 h 64"/>
              <a:gd name="T94" fmla="*/ 347 w 430"/>
              <a:gd name="T95" fmla="*/ 20 h 64"/>
              <a:gd name="T96" fmla="*/ 336 w 430"/>
              <a:gd name="T97" fmla="*/ 63 h 64"/>
              <a:gd name="T98" fmla="*/ 350 w 430"/>
              <a:gd name="T99" fmla="*/ 36 h 64"/>
              <a:gd name="T100" fmla="*/ 372 w 430"/>
              <a:gd name="T101" fmla="*/ 63 h 64"/>
              <a:gd name="T102" fmla="*/ 383 w 430"/>
              <a:gd name="T103" fmla="*/ 53 h 64"/>
              <a:gd name="T104" fmla="*/ 396 w 430"/>
              <a:gd name="T105" fmla="*/ 25 h 64"/>
              <a:gd name="T106" fmla="*/ 396 w 430"/>
              <a:gd name="T107" fmla="*/ 12 h 64"/>
              <a:gd name="T108" fmla="*/ 372 w 430"/>
              <a:gd name="T109" fmla="*/ 63 h 64"/>
              <a:gd name="T110" fmla="*/ 419 w 430"/>
              <a:gd name="T111" fmla="*/ 1 h 64"/>
              <a:gd name="T112" fmla="*/ 400 w 430"/>
              <a:gd name="T113" fmla="*/ 1 h 64"/>
              <a:gd name="T114" fmla="*/ 411 w 430"/>
              <a:gd name="T115" fmla="*/ 34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30" h="64">
                <a:moveTo>
                  <a:pt x="20" y="63"/>
                </a:moveTo>
                <a:cubicBezTo>
                  <a:pt x="31" y="63"/>
                  <a:pt x="31" y="63"/>
                  <a:pt x="31" y="63"/>
                </a:cubicBezTo>
                <a:cubicBezTo>
                  <a:pt x="31" y="1"/>
                  <a:pt x="31" y="1"/>
                  <a:pt x="31" y="1"/>
                </a:cubicBezTo>
                <a:cubicBezTo>
                  <a:pt x="20" y="1"/>
                  <a:pt x="20" y="1"/>
                  <a:pt x="20" y="1"/>
                </a:cubicBezTo>
                <a:cubicBezTo>
                  <a:pt x="20" y="25"/>
                  <a:pt x="20" y="25"/>
                  <a:pt x="20" y="25"/>
                </a:cubicBezTo>
                <a:cubicBezTo>
                  <a:pt x="11" y="25"/>
                  <a:pt x="11" y="25"/>
                  <a:pt x="11" y="25"/>
                </a:cubicBezTo>
                <a:cubicBezTo>
                  <a:pt x="11" y="1"/>
                  <a:pt x="11" y="1"/>
                  <a:pt x="11" y="1"/>
                </a:cubicBezTo>
                <a:cubicBezTo>
                  <a:pt x="0" y="1"/>
                  <a:pt x="0" y="1"/>
                  <a:pt x="0" y="1"/>
                </a:cubicBezTo>
                <a:cubicBezTo>
                  <a:pt x="0" y="63"/>
                  <a:pt x="0" y="63"/>
                  <a:pt x="0" y="63"/>
                </a:cubicBezTo>
                <a:cubicBezTo>
                  <a:pt x="11" y="63"/>
                  <a:pt x="11" y="63"/>
                  <a:pt x="11" y="63"/>
                </a:cubicBezTo>
                <a:cubicBezTo>
                  <a:pt x="11" y="37"/>
                  <a:pt x="11" y="37"/>
                  <a:pt x="11" y="37"/>
                </a:cubicBezTo>
                <a:cubicBezTo>
                  <a:pt x="20" y="37"/>
                  <a:pt x="20" y="37"/>
                  <a:pt x="20" y="37"/>
                </a:cubicBezTo>
                <a:lnTo>
                  <a:pt x="20" y="63"/>
                </a:lnTo>
                <a:close/>
                <a:moveTo>
                  <a:pt x="52" y="42"/>
                </a:moveTo>
                <a:cubicBezTo>
                  <a:pt x="47" y="42"/>
                  <a:pt x="47" y="42"/>
                  <a:pt x="47" y="42"/>
                </a:cubicBezTo>
                <a:cubicBezTo>
                  <a:pt x="49" y="20"/>
                  <a:pt x="49" y="20"/>
                  <a:pt x="49" y="20"/>
                </a:cubicBezTo>
                <a:lnTo>
                  <a:pt x="52" y="42"/>
                </a:lnTo>
                <a:close/>
                <a:moveTo>
                  <a:pt x="55" y="63"/>
                </a:moveTo>
                <a:cubicBezTo>
                  <a:pt x="65" y="63"/>
                  <a:pt x="65" y="63"/>
                  <a:pt x="65" y="63"/>
                </a:cubicBezTo>
                <a:cubicBezTo>
                  <a:pt x="57" y="1"/>
                  <a:pt x="57" y="1"/>
                  <a:pt x="57" y="1"/>
                </a:cubicBezTo>
                <a:cubicBezTo>
                  <a:pt x="42" y="1"/>
                  <a:pt x="42" y="1"/>
                  <a:pt x="42" y="1"/>
                </a:cubicBezTo>
                <a:cubicBezTo>
                  <a:pt x="34" y="63"/>
                  <a:pt x="34" y="63"/>
                  <a:pt x="34" y="63"/>
                </a:cubicBezTo>
                <a:cubicBezTo>
                  <a:pt x="44" y="63"/>
                  <a:pt x="44" y="63"/>
                  <a:pt x="44" y="63"/>
                </a:cubicBezTo>
                <a:cubicBezTo>
                  <a:pt x="46" y="53"/>
                  <a:pt x="46" y="53"/>
                  <a:pt x="46" y="53"/>
                </a:cubicBezTo>
                <a:cubicBezTo>
                  <a:pt x="53" y="53"/>
                  <a:pt x="53" y="53"/>
                  <a:pt x="53" y="53"/>
                </a:cubicBezTo>
                <a:lnTo>
                  <a:pt x="55" y="63"/>
                </a:lnTo>
                <a:close/>
                <a:moveTo>
                  <a:pt x="88" y="63"/>
                </a:moveTo>
                <a:cubicBezTo>
                  <a:pt x="99" y="63"/>
                  <a:pt x="99" y="63"/>
                  <a:pt x="99" y="63"/>
                </a:cubicBezTo>
                <a:cubicBezTo>
                  <a:pt x="99" y="1"/>
                  <a:pt x="99" y="1"/>
                  <a:pt x="99" y="1"/>
                </a:cubicBezTo>
                <a:cubicBezTo>
                  <a:pt x="88" y="1"/>
                  <a:pt x="88" y="1"/>
                  <a:pt x="88" y="1"/>
                </a:cubicBezTo>
                <a:cubicBezTo>
                  <a:pt x="88" y="29"/>
                  <a:pt x="88" y="29"/>
                  <a:pt x="88" y="29"/>
                </a:cubicBezTo>
                <a:cubicBezTo>
                  <a:pt x="80" y="1"/>
                  <a:pt x="80" y="1"/>
                  <a:pt x="80" y="1"/>
                </a:cubicBezTo>
                <a:cubicBezTo>
                  <a:pt x="69" y="1"/>
                  <a:pt x="69" y="1"/>
                  <a:pt x="69" y="1"/>
                </a:cubicBezTo>
                <a:cubicBezTo>
                  <a:pt x="69" y="63"/>
                  <a:pt x="69" y="63"/>
                  <a:pt x="69" y="63"/>
                </a:cubicBezTo>
                <a:cubicBezTo>
                  <a:pt x="80" y="63"/>
                  <a:pt x="80" y="63"/>
                  <a:pt x="80" y="63"/>
                </a:cubicBezTo>
                <a:cubicBezTo>
                  <a:pt x="80" y="34"/>
                  <a:pt x="80" y="34"/>
                  <a:pt x="80" y="34"/>
                </a:cubicBezTo>
                <a:lnTo>
                  <a:pt x="88" y="63"/>
                </a:lnTo>
                <a:close/>
                <a:moveTo>
                  <a:pt x="128" y="60"/>
                </a:moveTo>
                <a:cubicBezTo>
                  <a:pt x="130" y="58"/>
                  <a:pt x="132" y="55"/>
                  <a:pt x="132" y="50"/>
                </a:cubicBezTo>
                <a:cubicBezTo>
                  <a:pt x="132" y="45"/>
                  <a:pt x="132" y="45"/>
                  <a:pt x="132" y="45"/>
                </a:cubicBezTo>
                <a:cubicBezTo>
                  <a:pt x="132" y="41"/>
                  <a:pt x="131" y="38"/>
                  <a:pt x="128" y="36"/>
                </a:cubicBezTo>
                <a:cubicBezTo>
                  <a:pt x="116" y="24"/>
                  <a:pt x="116" y="24"/>
                  <a:pt x="116" y="24"/>
                </a:cubicBezTo>
                <a:cubicBezTo>
                  <a:pt x="114" y="22"/>
                  <a:pt x="114" y="20"/>
                  <a:pt x="114" y="18"/>
                </a:cubicBezTo>
                <a:cubicBezTo>
                  <a:pt x="114" y="14"/>
                  <a:pt x="114" y="14"/>
                  <a:pt x="114" y="14"/>
                </a:cubicBezTo>
                <a:cubicBezTo>
                  <a:pt x="114" y="12"/>
                  <a:pt x="115" y="11"/>
                  <a:pt x="117" y="11"/>
                </a:cubicBezTo>
                <a:cubicBezTo>
                  <a:pt x="119" y="11"/>
                  <a:pt x="121" y="12"/>
                  <a:pt x="121" y="14"/>
                </a:cubicBezTo>
                <a:cubicBezTo>
                  <a:pt x="121" y="22"/>
                  <a:pt x="121" y="22"/>
                  <a:pt x="121" y="22"/>
                </a:cubicBezTo>
                <a:cubicBezTo>
                  <a:pt x="132" y="22"/>
                  <a:pt x="132" y="22"/>
                  <a:pt x="132" y="22"/>
                </a:cubicBezTo>
                <a:cubicBezTo>
                  <a:pt x="132" y="14"/>
                  <a:pt x="132" y="14"/>
                  <a:pt x="132" y="14"/>
                </a:cubicBezTo>
                <a:cubicBezTo>
                  <a:pt x="132" y="5"/>
                  <a:pt x="127" y="0"/>
                  <a:pt x="117" y="0"/>
                </a:cubicBezTo>
                <a:cubicBezTo>
                  <a:pt x="112" y="0"/>
                  <a:pt x="109" y="2"/>
                  <a:pt x="106" y="4"/>
                </a:cubicBezTo>
                <a:cubicBezTo>
                  <a:pt x="104" y="7"/>
                  <a:pt x="102" y="10"/>
                  <a:pt x="102" y="14"/>
                </a:cubicBezTo>
                <a:cubicBezTo>
                  <a:pt x="102" y="20"/>
                  <a:pt x="102" y="20"/>
                  <a:pt x="102" y="20"/>
                </a:cubicBezTo>
                <a:cubicBezTo>
                  <a:pt x="102" y="24"/>
                  <a:pt x="103" y="27"/>
                  <a:pt x="106" y="29"/>
                </a:cubicBezTo>
                <a:cubicBezTo>
                  <a:pt x="118" y="40"/>
                  <a:pt x="118" y="40"/>
                  <a:pt x="118" y="40"/>
                </a:cubicBezTo>
                <a:cubicBezTo>
                  <a:pt x="120" y="42"/>
                  <a:pt x="121" y="44"/>
                  <a:pt x="121" y="46"/>
                </a:cubicBezTo>
                <a:cubicBezTo>
                  <a:pt x="121" y="50"/>
                  <a:pt x="121" y="50"/>
                  <a:pt x="121" y="50"/>
                </a:cubicBezTo>
                <a:cubicBezTo>
                  <a:pt x="121" y="53"/>
                  <a:pt x="119" y="54"/>
                  <a:pt x="117" y="54"/>
                </a:cubicBezTo>
                <a:cubicBezTo>
                  <a:pt x="115" y="54"/>
                  <a:pt x="114" y="53"/>
                  <a:pt x="114" y="50"/>
                </a:cubicBezTo>
                <a:cubicBezTo>
                  <a:pt x="114" y="39"/>
                  <a:pt x="114" y="39"/>
                  <a:pt x="114" y="39"/>
                </a:cubicBezTo>
                <a:cubicBezTo>
                  <a:pt x="102" y="39"/>
                  <a:pt x="102" y="39"/>
                  <a:pt x="102" y="39"/>
                </a:cubicBezTo>
                <a:cubicBezTo>
                  <a:pt x="102" y="50"/>
                  <a:pt x="102" y="50"/>
                  <a:pt x="102" y="50"/>
                </a:cubicBezTo>
                <a:cubicBezTo>
                  <a:pt x="102" y="59"/>
                  <a:pt x="107" y="64"/>
                  <a:pt x="117" y="64"/>
                </a:cubicBezTo>
                <a:cubicBezTo>
                  <a:pt x="122" y="64"/>
                  <a:pt x="126" y="63"/>
                  <a:pt x="128" y="60"/>
                </a:cubicBezTo>
                <a:moveTo>
                  <a:pt x="136" y="63"/>
                </a:moveTo>
                <a:cubicBezTo>
                  <a:pt x="160" y="63"/>
                  <a:pt x="160" y="63"/>
                  <a:pt x="160" y="63"/>
                </a:cubicBezTo>
                <a:cubicBezTo>
                  <a:pt x="160" y="53"/>
                  <a:pt x="160" y="53"/>
                  <a:pt x="160" y="53"/>
                </a:cubicBezTo>
                <a:cubicBezTo>
                  <a:pt x="147" y="53"/>
                  <a:pt x="147" y="53"/>
                  <a:pt x="147" y="53"/>
                </a:cubicBezTo>
                <a:cubicBezTo>
                  <a:pt x="147" y="35"/>
                  <a:pt x="147" y="35"/>
                  <a:pt x="147" y="35"/>
                </a:cubicBezTo>
                <a:cubicBezTo>
                  <a:pt x="160" y="35"/>
                  <a:pt x="160" y="35"/>
                  <a:pt x="160" y="35"/>
                </a:cubicBezTo>
                <a:cubicBezTo>
                  <a:pt x="160" y="25"/>
                  <a:pt x="160" y="25"/>
                  <a:pt x="160" y="25"/>
                </a:cubicBezTo>
                <a:cubicBezTo>
                  <a:pt x="147" y="25"/>
                  <a:pt x="147" y="25"/>
                  <a:pt x="147" y="25"/>
                </a:cubicBezTo>
                <a:cubicBezTo>
                  <a:pt x="147" y="12"/>
                  <a:pt x="147" y="12"/>
                  <a:pt x="147" y="12"/>
                </a:cubicBezTo>
                <a:cubicBezTo>
                  <a:pt x="160" y="12"/>
                  <a:pt x="160" y="12"/>
                  <a:pt x="160" y="12"/>
                </a:cubicBezTo>
                <a:cubicBezTo>
                  <a:pt x="160" y="1"/>
                  <a:pt x="160" y="1"/>
                  <a:pt x="160" y="1"/>
                </a:cubicBezTo>
                <a:cubicBezTo>
                  <a:pt x="136" y="1"/>
                  <a:pt x="136" y="1"/>
                  <a:pt x="136" y="1"/>
                </a:cubicBezTo>
                <a:lnTo>
                  <a:pt x="136" y="63"/>
                </a:lnTo>
                <a:close/>
                <a:moveTo>
                  <a:pt x="183" y="63"/>
                </a:moveTo>
                <a:cubicBezTo>
                  <a:pt x="194" y="63"/>
                  <a:pt x="194" y="63"/>
                  <a:pt x="194" y="63"/>
                </a:cubicBezTo>
                <a:cubicBezTo>
                  <a:pt x="194" y="1"/>
                  <a:pt x="194" y="1"/>
                  <a:pt x="194" y="1"/>
                </a:cubicBezTo>
                <a:cubicBezTo>
                  <a:pt x="183" y="1"/>
                  <a:pt x="183" y="1"/>
                  <a:pt x="183" y="1"/>
                </a:cubicBezTo>
                <a:cubicBezTo>
                  <a:pt x="183" y="29"/>
                  <a:pt x="183" y="29"/>
                  <a:pt x="183" y="29"/>
                </a:cubicBezTo>
                <a:cubicBezTo>
                  <a:pt x="174" y="1"/>
                  <a:pt x="174" y="1"/>
                  <a:pt x="174" y="1"/>
                </a:cubicBezTo>
                <a:cubicBezTo>
                  <a:pt x="163" y="1"/>
                  <a:pt x="163" y="1"/>
                  <a:pt x="163" y="1"/>
                </a:cubicBezTo>
                <a:cubicBezTo>
                  <a:pt x="163" y="63"/>
                  <a:pt x="163" y="63"/>
                  <a:pt x="163" y="63"/>
                </a:cubicBezTo>
                <a:cubicBezTo>
                  <a:pt x="174" y="63"/>
                  <a:pt x="174" y="63"/>
                  <a:pt x="174" y="63"/>
                </a:cubicBezTo>
                <a:cubicBezTo>
                  <a:pt x="174" y="34"/>
                  <a:pt x="174" y="34"/>
                  <a:pt x="174" y="34"/>
                </a:cubicBezTo>
                <a:lnTo>
                  <a:pt x="183" y="63"/>
                </a:lnTo>
                <a:close/>
                <a:moveTo>
                  <a:pt x="224" y="63"/>
                </a:moveTo>
                <a:cubicBezTo>
                  <a:pt x="231" y="1"/>
                  <a:pt x="231" y="1"/>
                  <a:pt x="231" y="1"/>
                </a:cubicBezTo>
                <a:cubicBezTo>
                  <a:pt x="219" y="1"/>
                  <a:pt x="219" y="1"/>
                  <a:pt x="219" y="1"/>
                </a:cubicBezTo>
                <a:cubicBezTo>
                  <a:pt x="216" y="31"/>
                  <a:pt x="216" y="31"/>
                  <a:pt x="216" y="31"/>
                </a:cubicBezTo>
                <a:cubicBezTo>
                  <a:pt x="208" y="1"/>
                  <a:pt x="208" y="1"/>
                  <a:pt x="208" y="1"/>
                </a:cubicBezTo>
                <a:cubicBezTo>
                  <a:pt x="197" y="1"/>
                  <a:pt x="197" y="1"/>
                  <a:pt x="197" y="1"/>
                </a:cubicBezTo>
                <a:cubicBezTo>
                  <a:pt x="207" y="35"/>
                  <a:pt x="207" y="35"/>
                  <a:pt x="207" y="35"/>
                </a:cubicBezTo>
                <a:cubicBezTo>
                  <a:pt x="216" y="35"/>
                  <a:pt x="216" y="35"/>
                  <a:pt x="216" y="35"/>
                </a:cubicBezTo>
                <a:cubicBezTo>
                  <a:pt x="213" y="63"/>
                  <a:pt x="213" y="63"/>
                  <a:pt x="213" y="63"/>
                </a:cubicBezTo>
                <a:lnTo>
                  <a:pt x="224" y="63"/>
                </a:lnTo>
                <a:close/>
                <a:moveTo>
                  <a:pt x="260" y="60"/>
                </a:moveTo>
                <a:cubicBezTo>
                  <a:pt x="263" y="58"/>
                  <a:pt x="264" y="55"/>
                  <a:pt x="264" y="50"/>
                </a:cubicBezTo>
                <a:cubicBezTo>
                  <a:pt x="264" y="1"/>
                  <a:pt x="264" y="1"/>
                  <a:pt x="264" y="1"/>
                </a:cubicBezTo>
                <a:cubicBezTo>
                  <a:pt x="252" y="1"/>
                  <a:pt x="252" y="1"/>
                  <a:pt x="252" y="1"/>
                </a:cubicBezTo>
                <a:cubicBezTo>
                  <a:pt x="252" y="50"/>
                  <a:pt x="252" y="50"/>
                  <a:pt x="252" y="50"/>
                </a:cubicBezTo>
                <a:cubicBezTo>
                  <a:pt x="252" y="53"/>
                  <a:pt x="251" y="54"/>
                  <a:pt x="248" y="54"/>
                </a:cubicBezTo>
                <a:cubicBezTo>
                  <a:pt x="246" y="54"/>
                  <a:pt x="245" y="53"/>
                  <a:pt x="245" y="50"/>
                </a:cubicBezTo>
                <a:cubicBezTo>
                  <a:pt x="245" y="1"/>
                  <a:pt x="245" y="1"/>
                  <a:pt x="245" y="1"/>
                </a:cubicBezTo>
                <a:cubicBezTo>
                  <a:pt x="233" y="1"/>
                  <a:pt x="233" y="1"/>
                  <a:pt x="233" y="1"/>
                </a:cubicBezTo>
                <a:cubicBezTo>
                  <a:pt x="233" y="50"/>
                  <a:pt x="233" y="50"/>
                  <a:pt x="233" y="50"/>
                </a:cubicBezTo>
                <a:cubicBezTo>
                  <a:pt x="233" y="55"/>
                  <a:pt x="234" y="58"/>
                  <a:pt x="237" y="60"/>
                </a:cubicBezTo>
                <a:cubicBezTo>
                  <a:pt x="239" y="63"/>
                  <a:pt x="243" y="64"/>
                  <a:pt x="248" y="64"/>
                </a:cubicBezTo>
                <a:cubicBezTo>
                  <a:pt x="253" y="64"/>
                  <a:pt x="258" y="63"/>
                  <a:pt x="260" y="60"/>
                </a:cubicBezTo>
                <a:moveTo>
                  <a:pt x="288" y="63"/>
                </a:moveTo>
                <a:cubicBezTo>
                  <a:pt x="299" y="63"/>
                  <a:pt x="299" y="63"/>
                  <a:pt x="299" y="63"/>
                </a:cubicBezTo>
                <a:cubicBezTo>
                  <a:pt x="299" y="1"/>
                  <a:pt x="299" y="1"/>
                  <a:pt x="299" y="1"/>
                </a:cubicBezTo>
                <a:cubicBezTo>
                  <a:pt x="288" y="1"/>
                  <a:pt x="288" y="1"/>
                  <a:pt x="288" y="1"/>
                </a:cubicBezTo>
                <a:cubicBezTo>
                  <a:pt x="288" y="29"/>
                  <a:pt x="288" y="29"/>
                  <a:pt x="288" y="29"/>
                </a:cubicBezTo>
                <a:cubicBezTo>
                  <a:pt x="279" y="1"/>
                  <a:pt x="279" y="1"/>
                  <a:pt x="279" y="1"/>
                </a:cubicBezTo>
                <a:cubicBezTo>
                  <a:pt x="268" y="1"/>
                  <a:pt x="268" y="1"/>
                  <a:pt x="268" y="1"/>
                </a:cubicBezTo>
                <a:cubicBezTo>
                  <a:pt x="268" y="63"/>
                  <a:pt x="268" y="63"/>
                  <a:pt x="268" y="63"/>
                </a:cubicBezTo>
                <a:cubicBezTo>
                  <a:pt x="279" y="63"/>
                  <a:pt x="279" y="63"/>
                  <a:pt x="279" y="63"/>
                </a:cubicBezTo>
                <a:cubicBezTo>
                  <a:pt x="279" y="34"/>
                  <a:pt x="279" y="34"/>
                  <a:pt x="279" y="34"/>
                </a:cubicBezTo>
                <a:lnTo>
                  <a:pt x="288" y="63"/>
                </a:lnTo>
                <a:close/>
                <a:moveTo>
                  <a:pt x="333" y="50"/>
                </a:moveTo>
                <a:cubicBezTo>
                  <a:pt x="333" y="39"/>
                  <a:pt x="333" y="39"/>
                  <a:pt x="333" y="39"/>
                </a:cubicBezTo>
                <a:cubicBezTo>
                  <a:pt x="322" y="39"/>
                  <a:pt x="322" y="39"/>
                  <a:pt x="322" y="39"/>
                </a:cubicBezTo>
                <a:cubicBezTo>
                  <a:pt x="322" y="50"/>
                  <a:pt x="322" y="50"/>
                  <a:pt x="322" y="50"/>
                </a:cubicBezTo>
                <a:cubicBezTo>
                  <a:pt x="322" y="53"/>
                  <a:pt x="321" y="54"/>
                  <a:pt x="318" y="54"/>
                </a:cubicBezTo>
                <a:cubicBezTo>
                  <a:pt x="315" y="54"/>
                  <a:pt x="314" y="53"/>
                  <a:pt x="314" y="50"/>
                </a:cubicBezTo>
                <a:cubicBezTo>
                  <a:pt x="314" y="14"/>
                  <a:pt x="314" y="14"/>
                  <a:pt x="314" y="14"/>
                </a:cubicBezTo>
                <a:cubicBezTo>
                  <a:pt x="314" y="12"/>
                  <a:pt x="315" y="11"/>
                  <a:pt x="318" y="11"/>
                </a:cubicBezTo>
                <a:cubicBezTo>
                  <a:pt x="321" y="11"/>
                  <a:pt x="322" y="12"/>
                  <a:pt x="322" y="14"/>
                </a:cubicBezTo>
                <a:cubicBezTo>
                  <a:pt x="322" y="22"/>
                  <a:pt x="322" y="22"/>
                  <a:pt x="322" y="22"/>
                </a:cubicBezTo>
                <a:cubicBezTo>
                  <a:pt x="333" y="22"/>
                  <a:pt x="333" y="22"/>
                  <a:pt x="333" y="22"/>
                </a:cubicBezTo>
                <a:cubicBezTo>
                  <a:pt x="333" y="14"/>
                  <a:pt x="333" y="14"/>
                  <a:pt x="333" y="14"/>
                </a:cubicBezTo>
                <a:cubicBezTo>
                  <a:pt x="333" y="5"/>
                  <a:pt x="328" y="0"/>
                  <a:pt x="318" y="0"/>
                </a:cubicBezTo>
                <a:cubicBezTo>
                  <a:pt x="308" y="0"/>
                  <a:pt x="303" y="5"/>
                  <a:pt x="303" y="14"/>
                </a:cubicBezTo>
                <a:cubicBezTo>
                  <a:pt x="303" y="50"/>
                  <a:pt x="303" y="50"/>
                  <a:pt x="303" y="50"/>
                </a:cubicBezTo>
                <a:cubicBezTo>
                  <a:pt x="303" y="59"/>
                  <a:pt x="308" y="64"/>
                  <a:pt x="318" y="64"/>
                </a:cubicBezTo>
                <a:cubicBezTo>
                  <a:pt x="328" y="64"/>
                  <a:pt x="333" y="59"/>
                  <a:pt x="333" y="50"/>
                </a:cubicBezTo>
                <a:moveTo>
                  <a:pt x="370" y="63"/>
                </a:moveTo>
                <a:cubicBezTo>
                  <a:pt x="358" y="24"/>
                  <a:pt x="358" y="24"/>
                  <a:pt x="358" y="24"/>
                </a:cubicBezTo>
                <a:cubicBezTo>
                  <a:pt x="368" y="1"/>
                  <a:pt x="368" y="1"/>
                  <a:pt x="368" y="1"/>
                </a:cubicBezTo>
                <a:cubicBezTo>
                  <a:pt x="357" y="1"/>
                  <a:pt x="357" y="1"/>
                  <a:pt x="357" y="1"/>
                </a:cubicBezTo>
                <a:cubicBezTo>
                  <a:pt x="347" y="20"/>
                  <a:pt x="347" y="20"/>
                  <a:pt x="347" y="20"/>
                </a:cubicBezTo>
                <a:cubicBezTo>
                  <a:pt x="347" y="1"/>
                  <a:pt x="347" y="1"/>
                  <a:pt x="347" y="1"/>
                </a:cubicBezTo>
                <a:cubicBezTo>
                  <a:pt x="336" y="1"/>
                  <a:pt x="336" y="1"/>
                  <a:pt x="336" y="1"/>
                </a:cubicBezTo>
                <a:cubicBezTo>
                  <a:pt x="336" y="63"/>
                  <a:pt x="336" y="63"/>
                  <a:pt x="336" y="63"/>
                </a:cubicBezTo>
                <a:cubicBezTo>
                  <a:pt x="347" y="63"/>
                  <a:pt x="347" y="63"/>
                  <a:pt x="347" y="63"/>
                </a:cubicBezTo>
                <a:cubicBezTo>
                  <a:pt x="347" y="41"/>
                  <a:pt x="347" y="41"/>
                  <a:pt x="347" y="41"/>
                </a:cubicBezTo>
                <a:cubicBezTo>
                  <a:pt x="350" y="36"/>
                  <a:pt x="350" y="36"/>
                  <a:pt x="350" y="36"/>
                </a:cubicBezTo>
                <a:cubicBezTo>
                  <a:pt x="357" y="63"/>
                  <a:pt x="357" y="63"/>
                  <a:pt x="357" y="63"/>
                </a:cubicBezTo>
                <a:lnTo>
                  <a:pt x="370" y="63"/>
                </a:lnTo>
                <a:close/>
                <a:moveTo>
                  <a:pt x="372" y="63"/>
                </a:moveTo>
                <a:cubicBezTo>
                  <a:pt x="396" y="63"/>
                  <a:pt x="396" y="63"/>
                  <a:pt x="396" y="63"/>
                </a:cubicBezTo>
                <a:cubicBezTo>
                  <a:pt x="396" y="53"/>
                  <a:pt x="396" y="53"/>
                  <a:pt x="396" y="53"/>
                </a:cubicBezTo>
                <a:cubicBezTo>
                  <a:pt x="383" y="53"/>
                  <a:pt x="383" y="53"/>
                  <a:pt x="383" y="53"/>
                </a:cubicBezTo>
                <a:cubicBezTo>
                  <a:pt x="383" y="35"/>
                  <a:pt x="383" y="35"/>
                  <a:pt x="383" y="35"/>
                </a:cubicBezTo>
                <a:cubicBezTo>
                  <a:pt x="396" y="35"/>
                  <a:pt x="396" y="35"/>
                  <a:pt x="396" y="35"/>
                </a:cubicBezTo>
                <a:cubicBezTo>
                  <a:pt x="396" y="25"/>
                  <a:pt x="396" y="25"/>
                  <a:pt x="396" y="25"/>
                </a:cubicBezTo>
                <a:cubicBezTo>
                  <a:pt x="383" y="25"/>
                  <a:pt x="383" y="25"/>
                  <a:pt x="383" y="25"/>
                </a:cubicBezTo>
                <a:cubicBezTo>
                  <a:pt x="383" y="12"/>
                  <a:pt x="383" y="12"/>
                  <a:pt x="383" y="12"/>
                </a:cubicBezTo>
                <a:cubicBezTo>
                  <a:pt x="396" y="12"/>
                  <a:pt x="396" y="12"/>
                  <a:pt x="396" y="12"/>
                </a:cubicBezTo>
                <a:cubicBezTo>
                  <a:pt x="396" y="1"/>
                  <a:pt x="396" y="1"/>
                  <a:pt x="396" y="1"/>
                </a:cubicBezTo>
                <a:cubicBezTo>
                  <a:pt x="372" y="1"/>
                  <a:pt x="372" y="1"/>
                  <a:pt x="372" y="1"/>
                </a:cubicBezTo>
                <a:lnTo>
                  <a:pt x="372" y="63"/>
                </a:lnTo>
                <a:close/>
                <a:moveTo>
                  <a:pt x="430" y="63"/>
                </a:moveTo>
                <a:cubicBezTo>
                  <a:pt x="430" y="1"/>
                  <a:pt x="430" y="1"/>
                  <a:pt x="430" y="1"/>
                </a:cubicBezTo>
                <a:cubicBezTo>
                  <a:pt x="419" y="1"/>
                  <a:pt x="419" y="1"/>
                  <a:pt x="419" y="1"/>
                </a:cubicBezTo>
                <a:cubicBezTo>
                  <a:pt x="419" y="29"/>
                  <a:pt x="419" y="29"/>
                  <a:pt x="419" y="29"/>
                </a:cubicBezTo>
                <a:cubicBezTo>
                  <a:pt x="411" y="1"/>
                  <a:pt x="411" y="1"/>
                  <a:pt x="411" y="1"/>
                </a:cubicBezTo>
                <a:cubicBezTo>
                  <a:pt x="400" y="1"/>
                  <a:pt x="400" y="1"/>
                  <a:pt x="400" y="1"/>
                </a:cubicBezTo>
                <a:cubicBezTo>
                  <a:pt x="400" y="63"/>
                  <a:pt x="400" y="63"/>
                  <a:pt x="400" y="63"/>
                </a:cubicBezTo>
                <a:cubicBezTo>
                  <a:pt x="411" y="63"/>
                  <a:pt x="411" y="63"/>
                  <a:pt x="411" y="63"/>
                </a:cubicBezTo>
                <a:cubicBezTo>
                  <a:pt x="411" y="34"/>
                  <a:pt x="411" y="34"/>
                  <a:pt x="411" y="34"/>
                </a:cubicBezTo>
                <a:cubicBezTo>
                  <a:pt x="419" y="63"/>
                  <a:pt x="419" y="63"/>
                  <a:pt x="419" y="63"/>
                </a:cubicBezTo>
                <a:lnTo>
                  <a:pt x="430" y="63"/>
                </a:lnTo>
                <a:close/>
              </a:path>
            </a:pathLst>
          </a:custGeom>
          <a:solidFill>
            <a:schemeClr val="accent1"/>
          </a:solidFill>
          <a:ln>
            <a:noFill/>
          </a:ln>
        </p:spPr>
        <p:txBody>
          <a:bodyPr vert="horz" wrap="square" lIns="82274" tIns="41137" rIns="82274" bIns="41137" numCol="1" anchor="t" anchorCtr="0" compatLnSpc="1">
            <a:prstTxWarp prst="textNoShape">
              <a:avLst/>
            </a:prstTxWarp>
          </a:bodyPr>
          <a:lstStyle/>
          <a:p>
            <a:endParaRPr lang="en-AU" sz="1080"/>
          </a:p>
        </p:txBody>
      </p:sp>
    </p:spTree>
    <p:extLst>
      <p:ext uri="{BB962C8B-B14F-4D97-AF65-F5344CB8AC3E}">
        <p14:creationId xmlns:p14="http://schemas.microsoft.com/office/powerpoint/2010/main" val="3861445358"/>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hf sldNum="0" hdr="0" dt="0"/>
  <p:txStyles>
    <p:titleStyle>
      <a:lvl1pPr algn="l" defTabSz="612130" rtl="0" eaLnBrk="1" latinLnBrk="0" hangingPunct="1">
        <a:lnSpc>
          <a:spcPct val="90000"/>
        </a:lnSpc>
        <a:spcBef>
          <a:spcPct val="0"/>
        </a:spcBef>
        <a:buNone/>
        <a:defRPr sz="1709" b="1" i="0" kern="1200" cap="all" spc="0" baseline="0">
          <a:solidFill>
            <a:schemeClr val="tx1"/>
          </a:solidFill>
          <a:latin typeface="+mj-lt"/>
          <a:ea typeface="HY-Montefiore" panose="02000806000000020003" pitchFamily="50" charset="0"/>
          <a:cs typeface="+mj-cs"/>
        </a:defRPr>
      </a:lvl1pPr>
    </p:titleStyle>
    <p:bodyStyle>
      <a:lvl1pPr marL="0" indent="0" algn="l" defTabSz="612130" rtl="0" eaLnBrk="1" latinLnBrk="0" hangingPunct="1">
        <a:lnSpc>
          <a:spcPct val="104000"/>
        </a:lnSpc>
        <a:spcBef>
          <a:spcPts val="720"/>
        </a:spcBef>
        <a:buFontTx/>
        <a:buNone/>
        <a:defRPr sz="1080" kern="0" spc="0" baseline="0">
          <a:solidFill>
            <a:schemeClr val="tx1"/>
          </a:solidFill>
          <a:latin typeface="+mn-lt"/>
          <a:ea typeface="+mn-ea"/>
          <a:cs typeface="+mn-cs"/>
        </a:defRPr>
      </a:lvl1pPr>
      <a:lvl2pPr marL="0" indent="0" algn="l" defTabSz="612130" rtl="0" eaLnBrk="1" latinLnBrk="0" hangingPunct="1">
        <a:lnSpc>
          <a:spcPct val="104000"/>
        </a:lnSpc>
        <a:spcBef>
          <a:spcPts val="720"/>
        </a:spcBef>
        <a:buFontTx/>
        <a:buNone/>
        <a:defRPr sz="1080" b="1" i="0" kern="0" cap="none" baseline="0">
          <a:solidFill>
            <a:schemeClr val="tx1"/>
          </a:solidFill>
          <a:latin typeface="+mj-lt"/>
          <a:ea typeface="+mn-ea"/>
          <a:cs typeface="+mn-cs"/>
        </a:defRPr>
      </a:lvl2pPr>
      <a:lvl3pPr marL="178156" indent="-178156" algn="l" defTabSz="612130" rtl="0" eaLnBrk="1" latinLnBrk="0" hangingPunct="1">
        <a:lnSpc>
          <a:spcPct val="104000"/>
        </a:lnSpc>
        <a:spcBef>
          <a:spcPts val="720"/>
        </a:spcBef>
        <a:buFont typeface="Arial Black" panose="020B0A04020102020204" pitchFamily="34" charset="0"/>
        <a:buChar char="—"/>
        <a:defRPr sz="1080" kern="1200" cap="none" baseline="0">
          <a:solidFill>
            <a:schemeClr val="tx1"/>
          </a:solidFill>
          <a:latin typeface="+mn-lt"/>
          <a:ea typeface="+mn-ea"/>
          <a:cs typeface="+mn-cs"/>
        </a:defRPr>
      </a:lvl3pPr>
      <a:lvl4pPr marL="356311" indent="-178156" algn="l" defTabSz="612130" rtl="0" eaLnBrk="1" latinLnBrk="0" hangingPunct="1">
        <a:lnSpc>
          <a:spcPct val="104000"/>
        </a:lnSpc>
        <a:spcBef>
          <a:spcPts val="720"/>
        </a:spcBef>
        <a:buFont typeface="Arial" panose="020B0604020202020204" pitchFamily="34" charset="0"/>
        <a:buChar char="•"/>
        <a:defRPr sz="1080" kern="1200">
          <a:solidFill>
            <a:schemeClr val="tx1"/>
          </a:solidFill>
          <a:latin typeface="+mn-lt"/>
          <a:ea typeface="+mn-ea"/>
          <a:cs typeface="+mn-cs"/>
        </a:defRPr>
      </a:lvl4pPr>
      <a:lvl5pPr marL="534467" indent="-178156" algn="l" defTabSz="612130" rtl="0" eaLnBrk="1" latinLnBrk="0" hangingPunct="1">
        <a:lnSpc>
          <a:spcPct val="104000"/>
        </a:lnSpc>
        <a:spcBef>
          <a:spcPts val="720"/>
        </a:spcBef>
        <a:buFont typeface="Wingdings" panose="05000000000000000000" pitchFamily="2" charset="2"/>
        <a:buChar char=""/>
        <a:defRPr sz="1080" kern="1200">
          <a:solidFill>
            <a:schemeClr val="tx1"/>
          </a:solidFill>
          <a:latin typeface="+mn-lt"/>
          <a:ea typeface="+mn-ea"/>
          <a:cs typeface="+mn-cs"/>
        </a:defRPr>
      </a:lvl5pPr>
      <a:lvl6pPr marL="1683355" indent="-153032" algn="l" defTabSz="612130" rtl="0" eaLnBrk="1" latinLnBrk="0" hangingPunct="1">
        <a:lnSpc>
          <a:spcPct val="90000"/>
        </a:lnSpc>
        <a:spcBef>
          <a:spcPts val="335"/>
        </a:spcBef>
        <a:buFont typeface="Arial" panose="020B0604020202020204" pitchFamily="34" charset="0"/>
        <a:buChar char="•"/>
        <a:defRPr sz="1204" kern="1200">
          <a:solidFill>
            <a:schemeClr val="tx1"/>
          </a:solidFill>
          <a:latin typeface="+mn-lt"/>
          <a:ea typeface="+mn-ea"/>
          <a:cs typeface="+mn-cs"/>
        </a:defRPr>
      </a:lvl6pPr>
      <a:lvl7pPr marL="1989419" indent="-153032" algn="l" defTabSz="612130" rtl="0" eaLnBrk="1" latinLnBrk="0" hangingPunct="1">
        <a:lnSpc>
          <a:spcPct val="90000"/>
        </a:lnSpc>
        <a:spcBef>
          <a:spcPts val="335"/>
        </a:spcBef>
        <a:buFont typeface="Arial" panose="020B0604020202020204" pitchFamily="34" charset="0"/>
        <a:buChar char="•"/>
        <a:defRPr sz="1204" kern="1200">
          <a:solidFill>
            <a:schemeClr val="tx1"/>
          </a:solidFill>
          <a:latin typeface="+mn-lt"/>
          <a:ea typeface="+mn-ea"/>
          <a:cs typeface="+mn-cs"/>
        </a:defRPr>
      </a:lvl7pPr>
      <a:lvl8pPr marL="2295485" indent="-153032" algn="l" defTabSz="612130" rtl="0" eaLnBrk="1" latinLnBrk="0" hangingPunct="1">
        <a:lnSpc>
          <a:spcPct val="90000"/>
        </a:lnSpc>
        <a:spcBef>
          <a:spcPts val="335"/>
        </a:spcBef>
        <a:buFont typeface="Arial" panose="020B0604020202020204" pitchFamily="34" charset="0"/>
        <a:buChar char="•"/>
        <a:defRPr sz="1204" kern="1200">
          <a:solidFill>
            <a:schemeClr val="tx1"/>
          </a:solidFill>
          <a:latin typeface="+mn-lt"/>
          <a:ea typeface="+mn-ea"/>
          <a:cs typeface="+mn-cs"/>
        </a:defRPr>
      </a:lvl8pPr>
      <a:lvl9pPr marL="2601549" indent="-153032" algn="l" defTabSz="612130" rtl="0" eaLnBrk="1" latinLnBrk="0" hangingPunct="1">
        <a:lnSpc>
          <a:spcPct val="90000"/>
        </a:lnSpc>
        <a:spcBef>
          <a:spcPts val="335"/>
        </a:spcBef>
        <a:buFont typeface="Arial" panose="020B0604020202020204" pitchFamily="34" charset="0"/>
        <a:buChar char="•"/>
        <a:defRPr sz="1204" kern="1200">
          <a:solidFill>
            <a:schemeClr val="tx1"/>
          </a:solidFill>
          <a:latin typeface="+mn-lt"/>
          <a:ea typeface="+mn-ea"/>
          <a:cs typeface="+mn-cs"/>
        </a:defRPr>
      </a:lvl9pPr>
    </p:bodyStyle>
    <p:otherStyle>
      <a:defPPr>
        <a:defRPr lang="en-US"/>
      </a:defPPr>
      <a:lvl1pPr marL="0" algn="l" defTabSz="612130" rtl="0" eaLnBrk="1" latinLnBrk="0" hangingPunct="1">
        <a:lnSpc>
          <a:spcPct val="104000"/>
        </a:lnSpc>
        <a:defRPr sz="1080" kern="0" spc="0" baseline="0">
          <a:solidFill>
            <a:schemeClr val="tx1"/>
          </a:solidFill>
          <a:latin typeface="+mn-lt"/>
          <a:ea typeface="+mn-ea"/>
          <a:cs typeface="+mn-cs"/>
        </a:defRPr>
      </a:lvl1pPr>
      <a:lvl2pPr marL="0" indent="0" algn="l" defTabSz="612130" rtl="0" eaLnBrk="1" latinLnBrk="0" hangingPunct="1">
        <a:lnSpc>
          <a:spcPct val="104000"/>
        </a:lnSpc>
        <a:buFontTx/>
        <a:buNone/>
        <a:defRPr sz="1080" b="1" i="0" kern="0" cap="none" baseline="0">
          <a:solidFill>
            <a:schemeClr val="tx1"/>
          </a:solidFill>
          <a:latin typeface="+mj-lt"/>
          <a:ea typeface="+mn-ea"/>
          <a:cs typeface="+mn-cs"/>
        </a:defRPr>
      </a:lvl2pPr>
      <a:lvl3pPr marL="178156" indent="-178156" algn="l" defTabSz="612130" rtl="0" eaLnBrk="1" latinLnBrk="0" hangingPunct="1">
        <a:lnSpc>
          <a:spcPct val="104000"/>
        </a:lnSpc>
        <a:buFont typeface="Arial Black" panose="020B0A04020102020204" pitchFamily="34" charset="0"/>
        <a:buChar char="—"/>
        <a:defRPr sz="1080" kern="1200" cap="none" baseline="0">
          <a:solidFill>
            <a:schemeClr val="tx1"/>
          </a:solidFill>
          <a:latin typeface="+mn-lt"/>
          <a:ea typeface="+mn-ea"/>
          <a:cs typeface="+mn-cs"/>
        </a:defRPr>
      </a:lvl3pPr>
      <a:lvl4pPr marL="356311" indent="-178156" algn="l" defTabSz="612130" rtl="0" eaLnBrk="1" latinLnBrk="0" hangingPunct="1">
        <a:lnSpc>
          <a:spcPct val="104000"/>
        </a:lnSpc>
        <a:buFont typeface="Arial" panose="020B0604020202020204" pitchFamily="34" charset="0"/>
        <a:buChar char="•"/>
        <a:defRPr sz="1080" kern="1200">
          <a:solidFill>
            <a:schemeClr val="tx1"/>
          </a:solidFill>
          <a:latin typeface="+mn-lt"/>
          <a:ea typeface="+mn-ea"/>
          <a:cs typeface="+mn-cs"/>
        </a:defRPr>
      </a:lvl4pPr>
      <a:lvl5pPr marL="534467" indent="-178156" algn="l" defTabSz="612130" rtl="0" eaLnBrk="1" latinLnBrk="0" hangingPunct="1">
        <a:lnSpc>
          <a:spcPct val="104000"/>
        </a:lnSpc>
        <a:buFont typeface="Wingdings" panose="05000000000000000000" pitchFamily="2" charset="2"/>
        <a:buChar char=""/>
        <a:defRPr sz="1080" kern="1200">
          <a:solidFill>
            <a:schemeClr val="tx1"/>
          </a:solidFill>
          <a:latin typeface="+mn-lt"/>
          <a:ea typeface="+mn-ea"/>
          <a:cs typeface="+mn-cs"/>
        </a:defRPr>
      </a:lvl5pPr>
      <a:lvl6pPr marL="1530323" algn="l" defTabSz="612130" rtl="0" eaLnBrk="1" latinLnBrk="0" hangingPunct="1">
        <a:defRPr sz="1204" kern="1200">
          <a:solidFill>
            <a:schemeClr val="tx1"/>
          </a:solidFill>
          <a:latin typeface="+mn-lt"/>
          <a:ea typeface="+mn-ea"/>
          <a:cs typeface="+mn-cs"/>
        </a:defRPr>
      </a:lvl6pPr>
      <a:lvl7pPr marL="1836388" algn="l" defTabSz="612130" rtl="0" eaLnBrk="1" latinLnBrk="0" hangingPunct="1">
        <a:defRPr sz="1204" kern="1200">
          <a:solidFill>
            <a:schemeClr val="tx1"/>
          </a:solidFill>
          <a:latin typeface="+mn-lt"/>
          <a:ea typeface="+mn-ea"/>
          <a:cs typeface="+mn-cs"/>
        </a:defRPr>
      </a:lvl7pPr>
      <a:lvl8pPr marL="2142452" algn="l" defTabSz="612130" rtl="0" eaLnBrk="1" latinLnBrk="0" hangingPunct="1">
        <a:defRPr sz="1204" kern="1200">
          <a:solidFill>
            <a:schemeClr val="tx1"/>
          </a:solidFill>
          <a:latin typeface="+mn-lt"/>
          <a:ea typeface="+mn-ea"/>
          <a:cs typeface="+mn-cs"/>
        </a:defRPr>
      </a:lvl8pPr>
      <a:lvl9pPr marL="2448516" algn="l" defTabSz="612130" rtl="0" eaLnBrk="1" latinLnBrk="0" hangingPunct="1">
        <a:defRPr sz="120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6.xml"/><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15.png"/><Relationship Id="rId7" Type="http://schemas.openxmlformats.org/officeDocument/2006/relationships/image" Target="../media/image19.png"/><Relationship Id="rId12" Type="http://schemas.openxmlformats.org/officeDocument/2006/relationships/image" Target="../media/image24.svg"/><Relationship Id="rId2" Type="http://schemas.openxmlformats.org/officeDocument/2006/relationships/notesSlide" Target="../notesSlides/notesSlide7.xml"/><Relationship Id="rId1" Type="http://schemas.openxmlformats.org/officeDocument/2006/relationships/slideLayout" Target="../slideLayouts/slideLayout16.xml"/><Relationship Id="rId6" Type="http://schemas.openxmlformats.org/officeDocument/2006/relationships/image" Target="../media/image18.svg"/><Relationship Id="rId11" Type="http://schemas.openxmlformats.org/officeDocument/2006/relationships/image" Target="../media/image23.png"/><Relationship Id="rId5" Type="http://schemas.openxmlformats.org/officeDocument/2006/relationships/image" Target="../media/image17.png"/><Relationship Id="rId10" Type="http://schemas.openxmlformats.org/officeDocument/2006/relationships/image" Target="../media/image22.svg"/><Relationship Id="rId4" Type="http://schemas.openxmlformats.org/officeDocument/2006/relationships/image" Target="../media/image16.svg"/><Relationship Id="rId9" Type="http://schemas.openxmlformats.org/officeDocument/2006/relationships/image" Target="../media/image21.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image" Target="../media/image26.png"/><Relationship Id="rId7" Type="http://schemas.openxmlformats.org/officeDocument/2006/relationships/image" Target="../media/image30.jpeg"/><Relationship Id="rId2" Type="http://schemas.openxmlformats.org/officeDocument/2006/relationships/notesSlide" Target="../notesSlides/notesSlide10.xml"/><Relationship Id="rId1" Type="http://schemas.openxmlformats.org/officeDocument/2006/relationships/slideLayout" Target="../slideLayouts/slideLayout16.xml"/><Relationship Id="rId6" Type="http://schemas.openxmlformats.org/officeDocument/2006/relationships/image" Target="../media/image29.png"/><Relationship Id="rId5" Type="http://schemas.openxmlformats.org/officeDocument/2006/relationships/image" Target="../media/image28.png"/><Relationship Id="rId10" Type="http://schemas.openxmlformats.org/officeDocument/2006/relationships/image" Target="../media/image33.jpeg"/><Relationship Id="rId4" Type="http://schemas.openxmlformats.org/officeDocument/2006/relationships/image" Target="../media/image27.png"/><Relationship Id="rId9" Type="http://schemas.openxmlformats.org/officeDocument/2006/relationships/image" Target="../media/image32.jpeg"/></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6.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6.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16.xml"/><Relationship Id="rId4" Type="http://schemas.openxmlformats.org/officeDocument/2006/relationships/image" Target="../media/image37.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3.xml"/><Relationship Id="rId1" Type="http://schemas.openxmlformats.org/officeDocument/2006/relationships/slideLayout" Target="../slideLayouts/slideLayout16.xml"/><Relationship Id="rId5" Type="http://schemas.openxmlformats.org/officeDocument/2006/relationships/image" Target="../media/image40.png"/><Relationship Id="rId4" Type="http://schemas.openxmlformats.org/officeDocument/2006/relationships/image" Target="../media/image39.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6.xml"/><Relationship Id="rId1" Type="http://schemas.openxmlformats.org/officeDocument/2006/relationships/slideLayout" Target="../slideLayouts/slideLayout16.xml"/><Relationship Id="rId5" Type="http://schemas.openxmlformats.org/officeDocument/2006/relationships/image" Target="../media/image42.png"/><Relationship Id="rId4" Type="http://schemas.openxmlformats.org/officeDocument/2006/relationships/image" Target="../media/image41.png"/></Relationships>
</file>

<file path=ppt/slides/_rels/slide25.xml.rels><?xml version="1.0" encoding="UTF-8" standalone="yes"?>
<Relationships xmlns="http://schemas.openxmlformats.org/package/2006/relationships"><Relationship Id="rId3" Type="http://schemas.openxmlformats.org/officeDocument/2006/relationships/image" Target="../media/image43.png"/><Relationship Id="rId7" Type="http://schemas.openxmlformats.org/officeDocument/2006/relationships/image" Target="../media/image47.svg"/><Relationship Id="rId2" Type="http://schemas.openxmlformats.org/officeDocument/2006/relationships/notesSlide" Target="../notesSlides/notesSlide17.xml"/><Relationship Id="rId1" Type="http://schemas.openxmlformats.org/officeDocument/2006/relationships/slideLayout" Target="../slideLayouts/slideLayout16.xml"/><Relationship Id="rId6" Type="http://schemas.openxmlformats.org/officeDocument/2006/relationships/image" Target="../media/image46.png"/><Relationship Id="rId5" Type="http://schemas.openxmlformats.org/officeDocument/2006/relationships/image" Target="../media/image45.svg"/><Relationship Id="rId4" Type="http://schemas.openxmlformats.org/officeDocument/2006/relationships/image" Target="../media/image4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83C73B-B9F2-4A79-A6F9-AFA0D01CB854}"/>
              </a:ext>
            </a:extLst>
          </p:cNvPr>
          <p:cNvSpPr>
            <a:spLocks noGrp="1"/>
          </p:cNvSpPr>
          <p:nvPr>
            <p:ph type="ctrTitle"/>
          </p:nvPr>
        </p:nvSpPr>
        <p:spPr>
          <a:xfrm>
            <a:off x="1025568" y="3476623"/>
            <a:ext cx="10750463" cy="2647954"/>
          </a:xfrm>
        </p:spPr>
        <p:txBody>
          <a:bodyPr anchor="ctr"/>
          <a:lstStyle/>
          <a:p>
            <a:pPr>
              <a:lnSpc>
                <a:spcPct val="100000"/>
              </a:lnSpc>
            </a:pPr>
            <a:r>
              <a:rPr lang="en-AU" sz="8800">
                <a:latin typeface="HY-Montefiore" panose="02000806000000020003" pitchFamily="50" charset="0"/>
              </a:rPr>
              <a:t>Safety management system</a:t>
            </a:r>
            <a:br>
              <a:rPr lang="en-AU" sz="8800">
                <a:latin typeface="HY-Montefiore" panose="02000806000000020003" pitchFamily="50" charset="0"/>
              </a:rPr>
            </a:br>
            <a:r>
              <a:rPr lang="en-AU" sz="8800">
                <a:latin typeface="HY-Montefiore" panose="02000806000000020003" pitchFamily="50" charset="0"/>
              </a:rPr>
              <a:t>CONSULTATION GUIDE</a:t>
            </a:r>
          </a:p>
        </p:txBody>
      </p:sp>
    </p:spTree>
    <p:extLst>
      <p:ext uri="{BB962C8B-B14F-4D97-AF65-F5344CB8AC3E}">
        <p14:creationId xmlns:p14="http://schemas.microsoft.com/office/powerpoint/2010/main" val="37046536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60032248-CACF-4BF8-923A-0198BD04754D}"/>
              </a:ext>
            </a:extLst>
          </p:cNvPr>
          <p:cNvSpPr>
            <a:spLocks noGrp="1"/>
          </p:cNvSpPr>
          <p:nvPr>
            <p:ph type="title"/>
          </p:nvPr>
        </p:nvSpPr>
        <p:spPr>
          <a:xfrm>
            <a:off x="304782" y="415165"/>
            <a:ext cx="12122745" cy="902884"/>
          </a:xfrm>
        </p:spPr>
        <p:txBody>
          <a:bodyPr/>
          <a:lstStyle/>
          <a:p>
            <a:r>
              <a:rPr lang="en-AU" sz="5669" dirty="0">
                <a:latin typeface="HY-Montefiore" panose="02000806000000020003" pitchFamily="50" charset="0"/>
              </a:rPr>
              <a:t>Work differently</a:t>
            </a:r>
          </a:p>
        </p:txBody>
      </p:sp>
      <p:sp>
        <p:nvSpPr>
          <p:cNvPr id="37" name="Rectangle 36">
            <a:extLst>
              <a:ext uri="{FF2B5EF4-FFF2-40B4-BE49-F238E27FC236}">
                <a16:creationId xmlns:a16="http://schemas.microsoft.com/office/drawing/2014/main" id="{3AAE50D9-9599-4BD1-9C7C-A9B2BCBD7F2A}"/>
              </a:ext>
            </a:extLst>
          </p:cNvPr>
          <p:cNvSpPr/>
          <p:nvPr/>
        </p:nvSpPr>
        <p:spPr>
          <a:xfrm>
            <a:off x="304782" y="2111936"/>
            <a:ext cx="5312519" cy="4670509"/>
          </a:xfrm>
          <a:prstGeom prst="rect">
            <a:avLst/>
          </a:prstGeom>
        </p:spPr>
        <p:txBody>
          <a:bodyPr wrap="square">
            <a:spAutoFit/>
          </a:bodyPr>
          <a:lstStyle/>
          <a:p>
            <a:pPr marL="10748" marR="438518">
              <a:lnSpc>
                <a:spcPct val="100000"/>
              </a:lnSpc>
              <a:spcAft>
                <a:spcPts val="2031"/>
              </a:spcAft>
            </a:pPr>
            <a:r>
              <a:rPr lang="en-AU" sz="2000" dirty="0">
                <a:cs typeface="Arial"/>
              </a:rPr>
              <a:t>In 2020, we embarked on our 3 year </a:t>
            </a:r>
            <a:r>
              <a:rPr lang="en-AU" sz="2000" b="1" dirty="0">
                <a:cs typeface="Arial"/>
              </a:rPr>
              <a:t>HSEQ Roadmap to Greater Success</a:t>
            </a:r>
            <a:r>
              <a:rPr lang="en-AU" sz="2000" dirty="0">
                <a:cs typeface="Arial"/>
              </a:rPr>
              <a:t>. </a:t>
            </a:r>
          </a:p>
          <a:p>
            <a:pPr marL="10748" marR="438518">
              <a:lnSpc>
                <a:spcPct val="100000"/>
              </a:lnSpc>
              <a:spcAft>
                <a:spcPts val="2031"/>
              </a:spcAft>
            </a:pPr>
            <a:r>
              <a:rPr lang="en-AU" sz="2000" dirty="0">
                <a:cs typeface="Arial"/>
              </a:rPr>
              <a:t>Based on a </a:t>
            </a:r>
            <a:r>
              <a:rPr lang="en-AU" sz="2000" b="1" dirty="0">
                <a:cs typeface="Arial"/>
              </a:rPr>
              <a:t>Start, Stop, </a:t>
            </a:r>
            <a:r>
              <a:rPr lang="en-AU" sz="2000" b="1" spc="-4" dirty="0">
                <a:cs typeface="Arial"/>
              </a:rPr>
              <a:t>Continue</a:t>
            </a:r>
            <a:r>
              <a:rPr lang="en-AU" sz="2000" spc="-4" dirty="0">
                <a:cs typeface="Arial"/>
              </a:rPr>
              <a:t> exercise capturing </a:t>
            </a:r>
            <a:r>
              <a:rPr lang="en-AU" sz="2000" dirty="0">
                <a:cs typeface="Arial"/>
              </a:rPr>
              <a:t>feedback from a cross section of workers across our projects</a:t>
            </a:r>
            <a:r>
              <a:rPr lang="en-AU" sz="2000" spc="-4" dirty="0">
                <a:cs typeface="Arial"/>
              </a:rPr>
              <a:t>.</a:t>
            </a:r>
            <a:endParaRPr lang="en-AU" sz="2000" i="1" spc="-4" dirty="0">
              <a:cs typeface="Arial"/>
            </a:endParaRPr>
          </a:p>
          <a:p>
            <a:pPr marL="10748" marR="438518">
              <a:lnSpc>
                <a:spcPct val="100000"/>
              </a:lnSpc>
              <a:spcAft>
                <a:spcPts val="2031"/>
              </a:spcAft>
            </a:pPr>
            <a:r>
              <a:rPr lang="en-AU" sz="2000" spc="-4" dirty="0">
                <a:cs typeface="Arial"/>
              </a:rPr>
              <a:t>The roadmap is all about empowering our people to work differently.  </a:t>
            </a:r>
          </a:p>
          <a:p>
            <a:pPr marL="10748" marR="438518">
              <a:lnSpc>
                <a:spcPct val="100000"/>
              </a:lnSpc>
              <a:spcAft>
                <a:spcPts val="2031"/>
              </a:spcAft>
            </a:pPr>
            <a:r>
              <a:rPr lang="en-AU" sz="2000" spc="-4" dirty="0">
                <a:cs typeface="Arial"/>
              </a:rPr>
              <a:t>It’s about creating an environment that encourages and rewards innovative thinking, combined with safe practices and risk-prevention initiatives.</a:t>
            </a:r>
          </a:p>
        </p:txBody>
      </p:sp>
      <p:pic>
        <p:nvPicPr>
          <p:cNvPr id="2" name="Picture 1">
            <a:extLst>
              <a:ext uri="{FF2B5EF4-FFF2-40B4-BE49-F238E27FC236}">
                <a16:creationId xmlns:a16="http://schemas.microsoft.com/office/drawing/2014/main" id="{9DC4819B-1BC4-440E-8743-53B369BEF5C6}"/>
              </a:ext>
            </a:extLst>
          </p:cNvPr>
          <p:cNvPicPr>
            <a:picLocks noChangeAspect="1"/>
          </p:cNvPicPr>
          <p:nvPr/>
        </p:nvPicPr>
        <p:blipFill>
          <a:blip r:embed="rId3"/>
          <a:stretch>
            <a:fillRect/>
          </a:stretch>
        </p:blipFill>
        <p:spPr>
          <a:xfrm>
            <a:off x="5617301" y="2111936"/>
            <a:ext cx="6625640" cy="6008546"/>
          </a:xfrm>
          <a:prstGeom prst="rect">
            <a:avLst/>
          </a:prstGeom>
        </p:spPr>
      </p:pic>
      <p:sp>
        <p:nvSpPr>
          <p:cNvPr id="8" name="TextBox 7">
            <a:extLst>
              <a:ext uri="{FF2B5EF4-FFF2-40B4-BE49-F238E27FC236}">
                <a16:creationId xmlns:a16="http://schemas.microsoft.com/office/drawing/2014/main" id="{41062089-C3AC-429D-B95C-BB31548CE9A5}"/>
              </a:ext>
            </a:extLst>
          </p:cNvPr>
          <p:cNvSpPr txBox="1"/>
          <p:nvPr/>
        </p:nvSpPr>
        <p:spPr>
          <a:xfrm>
            <a:off x="6957997" y="4425445"/>
            <a:ext cx="874765" cy="345031"/>
          </a:xfrm>
          <a:prstGeom prst="rect">
            <a:avLst/>
          </a:prstGeom>
          <a:solidFill>
            <a:schemeClr val="bg1">
              <a:lumMod val="75000"/>
            </a:schemeClr>
          </a:solidFill>
          <a:ln w="19050">
            <a:solidFill>
              <a:schemeClr val="tx1"/>
            </a:solidFill>
          </a:ln>
        </p:spPr>
        <p:txBody>
          <a:bodyPr wrap="square" rtlCol="0">
            <a:spAutoFit/>
          </a:bodyPr>
          <a:lstStyle/>
          <a:p>
            <a:pPr algn="ctr"/>
            <a:r>
              <a:rPr lang="en-AU" sz="1693" b="1" dirty="0"/>
              <a:t>$500K</a:t>
            </a:r>
            <a:endParaRPr lang="en-AU" sz="1354" dirty="0">
              <a:solidFill>
                <a:prstClr val="black"/>
              </a:solidFill>
              <a:highlight>
                <a:srgbClr val="FFFF00"/>
              </a:highlight>
            </a:endParaRPr>
          </a:p>
        </p:txBody>
      </p:sp>
      <p:pic>
        <p:nvPicPr>
          <p:cNvPr id="3" name="Picture 2">
            <a:extLst>
              <a:ext uri="{FF2B5EF4-FFF2-40B4-BE49-F238E27FC236}">
                <a16:creationId xmlns:a16="http://schemas.microsoft.com/office/drawing/2014/main" id="{B1DB7EC7-FF01-443D-B795-ADC4880E196A}"/>
              </a:ext>
            </a:extLst>
          </p:cNvPr>
          <p:cNvPicPr>
            <a:picLocks noChangeAspect="1"/>
          </p:cNvPicPr>
          <p:nvPr/>
        </p:nvPicPr>
        <p:blipFill>
          <a:blip r:embed="rId4"/>
          <a:stretch>
            <a:fillRect/>
          </a:stretch>
        </p:blipFill>
        <p:spPr>
          <a:xfrm>
            <a:off x="406259" y="6935678"/>
            <a:ext cx="4821800" cy="1835942"/>
          </a:xfrm>
          <a:prstGeom prst="rect">
            <a:avLst/>
          </a:prstGeom>
        </p:spPr>
      </p:pic>
      <p:sp>
        <p:nvSpPr>
          <p:cNvPr id="4" name="Footer Placeholder 3">
            <a:extLst>
              <a:ext uri="{FF2B5EF4-FFF2-40B4-BE49-F238E27FC236}">
                <a16:creationId xmlns:a16="http://schemas.microsoft.com/office/drawing/2014/main" id="{17669E14-D288-43B9-896C-102BD0F67138}"/>
              </a:ext>
            </a:extLst>
          </p:cNvPr>
          <p:cNvSpPr>
            <a:spLocks noGrp="1"/>
          </p:cNvSpPr>
          <p:nvPr>
            <p:ph type="ftr" sz="quarter" idx="11"/>
          </p:nvPr>
        </p:nvSpPr>
        <p:spPr>
          <a:xfrm>
            <a:off x="8022523" y="9040966"/>
            <a:ext cx="4405004" cy="290137"/>
          </a:xfrm>
        </p:spPr>
        <p:txBody>
          <a:bodyPr/>
          <a:lstStyle/>
          <a:p>
            <a:r>
              <a:rPr lang="en-AU" sz="1400" dirty="0">
                <a:solidFill>
                  <a:schemeClr val="accent2"/>
                </a:solidFill>
                <a:latin typeface="Calibri" panose="020F0502020204030204" pitchFamily="34" charset="0"/>
                <a:cs typeface="Calibri" panose="020F0502020204030204" pitchFamily="34" charset="0"/>
              </a:rPr>
              <a:t>Work Differently – Flipping Traditional Thinking On Its Head </a:t>
            </a:r>
          </a:p>
        </p:txBody>
      </p:sp>
      <p:sp>
        <p:nvSpPr>
          <p:cNvPr id="9" name="TextBox 8">
            <a:extLst>
              <a:ext uri="{FF2B5EF4-FFF2-40B4-BE49-F238E27FC236}">
                <a16:creationId xmlns:a16="http://schemas.microsoft.com/office/drawing/2014/main" id="{9523ED26-24E0-4CF4-9193-982E5F0E24DE}"/>
              </a:ext>
            </a:extLst>
          </p:cNvPr>
          <p:cNvSpPr txBox="1"/>
          <p:nvPr/>
        </p:nvSpPr>
        <p:spPr>
          <a:xfrm>
            <a:off x="8725704" y="3628232"/>
            <a:ext cx="874765" cy="345031"/>
          </a:xfrm>
          <a:prstGeom prst="rect">
            <a:avLst/>
          </a:prstGeom>
          <a:solidFill>
            <a:schemeClr val="bg1">
              <a:lumMod val="75000"/>
            </a:schemeClr>
          </a:solidFill>
          <a:ln w="19050">
            <a:solidFill>
              <a:schemeClr val="tx1"/>
            </a:solidFill>
          </a:ln>
        </p:spPr>
        <p:txBody>
          <a:bodyPr wrap="square" rtlCol="0">
            <a:spAutoFit/>
          </a:bodyPr>
          <a:lstStyle/>
          <a:p>
            <a:pPr algn="ctr"/>
            <a:r>
              <a:rPr lang="en-AU" sz="1693" b="1" dirty="0"/>
              <a:t>$500K</a:t>
            </a:r>
            <a:endParaRPr lang="en-AU" sz="1354" dirty="0">
              <a:solidFill>
                <a:prstClr val="black"/>
              </a:solidFill>
              <a:highlight>
                <a:srgbClr val="FFFF00"/>
              </a:highlight>
            </a:endParaRPr>
          </a:p>
        </p:txBody>
      </p:sp>
    </p:spTree>
    <p:extLst>
      <p:ext uri="{BB962C8B-B14F-4D97-AF65-F5344CB8AC3E}">
        <p14:creationId xmlns:p14="http://schemas.microsoft.com/office/powerpoint/2010/main" val="11064423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60032248-CACF-4BF8-923A-0198BD04754D}"/>
              </a:ext>
            </a:extLst>
          </p:cNvPr>
          <p:cNvSpPr>
            <a:spLocks noGrp="1"/>
          </p:cNvSpPr>
          <p:nvPr>
            <p:ph type="title"/>
          </p:nvPr>
        </p:nvSpPr>
        <p:spPr>
          <a:xfrm>
            <a:off x="304782" y="251144"/>
            <a:ext cx="11938159" cy="876616"/>
          </a:xfrm>
        </p:spPr>
        <p:txBody>
          <a:bodyPr/>
          <a:lstStyle/>
          <a:p>
            <a:r>
              <a:rPr lang="en-AU" sz="6700">
                <a:latin typeface="HY-Montefiore" panose="02000806000000020003" pitchFamily="50" charset="0"/>
              </a:rPr>
              <a:t>Work differently</a:t>
            </a:r>
          </a:p>
        </p:txBody>
      </p:sp>
      <p:sp>
        <p:nvSpPr>
          <p:cNvPr id="9" name="Content Placeholder 8">
            <a:extLst>
              <a:ext uri="{FF2B5EF4-FFF2-40B4-BE49-F238E27FC236}">
                <a16:creationId xmlns:a16="http://schemas.microsoft.com/office/drawing/2014/main" id="{BC2C8EAF-8225-4916-B725-35F49DC596C4}"/>
              </a:ext>
            </a:extLst>
          </p:cNvPr>
          <p:cNvSpPr>
            <a:spLocks noGrp="1"/>
          </p:cNvSpPr>
          <p:nvPr>
            <p:ph sz="half" idx="2"/>
          </p:nvPr>
        </p:nvSpPr>
        <p:spPr>
          <a:xfrm>
            <a:off x="304782" y="1318050"/>
            <a:ext cx="12140447" cy="451442"/>
          </a:xfrm>
        </p:spPr>
        <p:txBody>
          <a:bodyPr/>
          <a:lstStyle/>
          <a:p>
            <a:r>
              <a:rPr lang="en-AU" sz="2708">
                <a:latin typeface="HY-Montefiore" panose="02000806000000020003" pitchFamily="50" charset="0"/>
                <a:ea typeface="HY-Montefiore" panose="02000806000000020003" pitchFamily="50" charset="0"/>
              </a:rPr>
              <a:t>FLIPPING TRADITIONAL THINKING ON ITS HEAD</a:t>
            </a:r>
          </a:p>
        </p:txBody>
      </p:sp>
      <p:sp>
        <p:nvSpPr>
          <p:cNvPr id="7" name="Rectangle 6">
            <a:extLst>
              <a:ext uri="{FF2B5EF4-FFF2-40B4-BE49-F238E27FC236}">
                <a16:creationId xmlns:a16="http://schemas.microsoft.com/office/drawing/2014/main" id="{9F3E81AB-1D61-400A-B3D0-66E10764F715}"/>
              </a:ext>
            </a:extLst>
          </p:cNvPr>
          <p:cNvSpPr/>
          <p:nvPr/>
        </p:nvSpPr>
        <p:spPr>
          <a:xfrm>
            <a:off x="304782" y="3110970"/>
            <a:ext cx="7568466" cy="4016484"/>
          </a:xfrm>
          <a:prstGeom prst="rect">
            <a:avLst/>
          </a:prstGeom>
        </p:spPr>
        <p:txBody>
          <a:bodyPr wrap="square">
            <a:spAutoFit/>
          </a:bodyPr>
          <a:lstStyle/>
          <a:p>
            <a:pPr marL="10748" marR="438518" defTabSz="896938">
              <a:lnSpc>
                <a:spcPct val="100000"/>
              </a:lnSpc>
              <a:spcBef>
                <a:spcPts val="0"/>
              </a:spcBef>
              <a:spcAft>
                <a:spcPts val="1800"/>
              </a:spcAft>
            </a:pPr>
            <a:r>
              <a:rPr lang="en-AU" sz="2000" spc="-4" dirty="0">
                <a:cs typeface="Arial"/>
              </a:rPr>
              <a:t>As such, a large part of the </a:t>
            </a:r>
            <a:r>
              <a:rPr lang="en-AU" sz="2000" spc="-4" dirty="0">
                <a:solidFill>
                  <a:srgbClr val="000000"/>
                </a:solidFill>
                <a:cs typeface="Arial"/>
              </a:rPr>
              <a:t>roadmap </a:t>
            </a:r>
            <a:r>
              <a:rPr lang="en-AU" sz="2000" spc="-4" dirty="0">
                <a:cs typeface="Arial"/>
              </a:rPr>
              <a:t>success is dependent on the involvement of our workers. We can’t do this without you!</a:t>
            </a:r>
          </a:p>
          <a:p>
            <a:pPr marL="10748" marR="438518" defTabSz="896938">
              <a:lnSpc>
                <a:spcPct val="100000"/>
              </a:lnSpc>
              <a:spcBef>
                <a:spcPts val="0"/>
              </a:spcBef>
              <a:spcAft>
                <a:spcPts val="1800"/>
              </a:spcAft>
            </a:pPr>
            <a:r>
              <a:rPr lang="en-AU" sz="2000" spc="-4" dirty="0">
                <a:cs typeface="Arial"/>
              </a:rPr>
              <a:t>Consultation, communication and change management is a key component and feature at all stages and implementation of the roadmap.  </a:t>
            </a:r>
          </a:p>
          <a:p>
            <a:pPr marL="10748" marR="438518" defTabSz="896938">
              <a:lnSpc>
                <a:spcPct val="100000"/>
              </a:lnSpc>
              <a:spcBef>
                <a:spcPts val="0"/>
              </a:spcBef>
              <a:spcAft>
                <a:spcPts val="1800"/>
              </a:spcAft>
            </a:pPr>
            <a:r>
              <a:rPr lang="en-AU" sz="2000" spc="-4" dirty="0">
                <a:cs typeface="Arial"/>
              </a:rPr>
              <a:t>In doing so, we ensure that:</a:t>
            </a:r>
          </a:p>
          <a:p>
            <a:pPr marL="353648" marR="438518" indent="-342900" defTabSz="896938">
              <a:lnSpc>
                <a:spcPct val="100000"/>
              </a:lnSpc>
              <a:spcBef>
                <a:spcPts val="0"/>
              </a:spcBef>
              <a:spcAft>
                <a:spcPts val="1800"/>
              </a:spcAft>
              <a:buFont typeface="Arial" panose="020B0604020202020204" pitchFamily="34" charset="0"/>
              <a:buChar char="•"/>
            </a:pPr>
            <a:r>
              <a:rPr lang="en-AU" sz="2000" spc="-4" dirty="0">
                <a:cs typeface="Arial"/>
              </a:rPr>
              <a:t>Everyone is part of the conversation</a:t>
            </a:r>
          </a:p>
          <a:p>
            <a:pPr marL="353648" marR="438518" indent="-342900" defTabSz="896938">
              <a:lnSpc>
                <a:spcPct val="100000"/>
              </a:lnSpc>
              <a:spcBef>
                <a:spcPts val="0"/>
              </a:spcBef>
              <a:spcAft>
                <a:spcPts val="1800"/>
              </a:spcAft>
              <a:buFont typeface="Arial" panose="020B0604020202020204" pitchFamily="34" charset="0"/>
              <a:buChar char="•"/>
            </a:pPr>
            <a:r>
              <a:rPr lang="en-AU" sz="2000" spc="-4" dirty="0">
                <a:cs typeface="Arial"/>
              </a:rPr>
              <a:t>Knowledge and experience is shared</a:t>
            </a:r>
          </a:p>
          <a:p>
            <a:pPr marL="353648" marR="438518" indent="-342900" defTabSz="896938">
              <a:lnSpc>
                <a:spcPct val="100000"/>
              </a:lnSpc>
              <a:spcBef>
                <a:spcPts val="0"/>
              </a:spcBef>
              <a:spcAft>
                <a:spcPts val="1800"/>
              </a:spcAft>
              <a:buFont typeface="Arial" panose="020B0604020202020204" pitchFamily="34" charset="0"/>
              <a:buChar char="•"/>
            </a:pPr>
            <a:r>
              <a:rPr lang="en-AU" sz="2000" spc="-4" dirty="0">
                <a:cs typeface="Arial"/>
              </a:rPr>
              <a:t>Our decisions and actions are right for HY</a:t>
            </a:r>
          </a:p>
        </p:txBody>
      </p:sp>
      <p:pic>
        <p:nvPicPr>
          <p:cNvPr id="44" name="Picture 3">
            <a:extLst>
              <a:ext uri="{FF2B5EF4-FFF2-40B4-BE49-F238E27FC236}">
                <a16:creationId xmlns:a16="http://schemas.microsoft.com/office/drawing/2014/main" id="{C90A25FA-C55A-46B7-9A35-1E3B77BD69A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73248" y="1789981"/>
            <a:ext cx="4571981" cy="6701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Footer Placeholder 3">
            <a:extLst>
              <a:ext uri="{FF2B5EF4-FFF2-40B4-BE49-F238E27FC236}">
                <a16:creationId xmlns:a16="http://schemas.microsoft.com/office/drawing/2014/main" id="{57C8C5E5-CD07-4FB4-B3FA-C20D8723FD13}"/>
              </a:ext>
            </a:extLst>
          </p:cNvPr>
          <p:cNvSpPr>
            <a:spLocks noGrp="1"/>
          </p:cNvSpPr>
          <p:nvPr>
            <p:ph type="ftr" sz="quarter" idx="11"/>
          </p:nvPr>
        </p:nvSpPr>
        <p:spPr>
          <a:xfrm>
            <a:off x="8022523" y="9040966"/>
            <a:ext cx="4405004" cy="290137"/>
          </a:xfrm>
        </p:spPr>
        <p:txBody>
          <a:bodyPr/>
          <a:lstStyle/>
          <a:p>
            <a:r>
              <a:rPr lang="en-AU" sz="1400" dirty="0">
                <a:solidFill>
                  <a:schemeClr val="accent2"/>
                </a:solidFill>
                <a:latin typeface="Calibri" panose="020F0502020204030204" pitchFamily="34" charset="0"/>
                <a:cs typeface="Calibri" panose="020F0502020204030204" pitchFamily="34" charset="0"/>
              </a:rPr>
              <a:t>Work Differently – Flipping Traditional Thinking On Its Head </a:t>
            </a:r>
          </a:p>
        </p:txBody>
      </p:sp>
    </p:spTree>
    <p:extLst>
      <p:ext uri="{BB962C8B-B14F-4D97-AF65-F5344CB8AC3E}">
        <p14:creationId xmlns:p14="http://schemas.microsoft.com/office/powerpoint/2010/main" val="16073157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60032248-CACF-4BF8-923A-0198BD04754D}"/>
              </a:ext>
            </a:extLst>
          </p:cNvPr>
          <p:cNvSpPr>
            <a:spLocks noGrp="1"/>
          </p:cNvSpPr>
          <p:nvPr>
            <p:ph type="title"/>
          </p:nvPr>
        </p:nvSpPr>
        <p:spPr>
          <a:xfrm>
            <a:off x="304782" y="251144"/>
            <a:ext cx="11938159" cy="876616"/>
          </a:xfrm>
        </p:spPr>
        <p:txBody>
          <a:bodyPr/>
          <a:lstStyle/>
          <a:p>
            <a:r>
              <a:rPr lang="en-AU" sz="6700">
                <a:latin typeface="HY-Montefiore" panose="02000806000000020003" pitchFamily="50" charset="0"/>
              </a:rPr>
              <a:t>Work differently</a:t>
            </a:r>
          </a:p>
        </p:txBody>
      </p:sp>
      <p:sp>
        <p:nvSpPr>
          <p:cNvPr id="9" name="Content Placeholder 8">
            <a:extLst>
              <a:ext uri="{FF2B5EF4-FFF2-40B4-BE49-F238E27FC236}">
                <a16:creationId xmlns:a16="http://schemas.microsoft.com/office/drawing/2014/main" id="{BC2C8EAF-8225-4916-B725-35F49DC596C4}"/>
              </a:ext>
            </a:extLst>
          </p:cNvPr>
          <p:cNvSpPr>
            <a:spLocks noGrp="1"/>
          </p:cNvSpPr>
          <p:nvPr>
            <p:ph sz="half" idx="2"/>
          </p:nvPr>
        </p:nvSpPr>
        <p:spPr>
          <a:xfrm>
            <a:off x="304782" y="1318050"/>
            <a:ext cx="12140447" cy="451442"/>
          </a:xfrm>
        </p:spPr>
        <p:txBody>
          <a:bodyPr/>
          <a:lstStyle/>
          <a:p>
            <a:r>
              <a:rPr lang="en-AU" sz="2708" dirty="0">
                <a:latin typeface="HY-Montefiore" panose="02000806000000020003" pitchFamily="50" charset="0"/>
                <a:ea typeface="HY-Montefiore" panose="02000806000000020003" pitchFamily="50" charset="0"/>
              </a:rPr>
              <a:t>CONSULTATION STAGE 1 – PRINCIPLES </a:t>
            </a:r>
            <a:r>
              <a:rPr lang="en-AU" sz="2708" dirty="0">
                <a:highlight>
                  <a:srgbClr val="4BA76A"/>
                </a:highlight>
                <a:latin typeface="HY-Montefiore" panose="02000806000000020003" pitchFamily="50" charset="0"/>
                <a:ea typeface="HY-Montefiore" panose="02000806000000020003" pitchFamily="50" charset="0"/>
              </a:rPr>
              <a:t>(COMPLETED)</a:t>
            </a:r>
          </a:p>
        </p:txBody>
      </p:sp>
      <p:sp>
        <p:nvSpPr>
          <p:cNvPr id="7" name="Rectangle 6">
            <a:extLst>
              <a:ext uri="{FF2B5EF4-FFF2-40B4-BE49-F238E27FC236}">
                <a16:creationId xmlns:a16="http://schemas.microsoft.com/office/drawing/2014/main" id="{9F3E81AB-1D61-400A-B3D0-66E10764F715}"/>
              </a:ext>
            </a:extLst>
          </p:cNvPr>
          <p:cNvSpPr/>
          <p:nvPr/>
        </p:nvSpPr>
        <p:spPr>
          <a:xfrm>
            <a:off x="304782" y="2306937"/>
            <a:ext cx="12140447" cy="2118529"/>
          </a:xfrm>
          <a:prstGeom prst="rect">
            <a:avLst/>
          </a:prstGeom>
        </p:spPr>
        <p:txBody>
          <a:bodyPr wrap="square">
            <a:spAutoFit/>
          </a:bodyPr>
          <a:lstStyle/>
          <a:p>
            <a:pPr marL="10748" marR="438518" defTabSz="896938">
              <a:lnSpc>
                <a:spcPct val="100000"/>
              </a:lnSpc>
              <a:spcAft>
                <a:spcPts val="2031"/>
              </a:spcAft>
            </a:pPr>
            <a:r>
              <a:rPr lang="en-AU" sz="2000" b="1" spc="-4" dirty="0">
                <a:cs typeface="Arial"/>
              </a:rPr>
              <a:t>Stage 1 – Principles</a:t>
            </a:r>
          </a:p>
          <a:p>
            <a:pPr marL="10748" marR="438518" defTabSz="896938">
              <a:lnSpc>
                <a:spcPct val="100000"/>
              </a:lnSpc>
              <a:spcAft>
                <a:spcPts val="2031"/>
              </a:spcAft>
            </a:pPr>
            <a:r>
              <a:rPr lang="en-AU" sz="2000" spc="-4" dirty="0">
                <a:cs typeface="Arial"/>
              </a:rPr>
              <a:t>Workers spoke, HY listened and our workers created our Principles of Work Differently including their definitions. </a:t>
            </a:r>
          </a:p>
          <a:p>
            <a:pPr marL="10748" marR="438518" defTabSz="896938">
              <a:lnSpc>
                <a:spcPct val="100000"/>
              </a:lnSpc>
              <a:spcAft>
                <a:spcPts val="2031"/>
              </a:spcAft>
            </a:pPr>
            <a:r>
              <a:rPr lang="en-AU" sz="2000" spc="-4" dirty="0">
                <a:cs typeface="Arial"/>
              </a:rPr>
              <a:t>These four Principles guide everything that we do in the HSEQ Roadmap to Greater Success.  </a:t>
            </a:r>
            <a:endParaRPr lang="en-AU" sz="2031" spc="-4" dirty="0">
              <a:cs typeface="Arial"/>
            </a:endParaRPr>
          </a:p>
        </p:txBody>
      </p:sp>
      <p:grpSp>
        <p:nvGrpSpPr>
          <p:cNvPr id="3" name="Group 2">
            <a:extLst>
              <a:ext uri="{FF2B5EF4-FFF2-40B4-BE49-F238E27FC236}">
                <a16:creationId xmlns:a16="http://schemas.microsoft.com/office/drawing/2014/main" id="{C8B376D6-B4DC-4925-A09E-69F86EA9C468}"/>
              </a:ext>
            </a:extLst>
          </p:cNvPr>
          <p:cNvGrpSpPr/>
          <p:nvPr/>
        </p:nvGrpSpPr>
        <p:grpSpPr>
          <a:xfrm>
            <a:off x="304782" y="5287924"/>
            <a:ext cx="12224655" cy="3373200"/>
            <a:chOff x="301443" y="6117787"/>
            <a:chExt cx="12224655" cy="3373200"/>
          </a:xfrm>
        </p:grpSpPr>
        <p:pic>
          <p:nvPicPr>
            <p:cNvPr id="1026" name="Picture 2">
              <a:extLst>
                <a:ext uri="{FF2B5EF4-FFF2-40B4-BE49-F238E27FC236}">
                  <a16:creationId xmlns:a16="http://schemas.microsoft.com/office/drawing/2014/main" id="{2D09DA69-7920-47B9-BB50-C9BFF6F874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1443" y="6117787"/>
              <a:ext cx="2861408" cy="3371823"/>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a:extLst>
                <a:ext uri="{FF2B5EF4-FFF2-40B4-BE49-F238E27FC236}">
                  <a16:creationId xmlns:a16="http://schemas.microsoft.com/office/drawing/2014/main" id="{E7D715C6-44DD-43D3-9F77-E125CF3233F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51543" y="6117787"/>
              <a:ext cx="2849505" cy="33732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55AD0A5A-50EC-413D-9C30-890D3CB7BF0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664690" y="6117787"/>
              <a:ext cx="2861408" cy="3371823"/>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a:extLst>
                <a:ext uri="{FF2B5EF4-FFF2-40B4-BE49-F238E27FC236}">
                  <a16:creationId xmlns:a16="http://schemas.microsoft.com/office/drawing/2014/main" id="{B2C9290D-1ED5-424F-B459-5FDE5E73494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26493" y="6117787"/>
              <a:ext cx="2861408" cy="3371823"/>
            </a:xfrm>
            <a:prstGeom prst="rect">
              <a:avLst/>
            </a:prstGeom>
            <a:noFill/>
            <a:extLst>
              <a:ext uri="{909E8E84-426E-40DD-AFC4-6F175D3DCCD1}">
                <a14:hiddenFill xmlns:a14="http://schemas.microsoft.com/office/drawing/2010/main">
                  <a:solidFill>
                    <a:srgbClr val="FFFFFF"/>
                  </a:solidFill>
                </a14:hiddenFill>
              </a:ext>
            </a:extLst>
          </p:spPr>
        </p:pic>
      </p:grpSp>
      <p:sp>
        <p:nvSpPr>
          <p:cNvPr id="14" name="Footer Placeholder 3">
            <a:extLst>
              <a:ext uri="{FF2B5EF4-FFF2-40B4-BE49-F238E27FC236}">
                <a16:creationId xmlns:a16="http://schemas.microsoft.com/office/drawing/2014/main" id="{CAB60786-7BD6-4C57-96FF-459761A0B7AC}"/>
              </a:ext>
            </a:extLst>
          </p:cNvPr>
          <p:cNvSpPr>
            <a:spLocks noGrp="1"/>
          </p:cNvSpPr>
          <p:nvPr>
            <p:ph type="ftr" sz="quarter" idx="11"/>
          </p:nvPr>
        </p:nvSpPr>
        <p:spPr>
          <a:xfrm>
            <a:off x="8022523" y="9040966"/>
            <a:ext cx="4405004" cy="290137"/>
          </a:xfrm>
        </p:spPr>
        <p:txBody>
          <a:bodyPr/>
          <a:lstStyle/>
          <a:p>
            <a:r>
              <a:rPr lang="en-AU" sz="1400" dirty="0">
                <a:solidFill>
                  <a:schemeClr val="accent2"/>
                </a:solidFill>
                <a:latin typeface="Calibri" panose="020F0502020204030204" pitchFamily="34" charset="0"/>
                <a:cs typeface="Calibri" panose="020F0502020204030204" pitchFamily="34" charset="0"/>
              </a:rPr>
              <a:t>Work Differently – Flipping Traditional Thinking On Its Head </a:t>
            </a:r>
          </a:p>
        </p:txBody>
      </p:sp>
    </p:spTree>
    <p:extLst>
      <p:ext uri="{BB962C8B-B14F-4D97-AF65-F5344CB8AC3E}">
        <p14:creationId xmlns:p14="http://schemas.microsoft.com/office/powerpoint/2010/main" val="32534486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60032248-CACF-4BF8-923A-0198BD04754D}"/>
              </a:ext>
            </a:extLst>
          </p:cNvPr>
          <p:cNvSpPr>
            <a:spLocks noGrp="1"/>
          </p:cNvSpPr>
          <p:nvPr>
            <p:ph type="title"/>
          </p:nvPr>
        </p:nvSpPr>
        <p:spPr>
          <a:xfrm>
            <a:off x="304782" y="250094"/>
            <a:ext cx="10223486" cy="861080"/>
          </a:xfrm>
        </p:spPr>
        <p:txBody>
          <a:bodyPr/>
          <a:lstStyle/>
          <a:p>
            <a:r>
              <a:rPr lang="en-AU" sz="6700">
                <a:latin typeface="HY-Montefiore" panose="02000806000000020003" pitchFamily="50" charset="0"/>
              </a:rPr>
              <a:t>Work differently</a:t>
            </a:r>
          </a:p>
        </p:txBody>
      </p:sp>
      <p:sp>
        <p:nvSpPr>
          <p:cNvPr id="9" name="Content Placeholder 8">
            <a:extLst>
              <a:ext uri="{FF2B5EF4-FFF2-40B4-BE49-F238E27FC236}">
                <a16:creationId xmlns:a16="http://schemas.microsoft.com/office/drawing/2014/main" id="{BC2C8EAF-8225-4916-B725-35F49DC596C4}"/>
              </a:ext>
            </a:extLst>
          </p:cNvPr>
          <p:cNvSpPr>
            <a:spLocks noGrp="1"/>
          </p:cNvSpPr>
          <p:nvPr>
            <p:ph sz="half" idx="2"/>
          </p:nvPr>
        </p:nvSpPr>
        <p:spPr>
          <a:xfrm>
            <a:off x="304782" y="1318050"/>
            <a:ext cx="12139200" cy="451442"/>
          </a:xfrm>
          <a:noFill/>
        </p:spPr>
        <p:txBody>
          <a:bodyPr/>
          <a:lstStyle/>
          <a:p>
            <a:r>
              <a:rPr lang="en-AU" sz="2708" dirty="0">
                <a:latin typeface="HY-Montefiore" panose="02000806000000020003" pitchFamily="50" charset="0"/>
                <a:ea typeface="HY-Montefiore" panose="02000806000000020003" pitchFamily="50" charset="0"/>
              </a:rPr>
              <a:t>CONSULTATION STAGE 2 – ENABLING CURIOSITY </a:t>
            </a:r>
            <a:r>
              <a:rPr lang="en-AU" sz="2708" dirty="0">
                <a:highlight>
                  <a:srgbClr val="4BA76A"/>
                </a:highlight>
                <a:latin typeface="HY-Montefiore" panose="02000806000000020003" pitchFamily="50" charset="0"/>
                <a:ea typeface="HY-Montefiore" panose="02000806000000020003" pitchFamily="50" charset="0"/>
              </a:rPr>
              <a:t>(COMPLETED)</a:t>
            </a:r>
            <a:endParaRPr lang="en-AU" sz="2708" dirty="0">
              <a:latin typeface="HY-Montefiore" panose="02000806000000020003" pitchFamily="50" charset="0"/>
              <a:ea typeface="HY-Montefiore" panose="02000806000000020003" pitchFamily="50" charset="0"/>
            </a:endParaRPr>
          </a:p>
        </p:txBody>
      </p:sp>
      <p:grpSp>
        <p:nvGrpSpPr>
          <p:cNvPr id="4" name="Group 3">
            <a:extLst>
              <a:ext uri="{FF2B5EF4-FFF2-40B4-BE49-F238E27FC236}">
                <a16:creationId xmlns:a16="http://schemas.microsoft.com/office/drawing/2014/main" id="{D71548A2-4D41-4F75-8F0C-FF9FADB3C455}"/>
              </a:ext>
            </a:extLst>
          </p:cNvPr>
          <p:cNvGrpSpPr>
            <a:grpSpLocks noChangeAspect="1"/>
          </p:cNvGrpSpPr>
          <p:nvPr/>
        </p:nvGrpSpPr>
        <p:grpSpPr>
          <a:xfrm>
            <a:off x="304782" y="4466961"/>
            <a:ext cx="7084559" cy="4957531"/>
            <a:chOff x="304782" y="2220933"/>
            <a:chExt cx="9005747" cy="6301912"/>
          </a:xfrm>
        </p:grpSpPr>
        <p:grpSp>
          <p:nvGrpSpPr>
            <p:cNvPr id="2" name="Group 1">
              <a:extLst>
                <a:ext uri="{FF2B5EF4-FFF2-40B4-BE49-F238E27FC236}">
                  <a16:creationId xmlns:a16="http://schemas.microsoft.com/office/drawing/2014/main" id="{4648505E-90FC-4DA1-87D6-27601765A9B2}"/>
                </a:ext>
              </a:extLst>
            </p:cNvPr>
            <p:cNvGrpSpPr/>
            <p:nvPr/>
          </p:nvGrpSpPr>
          <p:grpSpPr>
            <a:xfrm>
              <a:off x="2872603" y="2220933"/>
              <a:ext cx="6437926" cy="6301912"/>
              <a:chOff x="514017" y="2742048"/>
              <a:chExt cx="7385684" cy="7446009"/>
            </a:xfrm>
          </p:grpSpPr>
          <p:sp>
            <p:nvSpPr>
              <p:cNvPr id="5" name="object 4">
                <a:extLst>
                  <a:ext uri="{FF2B5EF4-FFF2-40B4-BE49-F238E27FC236}">
                    <a16:creationId xmlns:a16="http://schemas.microsoft.com/office/drawing/2014/main" id="{43908F12-754A-4FF8-8A7D-A8571308E295}"/>
                  </a:ext>
                </a:extLst>
              </p:cNvPr>
              <p:cNvSpPr/>
              <p:nvPr/>
            </p:nvSpPr>
            <p:spPr>
              <a:xfrm>
                <a:off x="2276558" y="4012952"/>
                <a:ext cx="3852545" cy="699770"/>
              </a:xfrm>
              <a:custGeom>
                <a:avLst/>
                <a:gdLst/>
                <a:ahLst/>
                <a:cxnLst/>
                <a:rect l="l" t="t" r="r" b="b"/>
                <a:pathLst>
                  <a:path w="3852545" h="699770">
                    <a:moveTo>
                      <a:pt x="3195751" y="0"/>
                    </a:moveTo>
                    <a:lnTo>
                      <a:pt x="682586" y="0"/>
                    </a:lnTo>
                    <a:lnTo>
                      <a:pt x="0" y="699262"/>
                    </a:lnTo>
                    <a:lnTo>
                      <a:pt x="3852417" y="699262"/>
                    </a:lnTo>
                    <a:lnTo>
                      <a:pt x="3195751" y="0"/>
                    </a:lnTo>
                    <a:close/>
                  </a:path>
                </a:pathLst>
              </a:custGeom>
              <a:solidFill>
                <a:srgbClr val="FAAF3F">
                  <a:alpha val="80000"/>
                </a:srgbClr>
              </a:solidFill>
            </p:spPr>
            <p:txBody>
              <a:bodyPr wrap="square" lIns="0" tIns="0" rIns="0" bIns="0" rtlCol="0"/>
              <a:lstStyle/>
              <a:p>
                <a:endParaRPr sz="1357"/>
              </a:p>
            </p:txBody>
          </p:sp>
          <p:sp>
            <p:nvSpPr>
              <p:cNvPr id="6" name="object 5">
                <a:extLst>
                  <a:ext uri="{FF2B5EF4-FFF2-40B4-BE49-F238E27FC236}">
                    <a16:creationId xmlns:a16="http://schemas.microsoft.com/office/drawing/2014/main" id="{446426E8-198E-4FD1-9195-E3C9685087FB}"/>
                  </a:ext>
                </a:extLst>
              </p:cNvPr>
              <p:cNvSpPr/>
              <p:nvPr/>
            </p:nvSpPr>
            <p:spPr>
              <a:xfrm>
                <a:off x="2276558" y="4012952"/>
                <a:ext cx="3852545" cy="699770"/>
              </a:xfrm>
              <a:custGeom>
                <a:avLst/>
                <a:gdLst/>
                <a:ahLst/>
                <a:cxnLst/>
                <a:rect l="l" t="t" r="r" b="b"/>
                <a:pathLst>
                  <a:path w="3852545" h="699770">
                    <a:moveTo>
                      <a:pt x="0" y="699262"/>
                    </a:moveTo>
                    <a:lnTo>
                      <a:pt x="3852417" y="699262"/>
                    </a:lnTo>
                    <a:lnTo>
                      <a:pt x="3195751" y="0"/>
                    </a:lnTo>
                    <a:lnTo>
                      <a:pt x="682586" y="0"/>
                    </a:lnTo>
                    <a:lnTo>
                      <a:pt x="0" y="699262"/>
                    </a:lnTo>
                    <a:close/>
                  </a:path>
                </a:pathLst>
              </a:custGeom>
              <a:ln w="12700">
                <a:solidFill>
                  <a:srgbClr val="000000"/>
                </a:solidFill>
              </a:ln>
            </p:spPr>
            <p:txBody>
              <a:bodyPr wrap="square" lIns="0" tIns="0" rIns="0" bIns="0" rtlCol="0"/>
              <a:lstStyle/>
              <a:p>
                <a:endParaRPr sz="1357"/>
              </a:p>
            </p:txBody>
          </p:sp>
          <p:sp>
            <p:nvSpPr>
              <p:cNvPr id="7" name="object 6">
                <a:extLst>
                  <a:ext uri="{FF2B5EF4-FFF2-40B4-BE49-F238E27FC236}">
                    <a16:creationId xmlns:a16="http://schemas.microsoft.com/office/drawing/2014/main" id="{7D64DFD9-B8AB-4399-9F38-C60D3A19A83D}"/>
                  </a:ext>
                </a:extLst>
              </p:cNvPr>
              <p:cNvSpPr/>
              <p:nvPr/>
            </p:nvSpPr>
            <p:spPr>
              <a:xfrm>
                <a:off x="1556254" y="4718610"/>
                <a:ext cx="5280660" cy="694690"/>
              </a:xfrm>
              <a:custGeom>
                <a:avLst/>
                <a:gdLst/>
                <a:ahLst/>
                <a:cxnLst/>
                <a:rect l="l" t="t" r="r" b="b"/>
                <a:pathLst>
                  <a:path w="5280659" h="694689">
                    <a:moveTo>
                      <a:pt x="6400" y="687793"/>
                    </a:moveTo>
                    <a:lnTo>
                      <a:pt x="0" y="687793"/>
                    </a:lnTo>
                    <a:lnTo>
                      <a:pt x="0" y="694093"/>
                    </a:lnTo>
                    <a:lnTo>
                      <a:pt x="6400" y="687793"/>
                    </a:lnTo>
                    <a:close/>
                  </a:path>
                  <a:path w="5280659" h="694689">
                    <a:moveTo>
                      <a:pt x="4598238" y="0"/>
                    </a:moveTo>
                    <a:lnTo>
                      <a:pt x="705281" y="0"/>
                    </a:lnTo>
                    <a:lnTo>
                      <a:pt x="6400" y="687793"/>
                    </a:lnTo>
                    <a:lnTo>
                      <a:pt x="5280482" y="687793"/>
                    </a:lnTo>
                    <a:lnTo>
                      <a:pt x="4598238" y="0"/>
                    </a:lnTo>
                    <a:close/>
                  </a:path>
                </a:pathLst>
              </a:custGeom>
              <a:solidFill>
                <a:srgbClr val="FAAF3F">
                  <a:alpha val="60000"/>
                </a:srgbClr>
              </a:solidFill>
            </p:spPr>
            <p:txBody>
              <a:bodyPr wrap="square" lIns="0" tIns="0" rIns="0" bIns="0" rtlCol="0"/>
              <a:lstStyle/>
              <a:p>
                <a:endParaRPr sz="1357"/>
              </a:p>
            </p:txBody>
          </p:sp>
          <p:sp>
            <p:nvSpPr>
              <p:cNvPr id="8" name="object 7">
                <a:extLst>
                  <a:ext uri="{FF2B5EF4-FFF2-40B4-BE49-F238E27FC236}">
                    <a16:creationId xmlns:a16="http://schemas.microsoft.com/office/drawing/2014/main" id="{626B3179-B4EE-4C72-9F6C-5E2A48D515C0}"/>
                  </a:ext>
                </a:extLst>
              </p:cNvPr>
              <p:cNvSpPr/>
              <p:nvPr/>
            </p:nvSpPr>
            <p:spPr>
              <a:xfrm>
                <a:off x="1556254" y="4718610"/>
                <a:ext cx="5280660" cy="694690"/>
              </a:xfrm>
              <a:custGeom>
                <a:avLst/>
                <a:gdLst/>
                <a:ahLst/>
                <a:cxnLst/>
                <a:rect l="l" t="t" r="r" b="b"/>
                <a:pathLst>
                  <a:path w="5280659" h="694689">
                    <a:moveTo>
                      <a:pt x="0" y="687793"/>
                    </a:moveTo>
                    <a:lnTo>
                      <a:pt x="5280482" y="687793"/>
                    </a:lnTo>
                    <a:lnTo>
                      <a:pt x="4598238" y="0"/>
                    </a:lnTo>
                    <a:lnTo>
                      <a:pt x="705281" y="0"/>
                    </a:lnTo>
                    <a:lnTo>
                      <a:pt x="0" y="694093"/>
                    </a:lnTo>
                  </a:path>
                </a:pathLst>
              </a:custGeom>
              <a:ln w="12700">
                <a:solidFill>
                  <a:srgbClr val="000000"/>
                </a:solidFill>
              </a:ln>
            </p:spPr>
            <p:txBody>
              <a:bodyPr wrap="square" lIns="0" tIns="0" rIns="0" bIns="0" rtlCol="0"/>
              <a:lstStyle/>
              <a:p>
                <a:endParaRPr sz="1357"/>
              </a:p>
            </p:txBody>
          </p:sp>
          <p:sp>
            <p:nvSpPr>
              <p:cNvPr id="10" name="object 8">
                <a:extLst>
                  <a:ext uri="{FF2B5EF4-FFF2-40B4-BE49-F238E27FC236}">
                    <a16:creationId xmlns:a16="http://schemas.microsoft.com/office/drawing/2014/main" id="{CE7EE27B-860C-4266-8E62-EE50A0229B22}"/>
                  </a:ext>
                </a:extLst>
              </p:cNvPr>
              <p:cNvSpPr/>
              <p:nvPr/>
            </p:nvSpPr>
            <p:spPr>
              <a:xfrm>
                <a:off x="882874" y="5417226"/>
                <a:ext cx="6627495" cy="721631"/>
              </a:xfrm>
              <a:custGeom>
                <a:avLst/>
                <a:gdLst/>
                <a:ahLst/>
                <a:cxnLst/>
                <a:rect l="l" t="t" r="r" b="b"/>
                <a:pathLst>
                  <a:path w="6627495" h="674370">
                    <a:moveTo>
                      <a:pt x="6248" y="668070"/>
                    </a:moveTo>
                    <a:lnTo>
                      <a:pt x="0" y="668070"/>
                    </a:lnTo>
                    <a:lnTo>
                      <a:pt x="0" y="674369"/>
                    </a:lnTo>
                    <a:lnTo>
                      <a:pt x="6248" y="668070"/>
                    </a:lnTo>
                    <a:close/>
                  </a:path>
                  <a:path w="6627495" h="674370">
                    <a:moveTo>
                      <a:pt x="668985" y="0"/>
                    </a:moveTo>
                    <a:lnTo>
                      <a:pt x="6248" y="668070"/>
                    </a:lnTo>
                    <a:lnTo>
                      <a:pt x="6627241" y="668070"/>
                    </a:lnTo>
                    <a:lnTo>
                      <a:pt x="5968974" y="4457"/>
                    </a:lnTo>
                    <a:lnTo>
                      <a:pt x="668985" y="0"/>
                    </a:lnTo>
                    <a:close/>
                  </a:path>
                </a:pathLst>
              </a:custGeom>
              <a:solidFill>
                <a:srgbClr val="FAAF3F">
                  <a:alpha val="40000"/>
                </a:srgbClr>
              </a:solidFill>
            </p:spPr>
            <p:txBody>
              <a:bodyPr wrap="square" lIns="0" tIns="0" rIns="0" bIns="0" rtlCol="0"/>
              <a:lstStyle/>
              <a:p>
                <a:endParaRPr sz="1357"/>
              </a:p>
            </p:txBody>
          </p:sp>
          <p:sp>
            <p:nvSpPr>
              <p:cNvPr id="11" name="object 9">
                <a:extLst>
                  <a:ext uri="{FF2B5EF4-FFF2-40B4-BE49-F238E27FC236}">
                    <a16:creationId xmlns:a16="http://schemas.microsoft.com/office/drawing/2014/main" id="{FA3413C7-511B-447E-9137-CD3422CD55E0}"/>
                  </a:ext>
                </a:extLst>
              </p:cNvPr>
              <p:cNvSpPr/>
              <p:nvPr/>
            </p:nvSpPr>
            <p:spPr>
              <a:xfrm>
                <a:off x="882874" y="5417227"/>
                <a:ext cx="6627495" cy="674370"/>
              </a:xfrm>
              <a:custGeom>
                <a:avLst/>
                <a:gdLst/>
                <a:ahLst/>
                <a:cxnLst/>
                <a:rect l="l" t="t" r="r" b="b"/>
                <a:pathLst>
                  <a:path w="6627495" h="674370">
                    <a:moveTo>
                      <a:pt x="0" y="668070"/>
                    </a:moveTo>
                    <a:lnTo>
                      <a:pt x="6627241" y="668070"/>
                    </a:lnTo>
                    <a:lnTo>
                      <a:pt x="5968974" y="4457"/>
                    </a:lnTo>
                    <a:lnTo>
                      <a:pt x="668985" y="0"/>
                    </a:lnTo>
                    <a:lnTo>
                      <a:pt x="0" y="674369"/>
                    </a:lnTo>
                  </a:path>
                </a:pathLst>
              </a:custGeom>
              <a:ln w="12700">
                <a:solidFill>
                  <a:srgbClr val="000000"/>
                </a:solidFill>
              </a:ln>
            </p:spPr>
            <p:txBody>
              <a:bodyPr wrap="square" lIns="0" tIns="0" rIns="0" bIns="0" rtlCol="0"/>
              <a:lstStyle/>
              <a:p>
                <a:endParaRPr sz="1357"/>
              </a:p>
            </p:txBody>
          </p:sp>
          <p:sp>
            <p:nvSpPr>
              <p:cNvPr id="13" name="object 10">
                <a:extLst>
                  <a:ext uri="{FF2B5EF4-FFF2-40B4-BE49-F238E27FC236}">
                    <a16:creationId xmlns:a16="http://schemas.microsoft.com/office/drawing/2014/main" id="{3F8B7C76-25B1-4DB9-984F-FC5DD8A514BB}"/>
                  </a:ext>
                </a:extLst>
              </p:cNvPr>
              <p:cNvSpPr/>
              <p:nvPr/>
            </p:nvSpPr>
            <p:spPr>
              <a:xfrm>
                <a:off x="524043" y="6107693"/>
                <a:ext cx="7351395" cy="710565"/>
              </a:xfrm>
              <a:custGeom>
                <a:avLst/>
                <a:gdLst/>
                <a:ahLst/>
                <a:cxnLst/>
                <a:rect l="l" t="t" r="r" b="b"/>
                <a:pathLst>
                  <a:path w="7351395" h="710565">
                    <a:moveTo>
                      <a:pt x="4419" y="357263"/>
                    </a:moveTo>
                    <a:lnTo>
                      <a:pt x="354406" y="710069"/>
                    </a:lnTo>
                    <a:lnTo>
                      <a:pt x="7001217" y="710069"/>
                    </a:lnTo>
                    <a:lnTo>
                      <a:pt x="7351204" y="357263"/>
                    </a:lnTo>
                    <a:lnTo>
                      <a:pt x="7001217" y="4457"/>
                    </a:lnTo>
                    <a:lnTo>
                      <a:pt x="354406" y="0"/>
                    </a:lnTo>
                    <a:lnTo>
                      <a:pt x="0" y="357263"/>
                    </a:lnTo>
                  </a:path>
                </a:pathLst>
              </a:custGeom>
              <a:ln w="12700">
                <a:solidFill>
                  <a:srgbClr val="000000"/>
                </a:solidFill>
              </a:ln>
            </p:spPr>
            <p:txBody>
              <a:bodyPr wrap="square" lIns="0" tIns="0" rIns="0" bIns="0" rtlCol="0"/>
              <a:lstStyle/>
              <a:p>
                <a:endParaRPr sz="1357"/>
              </a:p>
            </p:txBody>
          </p:sp>
          <p:sp>
            <p:nvSpPr>
              <p:cNvPr id="14" name="object 11">
                <a:extLst>
                  <a:ext uri="{FF2B5EF4-FFF2-40B4-BE49-F238E27FC236}">
                    <a16:creationId xmlns:a16="http://schemas.microsoft.com/office/drawing/2014/main" id="{C3FE3774-60AC-4480-9A0A-54BD2592E2E2}"/>
                  </a:ext>
                </a:extLst>
              </p:cNvPr>
              <p:cNvSpPr/>
              <p:nvPr/>
            </p:nvSpPr>
            <p:spPr>
              <a:xfrm>
                <a:off x="2973956" y="2757864"/>
                <a:ext cx="2463165" cy="1247775"/>
              </a:xfrm>
              <a:custGeom>
                <a:avLst/>
                <a:gdLst/>
                <a:ahLst/>
                <a:cxnLst/>
                <a:rect l="l" t="t" r="r" b="b"/>
                <a:pathLst>
                  <a:path w="2463165" h="1247775">
                    <a:moveTo>
                      <a:pt x="1232738" y="0"/>
                    </a:moveTo>
                    <a:lnTo>
                      <a:pt x="1232738" y="4457"/>
                    </a:lnTo>
                    <a:lnTo>
                      <a:pt x="0" y="1247368"/>
                    </a:lnTo>
                    <a:lnTo>
                      <a:pt x="2462860" y="1247368"/>
                    </a:lnTo>
                    <a:lnTo>
                      <a:pt x="1232738" y="0"/>
                    </a:lnTo>
                    <a:close/>
                  </a:path>
                </a:pathLst>
              </a:custGeom>
              <a:solidFill>
                <a:srgbClr val="FAAF3F"/>
              </a:solidFill>
            </p:spPr>
            <p:txBody>
              <a:bodyPr wrap="square" lIns="0" tIns="0" rIns="0" bIns="0" rtlCol="0"/>
              <a:lstStyle/>
              <a:p>
                <a:endParaRPr sz="1357"/>
              </a:p>
            </p:txBody>
          </p:sp>
          <p:sp>
            <p:nvSpPr>
              <p:cNvPr id="15" name="object 12">
                <a:extLst>
                  <a:ext uri="{FF2B5EF4-FFF2-40B4-BE49-F238E27FC236}">
                    <a16:creationId xmlns:a16="http://schemas.microsoft.com/office/drawing/2014/main" id="{F5B9E487-3ACD-403D-81CB-61AC20D4DE87}"/>
                  </a:ext>
                </a:extLst>
              </p:cNvPr>
              <p:cNvSpPr/>
              <p:nvPr/>
            </p:nvSpPr>
            <p:spPr>
              <a:xfrm>
                <a:off x="2973956" y="2757864"/>
                <a:ext cx="2463165" cy="1247775"/>
              </a:xfrm>
              <a:custGeom>
                <a:avLst/>
                <a:gdLst/>
                <a:ahLst/>
                <a:cxnLst/>
                <a:rect l="l" t="t" r="r" b="b"/>
                <a:pathLst>
                  <a:path w="2463165" h="1247775">
                    <a:moveTo>
                      <a:pt x="1232738" y="4457"/>
                    </a:moveTo>
                    <a:lnTo>
                      <a:pt x="0" y="1247368"/>
                    </a:lnTo>
                    <a:lnTo>
                      <a:pt x="2462860" y="1247368"/>
                    </a:lnTo>
                    <a:lnTo>
                      <a:pt x="1232738" y="0"/>
                    </a:lnTo>
                  </a:path>
                </a:pathLst>
              </a:custGeom>
              <a:ln w="12700">
                <a:solidFill>
                  <a:srgbClr val="000000"/>
                </a:solidFill>
              </a:ln>
            </p:spPr>
            <p:txBody>
              <a:bodyPr wrap="square" lIns="0" tIns="0" rIns="0" bIns="0" rtlCol="0"/>
              <a:lstStyle/>
              <a:p>
                <a:endParaRPr sz="1357"/>
              </a:p>
            </p:txBody>
          </p:sp>
          <p:sp>
            <p:nvSpPr>
              <p:cNvPr id="16" name="object 13">
                <a:extLst>
                  <a:ext uri="{FF2B5EF4-FFF2-40B4-BE49-F238E27FC236}">
                    <a16:creationId xmlns:a16="http://schemas.microsoft.com/office/drawing/2014/main" id="{7AB34138-91CE-4B1B-B295-E4FC9B34EC02}"/>
                  </a:ext>
                </a:extLst>
              </p:cNvPr>
              <p:cNvSpPr/>
              <p:nvPr/>
            </p:nvSpPr>
            <p:spPr>
              <a:xfrm>
                <a:off x="2276558" y="8220578"/>
                <a:ext cx="3852545" cy="699770"/>
              </a:xfrm>
              <a:custGeom>
                <a:avLst/>
                <a:gdLst/>
                <a:ahLst/>
                <a:cxnLst/>
                <a:rect l="l" t="t" r="r" b="b"/>
                <a:pathLst>
                  <a:path w="3852545" h="699770">
                    <a:moveTo>
                      <a:pt x="3852417" y="0"/>
                    </a:moveTo>
                    <a:lnTo>
                      <a:pt x="0" y="0"/>
                    </a:lnTo>
                    <a:lnTo>
                      <a:pt x="682586" y="699262"/>
                    </a:lnTo>
                    <a:lnTo>
                      <a:pt x="3195751" y="699262"/>
                    </a:lnTo>
                    <a:lnTo>
                      <a:pt x="3852417" y="0"/>
                    </a:lnTo>
                    <a:close/>
                  </a:path>
                </a:pathLst>
              </a:custGeom>
              <a:solidFill>
                <a:srgbClr val="F09592"/>
              </a:solidFill>
            </p:spPr>
            <p:txBody>
              <a:bodyPr wrap="square" lIns="0" tIns="0" rIns="0" bIns="0" rtlCol="0"/>
              <a:lstStyle/>
              <a:p>
                <a:endParaRPr sz="1357"/>
              </a:p>
            </p:txBody>
          </p:sp>
          <p:sp>
            <p:nvSpPr>
              <p:cNvPr id="17" name="object 14">
                <a:extLst>
                  <a:ext uri="{FF2B5EF4-FFF2-40B4-BE49-F238E27FC236}">
                    <a16:creationId xmlns:a16="http://schemas.microsoft.com/office/drawing/2014/main" id="{E3F83BDD-801B-40B6-B627-B1CA37564672}"/>
                  </a:ext>
                </a:extLst>
              </p:cNvPr>
              <p:cNvSpPr/>
              <p:nvPr/>
            </p:nvSpPr>
            <p:spPr>
              <a:xfrm>
                <a:off x="2276558" y="8220578"/>
                <a:ext cx="3852545" cy="699770"/>
              </a:xfrm>
              <a:custGeom>
                <a:avLst/>
                <a:gdLst/>
                <a:ahLst/>
                <a:cxnLst/>
                <a:rect l="l" t="t" r="r" b="b"/>
                <a:pathLst>
                  <a:path w="3852545" h="699770">
                    <a:moveTo>
                      <a:pt x="0" y="0"/>
                    </a:moveTo>
                    <a:lnTo>
                      <a:pt x="3852417" y="0"/>
                    </a:lnTo>
                    <a:lnTo>
                      <a:pt x="3195751" y="699262"/>
                    </a:lnTo>
                    <a:lnTo>
                      <a:pt x="682586" y="699262"/>
                    </a:lnTo>
                    <a:lnTo>
                      <a:pt x="0" y="0"/>
                    </a:lnTo>
                    <a:close/>
                  </a:path>
                </a:pathLst>
              </a:custGeom>
              <a:ln w="12700">
                <a:solidFill>
                  <a:srgbClr val="000000"/>
                </a:solidFill>
              </a:ln>
            </p:spPr>
            <p:txBody>
              <a:bodyPr wrap="square" lIns="0" tIns="0" rIns="0" bIns="0" rtlCol="0"/>
              <a:lstStyle/>
              <a:p>
                <a:endParaRPr sz="1357"/>
              </a:p>
            </p:txBody>
          </p:sp>
          <p:sp>
            <p:nvSpPr>
              <p:cNvPr id="18" name="object 15">
                <a:extLst>
                  <a:ext uri="{FF2B5EF4-FFF2-40B4-BE49-F238E27FC236}">
                    <a16:creationId xmlns:a16="http://schemas.microsoft.com/office/drawing/2014/main" id="{5C27BD42-672F-4130-B88B-E38D7CB9B0E9}"/>
                  </a:ext>
                </a:extLst>
              </p:cNvPr>
              <p:cNvSpPr/>
              <p:nvPr/>
            </p:nvSpPr>
            <p:spPr>
              <a:xfrm>
                <a:off x="1556254" y="7520089"/>
                <a:ext cx="5280660" cy="694690"/>
              </a:xfrm>
              <a:custGeom>
                <a:avLst/>
                <a:gdLst/>
                <a:ahLst/>
                <a:cxnLst/>
                <a:rect l="l" t="t" r="r" b="b"/>
                <a:pathLst>
                  <a:path w="5280659" h="694690">
                    <a:moveTo>
                      <a:pt x="5280482" y="6299"/>
                    </a:moveTo>
                    <a:lnTo>
                      <a:pt x="6400" y="6299"/>
                    </a:lnTo>
                    <a:lnTo>
                      <a:pt x="705281" y="694093"/>
                    </a:lnTo>
                    <a:lnTo>
                      <a:pt x="4598238" y="694093"/>
                    </a:lnTo>
                    <a:lnTo>
                      <a:pt x="5280482" y="6299"/>
                    </a:lnTo>
                    <a:close/>
                  </a:path>
                  <a:path w="5280659" h="694690">
                    <a:moveTo>
                      <a:pt x="0" y="0"/>
                    </a:moveTo>
                    <a:lnTo>
                      <a:pt x="0" y="6299"/>
                    </a:lnTo>
                    <a:lnTo>
                      <a:pt x="6400" y="6299"/>
                    </a:lnTo>
                    <a:lnTo>
                      <a:pt x="0" y="0"/>
                    </a:lnTo>
                    <a:close/>
                  </a:path>
                </a:pathLst>
              </a:custGeom>
              <a:solidFill>
                <a:schemeClr val="accent1"/>
              </a:solidFill>
            </p:spPr>
            <p:txBody>
              <a:bodyPr wrap="square" lIns="0" tIns="0" rIns="0" bIns="0" rtlCol="0"/>
              <a:lstStyle/>
              <a:p>
                <a:endParaRPr sz="1357"/>
              </a:p>
            </p:txBody>
          </p:sp>
          <p:sp>
            <p:nvSpPr>
              <p:cNvPr id="19" name="object 16">
                <a:extLst>
                  <a:ext uri="{FF2B5EF4-FFF2-40B4-BE49-F238E27FC236}">
                    <a16:creationId xmlns:a16="http://schemas.microsoft.com/office/drawing/2014/main" id="{006FA74E-3BA6-4E98-BB8D-E70E6A9C8C86}"/>
                  </a:ext>
                </a:extLst>
              </p:cNvPr>
              <p:cNvSpPr/>
              <p:nvPr/>
            </p:nvSpPr>
            <p:spPr>
              <a:xfrm>
                <a:off x="1556254" y="7520089"/>
                <a:ext cx="5280660" cy="694690"/>
              </a:xfrm>
              <a:custGeom>
                <a:avLst/>
                <a:gdLst/>
                <a:ahLst/>
                <a:cxnLst/>
                <a:rect l="l" t="t" r="r" b="b"/>
                <a:pathLst>
                  <a:path w="5280659" h="694690">
                    <a:moveTo>
                      <a:pt x="0" y="6299"/>
                    </a:moveTo>
                    <a:lnTo>
                      <a:pt x="5280482" y="6299"/>
                    </a:lnTo>
                    <a:lnTo>
                      <a:pt x="4598238" y="694093"/>
                    </a:lnTo>
                    <a:lnTo>
                      <a:pt x="705281" y="694093"/>
                    </a:lnTo>
                    <a:lnTo>
                      <a:pt x="0" y="0"/>
                    </a:lnTo>
                  </a:path>
                </a:pathLst>
              </a:custGeom>
              <a:ln w="12700">
                <a:solidFill>
                  <a:srgbClr val="000000"/>
                </a:solidFill>
              </a:ln>
            </p:spPr>
            <p:txBody>
              <a:bodyPr wrap="square" lIns="0" tIns="0" rIns="0" bIns="0" rtlCol="0"/>
              <a:lstStyle/>
              <a:p>
                <a:endParaRPr sz="1357"/>
              </a:p>
            </p:txBody>
          </p:sp>
          <p:sp>
            <p:nvSpPr>
              <p:cNvPr id="20" name="object 17">
                <a:extLst>
                  <a:ext uri="{FF2B5EF4-FFF2-40B4-BE49-F238E27FC236}">
                    <a16:creationId xmlns:a16="http://schemas.microsoft.com/office/drawing/2014/main" id="{7136EF30-A1B2-4BAE-AC3E-AD7F2834BE7D}"/>
                  </a:ext>
                </a:extLst>
              </p:cNvPr>
              <p:cNvSpPr/>
              <p:nvPr/>
            </p:nvSpPr>
            <p:spPr>
              <a:xfrm>
                <a:off x="897095" y="6802668"/>
                <a:ext cx="6627495" cy="709514"/>
              </a:xfrm>
              <a:custGeom>
                <a:avLst/>
                <a:gdLst/>
                <a:ahLst/>
                <a:cxnLst/>
                <a:rect l="l" t="t" r="r" b="b"/>
                <a:pathLst>
                  <a:path w="6627495" h="674370">
                    <a:moveTo>
                      <a:pt x="6627241" y="6299"/>
                    </a:moveTo>
                    <a:lnTo>
                      <a:pt x="6248" y="6299"/>
                    </a:lnTo>
                    <a:lnTo>
                      <a:pt x="668985" y="674369"/>
                    </a:lnTo>
                    <a:lnTo>
                      <a:pt x="5968974" y="669912"/>
                    </a:lnTo>
                    <a:lnTo>
                      <a:pt x="6627241" y="6299"/>
                    </a:lnTo>
                    <a:close/>
                  </a:path>
                  <a:path w="6627495" h="674370">
                    <a:moveTo>
                      <a:pt x="0" y="0"/>
                    </a:moveTo>
                    <a:lnTo>
                      <a:pt x="0" y="6299"/>
                    </a:lnTo>
                    <a:lnTo>
                      <a:pt x="6248" y="6299"/>
                    </a:lnTo>
                    <a:lnTo>
                      <a:pt x="0" y="0"/>
                    </a:lnTo>
                    <a:close/>
                  </a:path>
                </a:pathLst>
              </a:custGeom>
              <a:solidFill>
                <a:srgbClr val="6DABA6"/>
              </a:solidFill>
              <a:ln>
                <a:solidFill>
                  <a:srgbClr val="FFFFFF"/>
                </a:solidFill>
              </a:ln>
            </p:spPr>
            <p:txBody>
              <a:bodyPr wrap="square" lIns="0" tIns="0" rIns="0" bIns="0" rtlCol="0"/>
              <a:lstStyle/>
              <a:p>
                <a:endParaRPr sz="1357"/>
              </a:p>
            </p:txBody>
          </p:sp>
          <p:sp>
            <p:nvSpPr>
              <p:cNvPr id="22" name="object 19">
                <a:extLst>
                  <a:ext uri="{FF2B5EF4-FFF2-40B4-BE49-F238E27FC236}">
                    <a16:creationId xmlns:a16="http://schemas.microsoft.com/office/drawing/2014/main" id="{2ECC6734-E9D4-40FC-9F89-99C0D95912C1}"/>
                  </a:ext>
                </a:extLst>
              </p:cNvPr>
              <p:cNvSpPr/>
              <p:nvPr/>
            </p:nvSpPr>
            <p:spPr>
              <a:xfrm>
                <a:off x="2973956" y="8927558"/>
                <a:ext cx="2463165" cy="1247775"/>
              </a:xfrm>
              <a:custGeom>
                <a:avLst/>
                <a:gdLst/>
                <a:ahLst/>
                <a:cxnLst/>
                <a:rect l="l" t="t" r="r" b="b"/>
                <a:pathLst>
                  <a:path w="2463165" h="1247775">
                    <a:moveTo>
                      <a:pt x="2462860" y="0"/>
                    </a:moveTo>
                    <a:lnTo>
                      <a:pt x="0" y="0"/>
                    </a:lnTo>
                    <a:lnTo>
                      <a:pt x="1232738" y="1242910"/>
                    </a:lnTo>
                    <a:lnTo>
                      <a:pt x="1232738" y="1247368"/>
                    </a:lnTo>
                    <a:lnTo>
                      <a:pt x="2462860" y="0"/>
                    </a:lnTo>
                    <a:close/>
                  </a:path>
                </a:pathLst>
              </a:custGeom>
              <a:solidFill>
                <a:schemeClr val="accent2"/>
              </a:solidFill>
            </p:spPr>
            <p:txBody>
              <a:bodyPr wrap="square" lIns="0" tIns="0" rIns="0" bIns="0" rtlCol="0"/>
              <a:lstStyle/>
              <a:p>
                <a:endParaRPr sz="1357"/>
              </a:p>
            </p:txBody>
          </p:sp>
          <p:sp>
            <p:nvSpPr>
              <p:cNvPr id="23" name="object 20">
                <a:extLst>
                  <a:ext uri="{FF2B5EF4-FFF2-40B4-BE49-F238E27FC236}">
                    <a16:creationId xmlns:a16="http://schemas.microsoft.com/office/drawing/2014/main" id="{8B660375-0A73-4AFE-BB17-BE78CE5F837F}"/>
                  </a:ext>
                </a:extLst>
              </p:cNvPr>
              <p:cNvSpPr/>
              <p:nvPr/>
            </p:nvSpPr>
            <p:spPr>
              <a:xfrm>
                <a:off x="2973956" y="8927558"/>
                <a:ext cx="2463165" cy="1247775"/>
              </a:xfrm>
              <a:custGeom>
                <a:avLst/>
                <a:gdLst/>
                <a:ahLst/>
                <a:cxnLst/>
                <a:rect l="l" t="t" r="r" b="b"/>
                <a:pathLst>
                  <a:path w="2463165" h="1247775">
                    <a:moveTo>
                      <a:pt x="1232738" y="1242910"/>
                    </a:moveTo>
                    <a:lnTo>
                      <a:pt x="0" y="0"/>
                    </a:lnTo>
                    <a:lnTo>
                      <a:pt x="2462860" y="0"/>
                    </a:lnTo>
                    <a:lnTo>
                      <a:pt x="1232738" y="1247368"/>
                    </a:lnTo>
                  </a:path>
                </a:pathLst>
              </a:custGeom>
              <a:ln w="12700">
                <a:solidFill>
                  <a:srgbClr val="000000"/>
                </a:solidFill>
              </a:ln>
            </p:spPr>
            <p:txBody>
              <a:bodyPr wrap="square" lIns="0" tIns="0" rIns="0" bIns="0" rtlCol="0"/>
              <a:lstStyle/>
              <a:p>
                <a:endParaRPr sz="1357"/>
              </a:p>
            </p:txBody>
          </p:sp>
          <p:sp>
            <p:nvSpPr>
              <p:cNvPr id="24" name="object 21">
                <a:extLst>
                  <a:ext uri="{FF2B5EF4-FFF2-40B4-BE49-F238E27FC236}">
                    <a16:creationId xmlns:a16="http://schemas.microsoft.com/office/drawing/2014/main" id="{55050222-DA29-4B40-9FD9-1DF306E16293}"/>
                  </a:ext>
                </a:extLst>
              </p:cNvPr>
              <p:cNvSpPr/>
              <p:nvPr/>
            </p:nvSpPr>
            <p:spPr>
              <a:xfrm>
                <a:off x="514017" y="2742048"/>
                <a:ext cx="7385684" cy="7446009"/>
              </a:xfrm>
              <a:custGeom>
                <a:avLst/>
                <a:gdLst/>
                <a:ahLst/>
                <a:cxnLst/>
                <a:rect l="l" t="t" r="r" b="b"/>
                <a:pathLst>
                  <a:path w="7385684" h="7446009">
                    <a:moveTo>
                      <a:pt x="3692677" y="0"/>
                    </a:moveTo>
                    <a:lnTo>
                      <a:pt x="0" y="3722903"/>
                    </a:lnTo>
                    <a:lnTo>
                      <a:pt x="3692677" y="7445819"/>
                    </a:lnTo>
                    <a:lnTo>
                      <a:pt x="7385354" y="3722903"/>
                    </a:lnTo>
                    <a:lnTo>
                      <a:pt x="3692677" y="0"/>
                    </a:lnTo>
                    <a:close/>
                  </a:path>
                </a:pathLst>
              </a:custGeom>
              <a:ln w="101600">
                <a:solidFill>
                  <a:srgbClr val="000000"/>
                </a:solidFill>
              </a:ln>
            </p:spPr>
            <p:txBody>
              <a:bodyPr wrap="square" lIns="0" tIns="0" rIns="0" bIns="0" rtlCol="0"/>
              <a:lstStyle/>
              <a:p>
                <a:endParaRPr sz="1357"/>
              </a:p>
            </p:txBody>
          </p:sp>
          <p:sp>
            <p:nvSpPr>
              <p:cNvPr id="25" name="object 22">
                <a:extLst>
                  <a:ext uri="{FF2B5EF4-FFF2-40B4-BE49-F238E27FC236}">
                    <a16:creationId xmlns:a16="http://schemas.microsoft.com/office/drawing/2014/main" id="{24E7B06E-CFD8-4A14-AC5B-AF858B34F493}"/>
                  </a:ext>
                </a:extLst>
              </p:cNvPr>
              <p:cNvSpPr/>
              <p:nvPr/>
            </p:nvSpPr>
            <p:spPr>
              <a:xfrm>
                <a:off x="866148" y="6111001"/>
                <a:ext cx="6697345" cy="0"/>
              </a:xfrm>
              <a:custGeom>
                <a:avLst/>
                <a:gdLst/>
                <a:ahLst/>
                <a:cxnLst/>
                <a:rect l="l" t="t" r="r" b="b"/>
                <a:pathLst>
                  <a:path w="6697345">
                    <a:moveTo>
                      <a:pt x="0" y="0"/>
                    </a:moveTo>
                    <a:lnTo>
                      <a:pt x="6697281" y="0"/>
                    </a:lnTo>
                  </a:path>
                </a:pathLst>
              </a:custGeom>
              <a:ln w="50800">
                <a:solidFill>
                  <a:srgbClr val="000000"/>
                </a:solidFill>
              </a:ln>
            </p:spPr>
            <p:txBody>
              <a:bodyPr wrap="square" lIns="0" tIns="0" rIns="0" bIns="0" rtlCol="0"/>
              <a:lstStyle/>
              <a:p>
                <a:endParaRPr sz="1357"/>
              </a:p>
            </p:txBody>
          </p:sp>
          <p:sp>
            <p:nvSpPr>
              <p:cNvPr id="26" name="object 23">
                <a:extLst>
                  <a:ext uri="{FF2B5EF4-FFF2-40B4-BE49-F238E27FC236}">
                    <a16:creationId xmlns:a16="http://schemas.microsoft.com/office/drawing/2014/main" id="{911747A9-5578-4257-856E-98DFFF34E856}"/>
                  </a:ext>
                </a:extLst>
              </p:cNvPr>
              <p:cNvSpPr/>
              <p:nvPr/>
            </p:nvSpPr>
            <p:spPr>
              <a:xfrm>
                <a:off x="889608" y="6810326"/>
                <a:ext cx="6673850" cy="0"/>
              </a:xfrm>
              <a:custGeom>
                <a:avLst/>
                <a:gdLst/>
                <a:ahLst/>
                <a:cxnLst/>
                <a:rect l="l" t="t" r="r" b="b"/>
                <a:pathLst>
                  <a:path w="6673850">
                    <a:moveTo>
                      <a:pt x="0" y="0"/>
                    </a:moveTo>
                    <a:lnTo>
                      <a:pt x="6673824" y="0"/>
                    </a:lnTo>
                  </a:path>
                </a:pathLst>
              </a:custGeom>
              <a:ln w="50800">
                <a:solidFill>
                  <a:srgbClr val="000000"/>
                </a:solidFill>
              </a:ln>
            </p:spPr>
            <p:txBody>
              <a:bodyPr wrap="square" lIns="0" tIns="0" rIns="0" bIns="0" rtlCol="0"/>
              <a:lstStyle/>
              <a:p>
                <a:endParaRPr sz="1357"/>
              </a:p>
            </p:txBody>
          </p:sp>
          <p:sp>
            <p:nvSpPr>
              <p:cNvPr id="27" name="object 24">
                <a:extLst>
                  <a:ext uri="{FF2B5EF4-FFF2-40B4-BE49-F238E27FC236}">
                    <a16:creationId xmlns:a16="http://schemas.microsoft.com/office/drawing/2014/main" id="{7E30BACA-4194-4AD3-8778-4E832F6E334C}"/>
                  </a:ext>
                </a:extLst>
              </p:cNvPr>
              <p:cNvSpPr/>
              <p:nvPr/>
            </p:nvSpPr>
            <p:spPr>
              <a:xfrm>
                <a:off x="1568669" y="5411675"/>
                <a:ext cx="5273675" cy="0"/>
              </a:xfrm>
              <a:custGeom>
                <a:avLst/>
                <a:gdLst/>
                <a:ahLst/>
                <a:cxnLst/>
                <a:rect l="l" t="t" r="r" b="b"/>
                <a:pathLst>
                  <a:path w="5273675">
                    <a:moveTo>
                      <a:pt x="0" y="0"/>
                    </a:moveTo>
                    <a:lnTo>
                      <a:pt x="5273408" y="0"/>
                    </a:lnTo>
                  </a:path>
                </a:pathLst>
              </a:custGeom>
              <a:ln w="50800">
                <a:solidFill>
                  <a:srgbClr val="000000"/>
                </a:solidFill>
              </a:ln>
            </p:spPr>
            <p:txBody>
              <a:bodyPr wrap="square" lIns="0" tIns="0" rIns="0" bIns="0" rtlCol="0"/>
              <a:lstStyle/>
              <a:p>
                <a:endParaRPr sz="1357"/>
              </a:p>
            </p:txBody>
          </p:sp>
          <p:sp>
            <p:nvSpPr>
              <p:cNvPr id="28" name="object 25">
                <a:extLst>
                  <a:ext uri="{FF2B5EF4-FFF2-40B4-BE49-F238E27FC236}">
                    <a16:creationId xmlns:a16="http://schemas.microsoft.com/office/drawing/2014/main" id="{CB2E43A8-C9A0-4B74-9A8B-959686473D35}"/>
                  </a:ext>
                </a:extLst>
              </p:cNvPr>
              <p:cNvSpPr/>
              <p:nvPr/>
            </p:nvSpPr>
            <p:spPr>
              <a:xfrm>
                <a:off x="2276408" y="4712350"/>
                <a:ext cx="3851910" cy="0"/>
              </a:xfrm>
              <a:custGeom>
                <a:avLst/>
                <a:gdLst/>
                <a:ahLst/>
                <a:cxnLst/>
                <a:rect l="l" t="t" r="r" b="b"/>
                <a:pathLst>
                  <a:path w="3851910">
                    <a:moveTo>
                      <a:pt x="0" y="0"/>
                    </a:moveTo>
                    <a:lnTo>
                      <a:pt x="3851655" y="0"/>
                    </a:lnTo>
                  </a:path>
                </a:pathLst>
              </a:custGeom>
              <a:ln w="50800">
                <a:solidFill>
                  <a:srgbClr val="000000"/>
                </a:solidFill>
              </a:ln>
            </p:spPr>
            <p:txBody>
              <a:bodyPr wrap="square" lIns="0" tIns="0" rIns="0" bIns="0" rtlCol="0"/>
              <a:lstStyle/>
              <a:p>
                <a:endParaRPr sz="1357"/>
              </a:p>
            </p:txBody>
          </p:sp>
          <p:sp>
            <p:nvSpPr>
              <p:cNvPr id="29" name="object 26">
                <a:extLst>
                  <a:ext uri="{FF2B5EF4-FFF2-40B4-BE49-F238E27FC236}">
                    <a16:creationId xmlns:a16="http://schemas.microsoft.com/office/drawing/2014/main" id="{A037987B-1E1D-41DD-88C6-8A4899C48140}"/>
                  </a:ext>
                </a:extLst>
              </p:cNvPr>
              <p:cNvSpPr/>
              <p:nvPr/>
            </p:nvSpPr>
            <p:spPr>
              <a:xfrm>
                <a:off x="2920648" y="4013024"/>
                <a:ext cx="2552065" cy="0"/>
              </a:xfrm>
              <a:custGeom>
                <a:avLst/>
                <a:gdLst/>
                <a:ahLst/>
                <a:cxnLst/>
                <a:rect l="l" t="t" r="r" b="b"/>
                <a:pathLst>
                  <a:path w="2552065">
                    <a:moveTo>
                      <a:pt x="0" y="0"/>
                    </a:moveTo>
                    <a:lnTo>
                      <a:pt x="2551760" y="0"/>
                    </a:lnTo>
                  </a:path>
                </a:pathLst>
              </a:custGeom>
              <a:ln w="50800">
                <a:solidFill>
                  <a:srgbClr val="000000"/>
                </a:solidFill>
              </a:ln>
            </p:spPr>
            <p:txBody>
              <a:bodyPr wrap="square" lIns="0" tIns="0" rIns="0" bIns="0" rtlCol="0"/>
              <a:lstStyle/>
              <a:p>
                <a:endParaRPr sz="1357"/>
              </a:p>
            </p:txBody>
          </p:sp>
          <p:sp>
            <p:nvSpPr>
              <p:cNvPr id="30" name="object 27">
                <a:extLst>
                  <a:ext uri="{FF2B5EF4-FFF2-40B4-BE49-F238E27FC236}">
                    <a16:creationId xmlns:a16="http://schemas.microsoft.com/office/drawing/2014/main" id="{F05C4953-DECD-4F94-9B38-DEA317BF8028}"/>
                  </a:ext>
                </a:extLst>
              </p:cNvPr>
              <p:cNvSpPr/>
              <p:nvPr/>
            </p:nvSpPr>
            <p:spPr>
              <a:xfrm>
                <a:off x="1569732" y="7509652"/>
                <a:ext cx="5272405" cy="0"/>
              </a:xfrm>
              <a:custGeom>
                <a:avLst/>
                <a:gdLst/>
                <a:ahLst/>
                <a:cxnLst/>
                <a:rect l="l" t="t" r="r" b="b"/>
                <a:pathLst>
                  <a:path w="5272405">
                    <a:moveTo>
                      <a:pt x="0" y="0"/>
                    </a:moveTo>
                    <a:lnTo>
                      <a:pt x="5272341" y="0"/>
                    </a:lnTo>
                  </a:path>
                </a:pathLst>
              </a:custGeom>
              <a:ln w="50800">
                <a:solidFill>
                  <a:srgbClr val="000000"/>
                </a:solidFill>
              </a:ln>
            </p:spPr>
            <p:txBody>
              <a:bodyPr wrap="square" lIns="0" tIns="0" rIns="0" bIns="0" rtlCol="0"/>
              <a:lstStyle/>
              <a:p>
                <a:endParaRPr sz="1357"/>
              </a:p>
            </p:txBody>
          </p:sp>
          <p:sp>
            <p:nvSpPr>
              <p:cNvPr id="31" name="object 28">
                <a:extLst>
                  <a:ext uri="{FF2B5EF4-FFF2-40B4-BE49-F238E27FC236}">
                    <a16:creationId xmlns:a16="http://schemas.microsoft.com/office/drawing/2014/main" id="{91595B8D-4076-4A82-ACD5-9EE4BD7B213D}"/>
                  </a:ext>
                </a:extLst>
              </p:cNvPr>
              <p:cNvSpPr/>
              <p:nvPr/>
            </p:nvSpPr>
            <p:spPr>
              <a:xfrm>
                <a:off x="2277470" y="8208979"/>
                <a:ext cx="3851910" cy="0"/>
              </a:xfrm>
              <a:custGeom>
                <a:avLst/>
                <a:gdLst/>
                <a:ahLst/>
                <a:cxnLst/>
                <a:rect l="l" t="t" r="r" b="b"/>
                <a:pathLst>
                  <a:path w="3851910">
                    <a:moveTo>
                      <a:pt x="0" y="0"/>
                    </a:moveTo>
                    <a:lnTo>
                      <a:pt x="3851655" y="0"/>
                    </a:lnTo>
                  </a:path>
                </a:pathLst>
              </a:custGeom>
              <a:ln w="50800">
                <a:solidFill>
                  <a:srgbClr val="000000"/>
                </a:solidFill>
              </a:ln>
            </p:spPr>
            <p:txBody>
              <a:bodyPr wrap="square" lIns="0" tIns="0" rIns="0" bIns="0" rtlCol="0"/>
              <a:lstStyle/>
              <a:p>
                <a:endParaRPr sz="1357"/>
              </a:p>
            </p:txBody>
          </p:sp>
          <p:sp>
            <p:nvSpPr>
              <p:cNvPr id="32" name="object 29">
                <a:extLst>
                  <a:ext uri="{FF2B5EF4-FFF2-40B4-BE49-F238E27FC236}">
                    <a16:creationId xmlns:a16="http://schemas.microsoft.com/office/drawing/2014/main" id="{DE0CF493-ED36-4DF6-A1C4-80E64CF08F1F}"/>
                  </a:ext>
                </a:extLst>
              </p:cNvPr>
              <p:cNvSpPr/>
              <p:nvPr/>
            </p:nvSpPr>
            <p:spPr>
              <a:xfrm>
                <a:off x="2921709" y="8908304"/>
                <a:ext cx="2552065" cy="0"/>
              </a:xfrm>
              <a:custGeom>
                <a:avLst/>
                <a:gdLst/>
                <a:ahLst/>
                <a:cxnLst/>
                <a:rect l="l" t="t" r="r" b="b"/>
                <a:pathLst>
                  <a:path w="2552065">
                    <a:moveTo>
                      <a:pt x="0" y="0"/>
                    </a:moveTo>
                    <a:lnTo>
                      <a:pt x="2551760" y="0"/>
                    </a:lnTo>
                  </a:path>
                </a:pathLst>
              </a:custGeom>
              <a:ln w="50800">
                <a:solidFill>
                  <a:srgbClr val="000000"/>
                </a:solidFill>
              </a:ln>
            </p:spPr>
            <p:txBody>
              <a:bodyPr wrap="square" lIns="0" tIns="0" rIns="0" bIns="0" rtlCol="0"/>
              <a:lstStyle/>
              <a:p>
                <a:endParaRPr sz="1357"/>
              </a:p>
            </p:txBody>
          </p:sp>
          <p:sp>
            <p:nvSpPr>
              <p:cNvPr id="33" name="object 30">
                <a:extLst>
                  <a:ext uri="{FF2B5EF4-FFF2-40B4-BE49-F238E27FC236}">
                    <a16:creationId xmlns:a16="http://schemas.microsoft.com/office/drawing/2014/main" id="{22F8C8CE-B8A7-48ED-837B-59BAC747C077}"/>
                  </a:ext>
                </a:extLst>
              </p:cNvPr>
              <p:cNvSpPr txBox="1"/>
              <p:nvPr/>
            </p:nvSpPr>
            <p:spPr>
              <a:xfrm>
                <a:off x="3531845" y="3108850"/>
                <a:ext cx="1345565" cy="843771"/>
              </a:xfrm>
              <a:prstGeom prst="rect">
                <a:avLst/>
              </a:prstGeom>
            </p:spPr>
            <p:txBody>
              <a:bodyPr vert="horz" wrap="square" lIns="0" tIns="10749" rIns="0" bIns="0" rtlCol="0">
                <a:spAutoFit/>
              </a:bodyPr>
              <a:lstStyle/>
              <a:p>
                <a:pPr marL="9525" marR="4299" indent="-9525" algn="ctr">
                  <a:lnSpc>
                    <a:spcPct val="100000"/>
                  </a:lnSpc>
                  <a:spcBef>
                    <a:spcPts val="85"/>
                  </a:spcBef>
                </a:pPr>
                <a:r>
                  <a:rPr sz="1800" b="1" dirty="0">
                    <a:latin typeface="HY-Montefiore"/>
                    <a:cs typeface="HY-Montefiore"/>
                  </a:rPr>
                  <a:t>WORK  DIFFERENT</a:t>
                </a:r>
                <a:r>
                  <a:rPr sz="1800" b="1" spc="-106" dirty="0">
                    <a:latin typeface="HY-Montefiore"/>
                    <a:cs typeface="HY-Montefiore"/>
                  </a:rPr>
                  <a:t>L</a:t>
                </a:r>
                <a:r>
                  <a:rPr sz="1800" b="1" dirty="0">
                    <a:latin typeface="HY-Montefiore"/>
                    <a:cs typeface="HY-Montefiore"/>
                  </a:rPr>
                  <a:t>Y</a:t>
                </a:r>
                <a:endParaRPr sz="1800" dirty="0">
                  <a:latin typeface="HY-Montefiore"/>
                  <a:cs typeface="HY-Montefiore"/>
                </a:endParaRPr>
              </a:p>
            </p:txBody>
          </p:sp>
          <p:sp>
            <p:nvSpPr>
              <p:cNvPr id="34" name="object 31">
                <a:extLst>
                  <a:ext uri="{FF2B5EF4-FFF2-40B4-BE49-F238E27FC236}">
                    <a16:creationId xmlns:a16="http://schemas.microsoft.com/office/drawing/2014/main" id="{261DC53F-4C58-4B03-9396-F8E12AFA6B48}"/>
                  </a:ext>
                </a:extLst>
              </p:cNvPr>
              <p:cNvSpPr txBox="1"/>
              <p:nvPr/>
            </p:nvSpPr>
            <p:spPr>
              <a:xfrm>
                <a:off x="3117465" y="4135493"/>
                <a:ext cx="2169795" cy="428298"/>
              </a:xfrm>
              <a:prstGeom prst="rect">
                <a:avLst/>
              </a:prstGeom>
            </p:spPr>
            <p:txBody>
              <a:bodyPr vert="horz" wrap="square" lIns="0" tIns="10749" rIns="0" bIns="0" rtlCol="0">
                <a:spAutoFit/>
              </a:bodyPr>
              <a:lstStyle/>
              <a:p>
                <a:pPr marL="10748" algn="ctr">
                  <a:lnSpc>
                    <a:spcPct val="100000"/>
                  </a:lnSpc>
                  <a:spcBef>
                    <a:spcPts val="85"/>
                  </a:spcBef>
                </a:pPr>
                <a:r>
                  <a:rPr lang="en-AU" sz="1800" b="1">
                    <a:latin typeface="HY-Montefiore"/>
                    <a:cs typeface="HY-Montefiore"/>
                  </a:rPr>
                  <a:t>OUR WORKER TOOLS</a:t>
                </a:r>
                <a:endParaRPr sz="1800">
                  <a:latin typeface="HY-Montefiore"/>
                  <a:cs typeface="HY-Montefiore"/>
                </a:endParaRPr>
              </a:p>
            </p:txBody>
          </p:sp>
          <p:sp>
            <p:nvSpPr>
              <p:cNvPr id="35" name="object 32">
                <a:extLst>
                  <a:ext uri="{FF2B5EF4-FFF2-40B4-BE49-F238E27FC236}">
                    <a16:creationId xmlns:a16="http://schemas.microsoft.com/office/drawing/2014/main" id="{5C3AE444-BD8A-4215-8E6D-26B255089ED9}"/>
                  </a:ext>
                </a:extLst>
              </p:cNvPr>
              <p:cNvSpPr txBox="1"/>
              <p:nvPr/>
            </p:nvSpPr>
            <p:spPr>
              <a:xfrm>
                <a:off x="2667859" y="4842152"/>
                <a:ext cx="3112920" cy="432343"/>
              </a:xfrm>
              <a:prstGeom prst="rect">
                <a:avLst/>
              </a:prstGeom>
            </p:spPr>
            <p:txBody>
              <a:bodyPr vert="horz" wrap="square" lIns="0" tIns="10749" rIns="0" bIns="0" rtlCol="0">
                <a:spAutoFit/>
              </a:bodyPr>
              <a:lstStyle/>
              <a:p>
                <a:pPr marL="10748" algn="ctr">
                  <a:lnSpc>
                    <a:spcPct val="100000"/>
                  </a:lnSpc>
                  <a:spcBef>
                    <a:spcPts val="85"/>
                  </a:spcBef>
                </a:pPr>
                <a:r>
                  <a:rPr lang="en-AU" sz="1800" b="1" dirty="0">
                    <a:latin typeface="HY-Montefiore"/>
                    <a:cs typeface="HY-Montefiore"/>
                  </a:rPr>
                  <a:t>HOW TO GET INVOLVED</a:t>
                </a:r>
                <a:endParaRPr sz="1800" dirty="0">
                  <a:latin typeface="HY-Montefiore"/>
                  <a:cs typeface="HY-Montefiore"/>
                </a:endParaRPr>
              </a:p>
            </p:txBody>
          </p:sp>
          <p:sp>
            <p:nvSpPr>
              <p:cNvPr id="36" name="object 33">
                <a:extLst>
                  <a:ext uri="{FF2B5EF4-FFF2-40B4-BE49-F238E27FC236}">
                    <a16:creationId xmlns:a16="http://schemas.microsoft.com/office/drawing/2014/main" id="{8BEB0572-B7D6-472F-810A-FE558D351E7E}"/>
                  </a:ext>
                </a:extLst>
              </p:cNvPr>
              <p:cNvSpPr txBox="1"/>
              <p:nvPr/>
            </p:nvSpPr>
            <p:spPr>
              <a:xfrm>
                <a:off x="2832605" y="5534959"/>
                <a:ext cx="2756473" cy="428298"/>
              </a:xfrm>
              <a:prstGeom prst="rect">
                <a:avLst/>
              </a:prstGeom>
            </p:spPr>
            <p:txBody>
              <a:bodyPr vert="horz" wrap="square" lIns="0" tIns="10749" rIns="0" bIns="0" rtlCol="0">
                <a:spAutoFit/>
              </a:bodyPr>
              <a:lstStyle/>
              <a:p>
                <a:pPr marL="10748" algn="ctr">
                  <a:lnSpc>
                    <a:spcPct val="100000"/>
                  </a:lnSpc>
                  <a:spcBef>
                    <a:spcPts val="85"/>
                  </a:spcBef>
                </a:pPr>
                <a:r>
                  <a:rPr lang="en-AU" sz="1800" b="1" dirty="0">
                    <a:latin typeface="HY-Montefiore"/>
                    <a:cs typeface="HY-Montefiore"/>
                  </a:rPr>
                  <a:t>STAYING INFORMED</a:t>
                </a:r>
                <a:endParaRPr sz="1800" dirty="0">
                  <a:latin typeface="HY-Montefiore"/>
                  <a:cs typeface="HY-Montefiore"/>
                </a:endParaRPr>
              </a:p>
            </p:txBody>
          </p:sp>
          <p:sp>
            <p:nvSpPr>
              <p:cNvPr id="37" name="object 34">
                <a:extLst>
                  <a:ext uri="{FF2B5EF4-FFF2-40B4-BE49-F238E27FC236}">
                    <a16:creationId xmlns:a16="http://schemas.microsoft.com/office/drawing/2014/main" id="{78D07C7A-79AC-4D22-8AB4-752AF753AEC8}"/>
                  </a:ext>
                </a:extLst>
              </p:cNvPr>
              <p:cNvSpPr txBox="1"/>
              <p:nvPr/>
            </p:nvSpPr>
            <p:spPr>
              <a:xfrm>
                <a:off x="3174542" y="6965447"/>
                <a:ext cx="2073275" cy="428298"/>
              </a:xfrm>
              <a:prstGeom prst="rect">
                <a:avLst/>
              </a:prstGeom>
            </p:spPr>
            <p:txBody>
              <a:bodyPr vert="horz" wrap="square" lIns="0" tIns="10749" rIns="0" bIns="0" rtlCol="0">
                <a:spAutoFit/>
              </a:bodyPr>
              <a:lstStyle/>
              <a:p>
                <a:pPr marL="10748">
                  <a:lnSpc>
                    <a:spcPct val="100000"/>
                  </a:lnSpc>
                  <a:spcBef>
                    <a:spcPts val="85"/>
                  </a:spcBef>
                </a:pPr>
                <a:r>
                  <a:rPr sz="1800" b="1">
                    <a:latin typeface="HY-Montefiore"/>
                    <a:cs typeface="HY-Montefiore"/>
                  </a:rPr>
                  <a:t>RISK</a:t>
                </a:r>
                <a:r>
                  <a:rPr sz="1800" b="1" spc="-76">
                    <a:latin typeface="HY-Montefiore"/>
                    <a:cs typeface="HY-Montefiore"/>
                  </a:rPr>
                  <a:t> </a:t>
                </a:r>
                <a:r>
                  <a:rPr sz="1800" b="1">
                    <a:latin typeface="HY-Montefiore"/>
                    <a:cs typeface="HY-Montefiore"/>
                  </a:rPr>
                  <a:t>MANAGEMENT</a:t>
                </a:r>
                <a:endParaRPr sz="1800">
                  <a:latin typeface="HY-Montefiore"/>
                  <a:cs typeface="HY-Montefiore"/>
                </a:endParaRPr>
              </a:p>
            </p:txBody>
          </p:sp>
          <p:sp>
            <p:nvSpPr>
              <p:cNvPr id="38" name="object 35">
                <a:extLst>
                  <a:ext uri="{FF2B5EF4-FFF2-40B4-BE49-F238E27FC236}">
                    <a16:creationId xmlns:a16="http://schemas.microsoft.com/office/drawing/2014/main" id="{700B0529-EA22-4E2A-A797-DC677EF6C93F}"/>
                  </a:ext>
                </a:extLst>
              </p:cNvPr>
              <p:cNvSpPr txBox="1"/>
              <p:nvPr/>
            </p:nvSpPr>
            <p:spPr>
              <a:xfrm>
                <a:off x="3270897" y="7644389"/>
                <a:ext cx="1867535" cy="428298"/>
              </a:xfrm>
              <a:prstGeom prst="rect">
                <a:avLst/>
              </a:prstGeom>
            </p:spPr>
            <p:txBody>
              <a:bodyPr vert="horz" wrap="square" lIns="0" tIns="10749" rIns="0" bIns="0" rtlCol="0">
                <a:spAutoFit/>
              </a:bodyPr>
              <a:lstStyle/>
              <a:p>
                <a:pPr marL="10748">
                  <a:lnSpc>
                    <a:spcPct val="100000"/>
                  </a:lnSpc>
                  <a:spcBef>
                    <a:spcPts val="85"/>
                  </a:spcBef>
                </a:pPr>
                <a:r>
                  <a:rPr sz="1800" b="1">
                    <a:latin typeface="HY-Montefiore"/>
                    <a:cs typeface="HY-Montefiore"/>
                  </a:rPr>
                  <a:t>HYER</a:t>
                </a:r>
                <a:r>
                  <a:rPr sz="1800" b="1" spc="-51">
                    <a:latin typeface="HY-Montefiore"/>
                    <a:cs typeface="HY-Montefiore"/>
                  </a:rPr>
                  <a:t> </a:t>
                </a:r>
                <a:r>
                  <a:rPr sz="1800" b="1" spc="-8">
                    <a:latin typeface="HY-Montefiore"/>
                    <a:cs typeface="HY-Montefiore"/>
                  </a:rPr>
                  <a:t>STANDARDS</a:t>
                </a:r>
                <a:endParaRPr sz="1800">
                  <a:latin typeface="HY-Montefiore"/>
                  <a:cs typeface="HY-Montefiore"/>
                </a:endParaRPr>
              </a:p>
            </p:txBody>
          </p:sp>
          <p:sp>
            <p:nvSpPr>
              <p:cNvPr id="39" name="object 36">
                <a:extLst>
                  <a:ext uri="{FF2B5EF4-FFF2-40B4-BE49-F238E27FC236}">
                    <a16:creationId xmlns:a16="http://schemas.microsoft.com/office/drawing/2014/main" id="{82557629-49B5-4116-8669-F48FD557A5D6}"/>
                  </a:ext>
                </a:extLst>
              </p:cNvPr>
              <p:cNvSpPr txBox="1"/>
              <p:nvPr/>
            </p:nvSpPr>
            <p:spPr>
              <a:xfrm>
                <a:off x="2935146" y="8359819"/>
                <a:ext cx="2552065" cy="428298"/>
              </a:xfrm>
              <a:prstGeom prst="rect">
                <a:avLst/>
              </a:prstGeom>
            </p:spPr>
            <p:txBody>
              <a:bodyPr vert="horz" wrap="square" lIns="0" tIns="10749" rIns="0" bIns="0" rtlCol="0">
                <a:spAutoFit/>
              </a:bodyPr>
              <a:lstStyle/>
              <a:p>
                <a:pPr marL="10748" algn="ctr">
                  <a:lnSpc>
                    <a:spcPct val="100000"/>
                  </a:lnSpc>
                  <a:spcBef>
                    <a:spcPts val="85"/>
                  </a:spcBef>
                </a:pPr>
                <a:r>
                  <a:rPr lang="en-AU" sz="1800" b="1">
                    <a:latin typeface="HY-Montefiore"/>
                    <a:cs typeface="HY-Montefiore"/>
                  </a:rPr>
                  <a:t>SUPPORTING MATERIAL</a:t>
                </a:r>
                <a:endParaRPr sz="1800">
                  <a:latin typeface="HY-Montefiore"/>
                  <a:cs typeface="HY-Montefiore"/>
                </a:endParaRPr>
              </a:p>
            </p:txBody>
          </p:sp>
          <p:sp>
            <p:nvSpPr>
              <p:cNvPr id="40" name="object 37">
                <a:extLst>
                  <a:ext uri="{FF2B5EF4-FFF2-40B4-BE49-F238E27FC236}">
                    <a16:creationId xmlns:a16="http://schemas.microsoft.com/office/drawing/2014/main" id="{EDF78520-26FD-4A57-8D5D-BCE03A15973D}"/>
                  </a:ext>
                </a:extLst>
              </p:cNvPr>
              <p:cNvSpPr txBox="1"/>
              <p:nvPr/>
            </p:nvSpPr>
            <p:spPr>
              <a:xfrm>
                <a:off x="3511270" y="8964554"/>
                <a:ext cx="1386840" cy="428298"/>
              </a:xfrm>
              <a:prstGeom prst="rect">
                <a:avLst/>
              </a:prstGeom>
            </p:spPr>
            <p:txBody>
              <a:bodyPr vert="horz" wrap="square" lIns="0" tIns="10749" rIns="0" bIns="0" rtlCol="0">
                <a:spAutoFit/>
              </a:bodyPr>
              <a:lstStyle/>
              <a:p>
                <a:pPr marL="10748">
                  <a:lnSpc>
                    <a:spcPct val="100000"/>
                  </a:lnSpc>
                  <a:spcBef>
                    <a:spcPts val="85"/>
                  </a:spcBef>
                </a:pPr>
                <a:r>
                  <a:rPr sz="1800" b="1">
                    <a:latin typeface="HY-Montefiore"/>
                    <a:cs typeface="HY-Montefiore"/>
                  </a:rPr>
                  <a:t>PROCEDURES</a:t>
                </a:r>
                <a:endParaRPr sz="1800">
                  <a:latin typeface="HY-Montefiore"/>
                  <a:cs typeface="HY-Montefiore"/>
                </a:endParaRPr>
              </a:p>
            </p:txBody>
          </p:sp>
          <p:sp>
            <p:nvSpPr>
              <p:cNvPr id="41" name="object 38">
                <a:extLst>
                  <a:ext uri="{FF2B5EF4-FFF2-40B4-BE49-F238E27FC236}">
                    <a16:creationId xmlns:a16="http://schemas.microsoft.com/office/drawing/2014/main" id="{083F21B2-5B20-4963-92A0-48A3E71BBD7B}"/>
                  </a:ext>
                </a:extLst>
              </p:cNvPr>
              <p:cNvSpPr txBox="1"/>
              <p:nvPr/>
            </p:nvSpPr>
            <p:spPr>
              <a:xfrm>
                <a:off x="2973956" y="6127296"/>
                <a:ext cx="2570133" cy="663477"/>
              </a:xfrm>
              <a:prstGeom prst="rect">
                <a:avLst/>
              </a:prstGeom>
            </p:spPr>
            <p:txBody>
              <a:bodyPr vert="horz" wrap="square" lIns="0" tIns="10749" rIns="0" bIns="0" rtlCol="0">
                <a:spAutoFit/>
              </a:bodyPr>
              <a:lstStyle/>
              <a:p>
                <a:pPr marL="10748">
                  <a:lnSpc>
                    <a:spcPct val="100000"/>
                  </a:lnSpc>
                  <a:spcBef>
                    <a:spcPts val="85"/>
                  </a:spcBef>
                </a:pPr>
                <a:r>
                  <a:rPr sz="2800" b="1" dirty="0">
                    <a:latin typeface="HY-Montefiore"/>
                    <a:cs typeface="HY-Montefiore"/>
                  </a:rPr>
                  <a:t>WORK</a:t>
                </a:r>
                <a:r>
                  <a:rPr lang="en-AU" sz="2800" b="1" dirty="0">
                    <a:latin typeface="HY-Montefiore"/>
                    <a:cs typeface="HY-Montefiore"/>
                  </a:rPr>
                  <a:t> AS DONE</a:t>
                </a:r>
                <a:endParaRPr sz="2800" dirty="0">
                  <a:latin typeface="HY-Montefiore"/>
                  <a:cs typeface="HY-Montefiore"/>
                </a:endParaRPr>
              </a:p>
            </p:txBody>
          </p:sp>
        </p:grpSp>
        <p:sp>
          <p:nvSpPr>
            <p:cNvPr id="3" name="Left Brace 2">
              <a:extLst>
                <a:ext uri="{FF2B5EF4-FFF2-40B4-BE49-F238E27FC236}">
                  <a16:creationId xmlns:a16="http://schemas.microsoft.com/office/drawing/2014/main" id="{7D3A7823-C470-4C06-9238-35782AB40F2B}"/>
                </a:ext>
              </a:extLst>
            </p:cNvPr>
            <p:cNvSpPr/>
            <p:nvPr/>
          </p:nvSpPr>
          <p:spPr>
            <a:xfrm>
              <a:off x="2138326" y="2220933"/>
              <a:ext cx="734276" cy="2874881"/>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AU" sz="1357"/>
            </a:p>
          </p:txBody>
        </p:sp>
        <p:sp>
          <p:nvSpPr>
            <p:cNvPr id="68" name="object 55">
              <a:extLst>
                <a:ext uri="{FF2B5EF4-FFF2-40B4-BE49-F238E27FC236}">
                  <a16:creationId xmlns:a16="http://schemas.microsoft.com/office/drawing/2014/main" id="{463EC7F1-05C9-456B-973D-0D54315DB6AB}"/>
                </a:ext>
              </a:extLst>
            </p:cNvPr>
            <p:cNvSpPr txBox="1"/>
            <p:nvPr/>
          </p:nvSpPr>
          <p:spPr>
            <a:xfrm>
              <a:off x="304782" y="2906596"/>
              <a:ext cx="1698021" cy="1422259"/>
            </a:xfrm>
            <a:prstGeom prst="rect">
              <a:avLst/>
            </a:prstGeom>
          </p:spPr>
          <p:txBody>
            <a:bodyPr vert="horz" wrap="square" lIns="0" tIns="10749" rIns="0" bIns="0" rtlCol="0">
              <a:spAutoFit/>
            </a:bodyPr>
            <a:lstStyle/>
            <a:p>
              <a:pPr marL="10748">
                <a:lnSpc>
                  <a:spcPct val="100000"/>
                </a:lnSpc>
                <a:spcBef>
                  <a:spcPts val="85"/>
                </a:spcBef>
              </a:pPr>
              <a:r>
                <a:rPr lang="en-AU" sz="1800">
                  <a:latin typeface="Arial"/>
                  <a:cs typeface="Arial"/>
                </a:rPr>
                <a:t>Enables curiosity about Work As Done</a:t>
              </a:r>
              <a:endParaRPr sz="1800">
                <a:latin typeface="Arial"/>
                <a:cs typeface="Arial"/>
              </a:endParaRPr>
            </a:p>
          </p:txBody>
        </p:sp>
      </p:grpSp>
      <p:sp>
        <p:nvSpPr>
          <p:cNvPr id="71" name="Rectangle 70">
            <a:extLst>
              <a:ext uri="{FF2B5EF4-FFF2-40B4-BE49-F238E27FC236}">
                <a16:creationId xmlns:a16="http://schemas.microsoft.com/office/drawing/2014/main" id="{7094E519-4B30-40AB-BA7A-E74BD8B08436}"/>
              </a:ext>
            </a:extLst>
          </p:cNvPr>
          <p:cNvSpPr/>
          <p:nvPr/>
        </p:nvSpPr>
        <p:spPr>
          <a:xfrm>
            <a:off x="7654321" y="1366451"/>
            <a:ext cx="5239095" cy="6150915"/>
          </a:xfrm>
          <a:prstGeom prst="rect">
            <a:avLst/>
          </a:prstGeom>
        </p:spPr>
        <p:txBody>
          <a:bodyPr wrap="square">
            <a:spAutoFit/>
          </a:bodyPr>
          <a:lstStyle/>
          <a:p>
            <a:pPr marL="10748" marR="438518" defTabSz="896938">
              <a:lnSpc>
                <a:spcPct val="100000"/>
              </a:lnSpc>
              <a:spcBef>
                <a:spcPts val="0"/>
              </a:spcBef>
              <a:spcAft>
                <a:spcPts val="1800"/>
              </a:spcAft>
            </a:pPr>
            <a:r>
              <a:rPr lang="en-AU" sz="2000" b="1" spc="-4" dirty="0">
                <a:cs typeface="Arial"/>
              </a:rPr>
              <a:t>Our Worker Tools:</a:t>
            </a:r>
          </a:p>
          <a:p>
            <a:pPr marL="353648" marR="438518" indent="-342900" defTabSz="896938">
              <a:lnSpc>
                <a:spcPct val="100000"/>
              </a:lnSpc>
              <a:spcBef>
                <a:spcPts val="0"/>
              </a:spcBef>
              <a:spcAft>
                <a:spcPts val="1800"/>
              </a:spcAft>
              <a:buFont typeface="Arial" panose="020B0604020202020204" pitchFamily="34" charset="0"/>
              <a:buChar char="•"/>
            </a:pPr>
            <a:r>
              <a:rPr lang="en-AU" sz="2000" spc="-4" dirty="0">
                <a:cs typeface="Arial"/>
              </a:rPr>
              <a:t>Worker Insights</a:t>
            </a:r>
          </a:p>
          <a:p>
            <a:pPr marL="353648" marR="438518" indent="-342900" defTabSz="896938">
              <a:lnSpc>
                <a:spcPct val="100000"/>
              </a:lnSpc>
              <a:spcBef>
                <a:spcPts val="0"/>
              </a:spcBef>
              <a:spcAft>
                <a:spcPts val="1800"/>
              </a:spcAft>
              <a:buFont typeface="Arial" panose="020B0604020202020204" pitchFamily="34" charset="0"/>
              <a:buChar char="•"/>
            </a:pPr>
            <a:r>
              <a:rPr lang="en-AU" sz="2000" spc="-4" dirty="0">
                <a:cs typeface="Arial"/>
              </a:rPr>
              <a:t>Worker Success</a:t>
            </a:r>
          </a:p>
          <a:p>
            <a:pPr marL="353648" marR="438518" indent="-342900" defTabSz="896938">
              <a:lnSpc>
                <a:spcPct val="100000"/>
              </a:lnSpc>
              <a:spcBef>
                <a:spcPts val="0"/>
              </a:spcBef>
              <a:spcAft>
                <a:spcPts val="1800"/>
              </a:spcAft>
              <a:buFont typeface="Arial" panose="020B0604020202020204" pitchFamily="34" charset="0"/>
              <a:buChar char="•"/>
            </a:pPr>
            <a:r>
              <a:rPr lang="en-AU" sz="2000" spc="-4" dirty="0">
                <a:cs typeface="Arial"/>
              </a:rPr>
              <a:t>Worker Learning Team</a:t>
            </a:r>
          </a:p>
          <a:p>
            <a:pPr marL="353648" marR="438518" indent="-342900" defTabSz="896938">
              <a:lnSpc>
                <a:spcPct val="100000"/>
              </a:lnSpc>
              <a:spcBef>
                <a:spcPts val="0"/>
              </a:spcBef>
              <a:spcAft>
                <a:spcPts val="1800"/>
              </a:spcAft>
              <a:buFont typeface="Arial" panose="020B0604020202020204" pitchFamily="34" charset="0"/>
              <a:buChar char="•"/>
            </a:pPr>
            <a:r>
              <a:rPr lang="en-AU" sz="2000" spc="-4" dirty="0">
                <a:cs typeface="Arial"/>
              </a:rPr>
              <a:t>Worker Have a Go </a:t>
            </a:r>
          </a:p>
          <a:p>
            <a:pPr marL="10748" marR="438518" defTabSz="896938">
              <a:lnSpc>
                <a:spcPct val="100000"/>
              </a:lnSpc>
              <a:spcBef>
                <a:spcPts val="0"/>
              </a:spcBef>
              <a:spcAft>
                <a:spcPts val="1800"/>
              </a:spcAft>
            </a:pPr>
            <a:r>
              <a:rPr lang="en-AU" sz="2000" b="1" spc="-4" dirty="0">
                <a:cs typeface="Arial"/>
              </a:rPr>
              <a:t>HSEQ Dashboards:</a:t>
            </a:r>
          </a:p>
          <a:p>
            <a:pPr marL="353648" marR="438518" indent="-342900" defTabSz="896938">
              <a:lnSpc>
                <a:spcPct val="100000"/>
              </a:lnSpc>
              <a:spcBef>
                <a:spcPts val="0"/>
              </a:spcBef>
              <a:spcAft>
                <a:spcPts val="1800"/>
              </a:spcAft>
              <a:buFont typeface="Arial" panose="020B0604020202020204" pitchFamily="34" charset="0"/>
              <a:buChar char="•"/>
            </a:pPr>
            <a:r>
              <a:rPr lang="en-AU" sz="2000" spc="-4" dirty="0">
                <a:cs typeface="Arial"/>
              </a:rPr>
              <a:t>Established operational requirements </a:t>
            </a:r>
          </a:p>
          <a:p>
            <a:pPr marL="353648" marR="438518" indent="-342900" defTabSz="896938">
              <a:lnSpc>
                <a:spcPct val="100000"/>
              </a:lnSpc>
              <a:spcBef>
                <a:spcPts val="0"/>
              </a:spcBef>
              <a:spcAft>
                <a:spcPts val="1800"/>
              </a:spcAft>
              <a:buFont typeface="Arial" panose="020B0604020202020204" pitchFamily="34" charset="0"/>
              <a:buChar char="•"/>
            </a:pPr>
            <a:r>
              <a:rPr lang="en-AU" sz="2000" spc="-4" dirty="0">
                <a:cs typeface="Arial"/>
              </a:rPr>
              <a:t>Dashboard User Acceptance Testing</a:t>
            </a:r>
          </a:p>
          <a:p>
            <a:pPr marL="10748" marR="438518" defTabSz="896938">
              <a:lnSpc>
                <a:spcPct val="100000"/>
              </a:lnSpc>
              <a:spcBef>
                <a:spcPts val="0"/>
              </a:spcBef>
              <a:spcAft>
                <a:spcPts val="1800"/>
              </a:spcAft>
            </a:pPr>
            <a:r>
              <a:rPr lang="en-AU" sz="2000" b="1" spc="-4" dirty="0">
                <a:cs typeface="Arial"/>
              </a:rPr>
              <a:t>HY WorkZone:</a:t>
            </a:r>
          </a:p>
          <a:p>
            <a:pPr marL="353648" marR="438518" indent="-342900" defTabSz="896938">
              <a:lnSpc>
                <a:spcPct val="100000"/>
              </a:lnSpc>
              <a:spcBef>
                <a:spcPts val="0"/>
              </a:spcBef>
              <a:spcAft>
                <a:spcPts val="1800"/>
              </a:spcAft>
              <a:buFont typeface="Arial" panose="020B0604020202020204" pitchFamily="34" charset="0"/>
              <a:buChar char="•"/>
            </a:pPr>
            <a:r>
              <a:rPr lang="en-AU" sz="2000" spc="-4" dirty="0">
                <a:cs typeface="Arial"/>
              </a:rPr>
              <a:t>Internet page wireframe complete</a:t>
            </a:r>
          </a:p>
          <a:p>
            <a:pPr marL="353648" marR="438518" indent="-342900" defTabSz="896938">
              <a:lnSpc>
                <a:spcPct val="100000"/>
              </a:lnSpc>
              <a:spcBef>
                <a:spcPts val="0"/>
              </a:spcBef>
              <a:spcAft>
                <a:spcPts val="1800"/>
              </a:spcAft>
              <a:buFont typeface="Arial" panose="020B0604020202020204" pitchFamily="34" charset="0"/>
              <a:buChar char="•"/>
            </a:pPr>
            <a:r>
              <a:rPr lang="en-AU" sz="2000" spc="-4" dirty="0">
                <a:cs typeface="Arial"/>
              </a:rPr>
              <a:t>Concurrent development with system consultation</a:t>
            </a:r>
          </a:p>
        </p:txBody>
      </p:sp>
      <p:sp>
        <p:nvSpPr>
          <p:cNvPr id="46" name="Footer Placeholder 3">
            <a:extLst>
              <a:ext uri="{FF2B5EF4-FFF2-40B4-BE49-F238E27FC236}">
                <a16:creationId xmlns:a16="http://schemas.microsoft.com/office/drawing/2014/main" id="{3A3595BE-0175-46D9-9C33-50D08A056C2B}"/>
              </a:ext>
            </a:extLst>
          </p:cNvPr>
          <p:cNvSpPr>
            <a:spLocks noGrp="1"/>
          </p:cNvSpPr>
          <p:nvPr>
            <p:ph type="ftr" sz="quarter" idx="11"/>
          </p:nvPr>
        </p:nvSpPr>
        <p:spPr>
          <a:xfrm>
            <a:off x="8022523" y="9040966"/>
            <a:ext cx="4405004" cy="290137"/>
          </a:xfrm>
        </p:spPr>
        <p:txBody>
          <a:bodyPr/>
          <a:lstStyle/>
          <a:p>
            <a:r>
              <a:rPr lang="en-AU" sz="1400" dirty="0">
                <a:solidFill>
                  <a:schemeClr val="accent2"/>
                </a:solidFill>
                <a:latin typeface="Calibri" panose="020F0502020204030204" pitchFamily="34" charset="0"/>
                <a:cs typeface="Calibri" panose="020F0502020204030204" pitchFamily="34" charset="0"/>
              </a:rPr>
              <a:t>Work Differently – Flipping Traditional Thinking On Its Head </a:t>
            </a:r>
          </a:p>
        </p:txBody>
      </p:sp>
    </p:spTree>
    <p:extLst>
      <p:ext uri="{BB962C8B-B14F-4D97-AF65-F5344CB8AC3E}">
        <p14:creationId xmlns:p14="http://schemas.microsoft.com/office/powerpoint/2010/main" val="33607170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60032248-CACF-4BF8-923A-0198BD04754D}"/>
              </a:ext>
            </a:extLst>
          </p:cNvPr>
          <p:cNvSpPr>
            <a:spLocks noGrp="1"/>
          </p:cNvSpPr>
          <p:nvPr>
            <p:ph type="title"/>
          </p:nvPr>
        </p:nvSpPr>
        <p:spPr>
          <a:xfrm>
            <a:off x="304782" y="250094"/>
            <a:ext cx="10223486" cy="861080"/>
          </a:xfrm>
        </p:spPr>
        <p:txBody>
          <a:bodyPr/>
          <a:lstStyle/>
          <a:p>
            <a:r>
              <a:rPr lang="en-AU" sz="6700">
                <a:latin typeface="HY-Montefiore" panose="02000806000000020003" pitchFamily="50" charset="0"/>
              </a:rPr>
              <a:t>Work differently</a:t>
            </a:r>
          </a:p>
        </p:txBody>
      </p:sp>
      <p:sp>
        <p:nvSpPr>
          <p:cNvPr id="9" name="Content Placeholder 8">
            <a:extLst>
              <a:ext uri="{FF2B5EF4-FFF2-40B4-BE49-F238E27FC236}">
                <a16:creationId xmlns:a16="http://schemas.microsoft.com/office/drawing/2014/main" id="{BC2C8EAF-8225-4916-B725-35F49DC596C4}"/>
              </a:ext>
            </a:extLst>
          </p:cNvPr>
          <p:cNvSpPr>
            <a:spLocks noGrp="1"/>
          </p:cNvSpPr>
          <p:nvPr>
            <p:ph sz="half" idx="2"/>
          </p:nvPr>
        </p:nvSpPr>
        <p:spPr>
          <a:xfrm>
            <a:off x="304782" y="1318050"/>
            <a:ext cx="12139200" cy="451442"/>
          </a:xfrm>
          <a:noFill/>
        </p:spPr>
        <p:txBody>
          <a:bodyPr/>
          <a:lstStyle/>
          <a:p>
            <a:r>
              <a:rPr lang="en-AU" sz="2708" dirty="0">
                <a:latin typeface="HY-Montefiore" panose="02000806000000020003" pitchFamily="50" charset="0"/>
                <a:ea typeface="HY-Montefiore" panose="02000806000000020003" pitchFamily="50" charset="0"/>
              </a:rPr>
              <a:t>CONSULTATION STAGE 3 – SYSTEM SUPPORTS </a:t>
            </a:r>
            <a:r>
              <a:rPr lang="en-AU" sz="2708" dirty="0">
                <a:highlight>
                  <a:srgbClr val="FAAF3F"/>
                </a:highlight>
                <a:latin typeface="HY-Montefiore" panose="02000806000000020003" pitchFamily="50" charset="0"/>
                <a:ea typeface="HY-Montefiore" panose="02000806000000020003" pitchFamily="50" charset="0"/>
              </a:rPr>
              <a:t>(CURRENT)</a:t>
            </a:r>
          </a:p>
        </p:txBody>
      </p:sp>
      <p:grpSp>
        <p:nvGrpSpPr>
          <p:cNvPr id="4" name="Group 3">
            <a:extLst>
              <a:ext uri="{FF2B5EF4-FFF2-40B4-BE49-F238E27FC236}">
                <a16:creationId xmlns:a16="http://schemas.microsoft.com/office/drawing/2014/main" id="{D71548A2-4D41-4F75-8F0C-FF9FADB3C455}"/>
              </a:ext>
            </a:extLst>
          </p:cNvPr>
          <p:cNvGrpSpPr>
            <a:grpSpLocks noChangeAspect="1"/>
          </p:cNvGrpSpPr>
          <p:nvPr/>
        </p:nvGrpSpPr>
        <p:grpSpPr>
          <a:xfrm>
            <a:off x="304782" y="2134266"/>
            <a:ext cx="7084559" cy="4957531"/>
            <a:chOff x="304782" y="2220933"/>
            <a:chExt cx="9005747" cy="6301912"/>
          </a:xfrm>
        </p:grpSpPr>
        <p:grpSp>
          <p:nvGrpSpPr>
            <p:cNvPr id="2" name="Group 1">
              <a:extLst>
                <a:ext uri="{FF2B5EF4-FFF2-40B4-BE49-F238E27FC236}">
                  <a16:creationId xmlns:a16="http://schemas.microsoft.com/office/drawing/2014/main" id="{4648505E-90FC-4DA1-87D6-27601765A9B2}"/>
                </a:ext>
              </a:extLst>
            </p:cNvPr>
            <p:cNvGrpSpPr/>
            <p:nvPr/>
          </p:nvGrpSpPr>
          <p:grpSpPr>
            <a:xfrm>
              <a:off x="2872603" y="2220933"/>
              <a:ext cx="6437926" cy="6301912"/>
              <a:chOff x="514017" y="2742048"/>
              <a:chExt cx="7385684" cy="7446009"/>
            </a:xfrm>
          </p:grpSpPr>
          <p:sp>
            <p:nvSpPr>
              <p:cNvPr id="5" name="object 4">
                <a:extLst>
                  <a:ext uri="{FF2B5EF4-FFF2-40B4-BE49-F238E27FC236}">
                    <a16:creationId xmlns:a16="http://schemas.microsoft.com/office/drawing/2014/main" id="{43908F12-754A-4FF8-8A7D-A8571308E295}"/>
                  </a:ext>
                </a:extLst>
              </p:cNvPr>
              <p:cNvSpPr/>
              <p:nvPr/>
            </p:nvSpPr>
            <p:spPr>
              <a:xfrm>
                <a:off x="2276558" y="4012952"/>
                <a:ext cx="3852545" cy="699770"/>
              </a:xfrm>
              <a:custGeom>
                <a:avLst/>
                <a:gdLst/>
                <a:ahLst/>
                <a:cxnLst/>
                <a:rect l="l" t="t" r="r" b="b"/>
                <a:pathLst>
                  <a:path w="3852545" h="699770">
                    <a:moveTo>
                      <a:pt x="3195751" y="0"/>
                    </a:moveTo>
                    <a:lnTo>
                      <a:pt x="682586" y="0"/>
                    </a:lnTo>
                    <a:lnTo>
                      <a:pt x="0" y="699262"/>
                    </a:lnTo>
                    <a:lnTo>
                      <a:pt x="3852417" y="699262"/>
                    </a:lnTo>
                    <a:lnTo>
                      <a:pt x="3195751" y="0"/>
                    </a:lnTo>
                    <a:close/>
                  </a:path>
                </a:pathLst>
              </a:custGeom>
              <a:solidFill>
                <a:srgbClr val="FAAF3F">
                  <a:alpha val="80000"/>
                </a:srgbClr>
              </a:solidFill>
            </p:spPr>
            <p:txBody>
              <a:bodyPr wrap="square" lIns="0" tIns="0" rIns="0" bIns="0" rtlCol="0"/>
              <a:lstStyle/>
              <a:p>
                <a:endParaRPr sz="1357"/>
              </a:p>
            </p:txBody>
          </p:sp>
          <p:sp>
            <p:nvSpPr>
              <p:cNvPr id="6" name="object 5">
                <a:extLst>
                  <a:ext uri="{FF2B5EF4-FFF2-40B4-BE49-F238E27FC236}">
                    <a16:creationId xmlns:a16="http://schemas.microsoft.com/office/drawing/2014/main" id="{446426E8-198E-4FD1-9195-E3C9685087FB}"/>
                  </a:ext>
                </a:extLst>
              </p:cNvPr>
              <p:cNvSpPr/>
              <p:nvPr/>
            </p:nvSpPr>
            <p:spPr>
              <a:xfrm>
                <a:off x="2276558" y="4012952"/>
                <a:ext cx="3852545" cy="699770"/>
              </a:xfrm>
              <a:custGeom>
                <a:avLst/>
                <a:gdLst/>
                <a:ahLst/>
                <a:cxnLst/>
                <a:rect l="l" t="t" r="r" b="b"/>
                <a:pathLst>
                  <a:path w="3852545" h="699770">
                    <a:moveTo>
                      <a:pt x="0" y="699262"/>
                    </a:moveTo>
                    <a:lnTo>
                      <a:pt x="3852417" y="699262"/>
                    </a:lnTo>
                    <a:lnTo>
                      <a:pt x="3195751" y="0"/>
                    </a:lnTo>
                    <a:lnTo>
                      <a:pt x="682586" y="0"/>
                    </a:lnTo>
                    <a:lnTo>
                      <a:pt x="0" y="699262"/>
                    </a:lnTo>
                    <a:close/>
                  </a:path>
                </a:pathLst>
              </a:custGeom>
              <a:ln w="12700">
                <a:solidFill>
                  <a:srgbClr val="000000"/>
                </a:solidFill>
              </a:ln>
            </p:spPr>
            <p:txBody>
              <a:bodyPr wrap="square" lIns="0" tIns="0" rIns="0" bIns="0" rtlCol="0"/>
              <a:lstStyle/>
              <a:p>
                <a:endParaRPr sz="1357"/>
              </a:p>
            </p:txBody>
          </p:sp>
          <p:sp>
            <p:nvSpPr>
              <p:cNvPr id="7" name="object 6">
                <a:extLst>
                  <a:ext uri="{FF2B5EF4-FFF2-40B4-BE49-F238E27FC236}">
                    <a16:creationId xmlns:a16="http://schemas.microsoft.com/office/drawing/2014/main" id="{7D64DFD9-B8AB-4399-9F38-C60D3A19A83D}"/>
                  </a:ext>
                </a:extLst>
              </p:cNvPr>
              <p:cNvSpPr/>
              <p:nvPr/>
            </p:nvSpPr>
            <p:spPr>
              <a:xfrm>
                <a:off x="1556254" y="4718610"/>
                <a:ext cx="5280660" cy="694690"/>
              </a:xfrm>
              <a:custGeom>
                <a:avLst/>
                <a:gdLst/>
                <a:ahLst/>
                <a:cxnLst/>
                <a:rect l="l" t="t" r="r" b="b"/>
                <a:pathLst>
                  <a:path w="5280659" h="694689">
                    <a:moveTo>
                      <a:pt x="6400" y="687793"/>
                    </a:moveTo>
                    <a:lnTo>
                      <a:pt x="0" y="687793"/>
                    </a:lnTo>
                    <a:lnTo>
                      <a:pt x="0" y="694093"/>
                    </a:lnTo>
                    <a:lnTo>
                      <a:pt x="6400" y="687793"/>
                    </a:lnTo>
                    <a:close/>
                  </a:path>
                  <a:path w="5280659" h="694689">
                    <a:moveTo>
                      <a:pt x="4598238" y="0"/>
                    </a:moveTo>
                    <a:lnTo>
                      <a:pt x="705281" y="0"/>
                    </a:lnTo>
                    <a:lnTo>
                      <a:pt x="6400" y="687793"/>
                    </a:lnTo>
                    <a:lnTo>
                      <a:pt x="5280482" y="687793"/>
                    </a:lnTo>
                    <a:lnTo>
                      <a:pt x="4598238" y="0"/>
                    </a:lnTo>
                    <a:close/>
                  </a:path>
                </a:pathLst>
              </a:custGeom>
              <a:solidFill>
                <a:srgbClr val="FAAF3F">
                  <a:alpha val="60000"/>
                </a:srgbClr>
              </a:solidFill>
            </p:spPr>
            <p:txBody>
              <a:bodyPr wrap="square" lIns="0" tIns="0" rIns="0" bIns="0" rtlCol="0"/>
              <a:lstStyle/>
              <a:p>
                <a:endParaRPr sz="1357"/>
              </a:p>
            </p:txBody>
          </p:sp>
          <p:sp>
            <p:nvSpPr>
              <p:cNvPr id="8" name="object 7">
                <a:extLst>
                  <a:ext uri="{FF2B5EF4-FFF2-40B4-BE49-F238E27FC236}">
                    <a16:creationId xmlns:a16="http://schemas.microsoft.com/office/drawing/2014/main" id="{626B3179-B4EE-4C72-9F6C-5E2A48D515C0}"/>
                  </a:ext>
                </a:extLst>
              </p:cNvPr>
              <p:cNvSpPr/>
              <p:nvPr/>
            </p:nvSpPr>
            <p:spPr>
              <a:xfrm>
                <a:off x="1556254" y="4718610"/>
                <a:ext cx="5280660" cy="694690"/>
              </a:xfrm>
              <a:custGeom>
                <a:avLst/>
                <a:gdLst/>
                <a:ahLst/>
                <a:cxnLst/>
                <a:rect l="l" t="t" r="r" b="b"/>
                <a:pathLst>
                  <a:path w="5280659" h="694689">
                    <a:moveTo>
                      <a:pt x="0" y="687793"/>
                    </a:moveTo>
                    <a:lnTo>
                      <a:pt x="5280482" y="687793"/>
                    </a:lnTo>
                    <a:lnTo>
                      <a:pt x="4598238" y="0"/>
                    </a:lnTo>
                    <a:lnTo>
                      <a:pt x="705281" y="0"/>
                    </a:lnTo>
                    <a:lnTo>
                      <a:pt x="0" y="694093"/>
                    </a:lnTo>
                  </a:path>
                </a:pathLst>
              </a:custGeom>
              <a:ln w="12700">
                <a:solidFill>
                  <a:srgbClr val="000000"/>
                </a:solidFill>
              </a:ln>
            </p:spPr>
            <p:txBody>
              <a:bodyPr wrap="square" lIns="0" tIns="0" rIns="0" bIns="0" rtlCol="0"/>
              <a:lstStyle/>
              <a:p>
                <a:endParaRPr sz="1357"/>
              </a:p>
            </p:txBody>
          </p:sp>
          <p:sp>
            <p:nvSpPr>
              <p:cNvPr id="10" name="object 8">
                <a:extLst>
                  <a:ext uri="{FF2B5EF4-FFF2-40B4-BE49-F238E27FC236}">
                    <a16:creationId xmlns:a16="http://schemas.microsoft.com/office/drawing/2014/main" id="{CE7EE27B-860C-4266-8E62-EE50A0229B22}"/>
                  </a:ext>
                </a:extLst>
              </p:cNvPr>
              <p:cNvSpPr/>
              <p:nvPr/>
            </p:nvSpPr>
            <p:spPr>
              <a:xfrm>
                <a:off x="882874" y="5417226"/>
                <a:ext cx="6627495" cy="721631"/>
              </a:xfrm>
              <a:custGeom>
                <a:avLst/>
                <a:gdLst/>
                <a:ahLst/>
                <a:cxnLst/>
                <a:rect l="l" t="t" r="r" b="b"/>
                <a:pathLst>
                  <a:path w="6627495" h="674370">
                    <a:moveTo>
                      <a:pt x="6248" y="668070"/>
                    </a:moveTo>
                    <a:lnTo>
                      <a:pt x="0" y="668070"/>
                    </a:lnTo>
                    <a:lnTo>
                      <a:pt x="0" y="674369"/>
                    </a:lnTo>
                    <a:lnTo>
                      <a:pt x="6248" y="668070"/>
                    </a:lnTo>
                    <a:close/>
                  </a:path>
                  <a:path w="6627495" h="674370">
                    <a:moveTo>
                      <a:pt x="668985" y="0"/>
                    </a:moveTo>
                    <a:lnTo>
                      <a:pt x="6248" y="668070"/>
                    </a:lnTo>
                    <a:lnTo>
                      <a:pt x="6627241" y="668070"/>
                    </a:lnTo>
                    <a:lnTo>
                      <a:pt x="5968974" y="4457"/>
                    </a:lnTo>
                    <a:lnTo>
                      <a:pt x="668985" y="0"/>
                    </a:lnTo>
                    <a:close/>
                  </a:path>
                </a:pathLst>
              </a:custGeom>
              <a:solidFill>
                <a:srgbClr val="FAAF3F">
                  <a:alpha val="40000"/>
                </a:srgbClr>
              </a:solidFill>
            </p:spPr>
            <p:txBody>
              <a:bodyPr wrap="square" lIns="0" tIns="0" rIns="0" bIns="0" rtlCol="0"/>
              <a:lstStyle/>
              <a:p>
                <a:endParaRPr sz="1357"/>
              </a:p>
            </p:txBody>
          </p:sp>
          <p:sp>
            <p:nvSpPr>
              <p:cNvPr id="11" name="object 9">
                <a:extLst>
                  <a:ext uri="{FF2B5EF4-FFF2-40B4-BE49-F238E27FC236}">
                    <a16:creationId xmlns:a16="http://schemas.microsoft.com/office/drawing/2014/main" id="{FA3413C7-511B-447E-9137-CD3422CD55E0}"/>
                  </a:ext>
                </a:extLst>
              </p:cNvPr>
              <p:cNvSpPr/>
              <p:nvPr/>
            </p:nvSpPr>
            <p:spPr>
              <a:xfrm>
                <a:off x="882874" y="5417227"/>
                <a:ext cx="6627495" cy="674370"/>
              </a:xfrm>
              <a:custGeom>
                <a:avLst/>
                <a:gdLst/>
                <a:ahLst/>
                <a:cxnLst/>
                <a:rect l="l" t="t" r="r" b="b"/>
                <a:pathLst>
                  <a:path w="6627495" h="674370">
                    <a:moveTo>
                      <a:pt x="0" y="668070"/>
                    </a:moveTo>
                    <a:lnTo>
                      <a:pt x="6627241" y="668070"/>
                    </a:lnTo>
                    <a:lnTo>
                      <a:pt x="5968974" y="4457"/>
                    </a:lnTo>
                    <a:lnTo>
                      <a:pt x="668985" y="0"/>
                    </a:lnTo>
                    <a:lnTo>
                      <a:pt x="0" y="674369"/>
                    </a:lnTo>
                  </a:path>
                </a:pathLst>
              </a:custGeom>
              <a:ln w="12700">
                <a:solidFill>
                  <a:srgbClr val="000000"/>
                </a:solidFill>
              </a:ln>
            </p:spPr>
            <p:txBody>
              <a:bodyPr wrap="square" lIns="0" tIns="0" rIns="0" bIns="0" rtlCol="0"/>
              <a:lstStyle/>
              <a:p>
                <a:endParaRPr sz="1357"/>
              </a:p>
            </p:txBody>
          </p:sp>
          <p:sp>
            <p:nvSpPr>
              <p:cNvPr id="13" name="object 10">
                <a:extLst>
                  <a:ext uri="{FF2B5EF4-FFF2-40B4-BE49-F238E27FC236}">
                    <a16:creationId xmlns:a16="http://schemas.microsoft.com/office/drawing/2014/main" id="{3F8B7C76-25B1-4DB9-984F-FC5DD8A514BB}"/>
                  </a:ext>
                </a:extLst>
              </p:cNvPr>
              <p:cNvSpPr/>
              <p:nvPr/>
            </p:nvSpPr>
            <p:spPr>
              <a:xfrm>
                <a:off x="524043" y="6107693"/>
                <a:ext cx="7351395" cy="710565"/>
              </a:xfrm>
              <a:custGeom>
                <a:avLst/>
                <a:gdLst/>
                <a:ahLst/>
                <a:cxnLst/>
                <a:rect l="l" t="t" r="r" b="b"/>
                <a:pathLst>
                  <a:path w="7351395" h="710565">
                    <a:moveTo>
                      <a:pt x="4419" y="357263"/>
                    </a:moveTo>
                    <a:lnTo>
                      <a:pt x="354406" y="710069"/>
                    </a:lnTo>
                    <a:lnTo>
                      <a:pt x="7001217" y="710069"/>
                    </a:lnTo>
                    <a:lnTo>
                      <a:pt x="7351204" y="357263"/>
                    </a:lnTo>
                    <a:lnTo>
                      <a:pt x="7001217" y="4457"/>
                    </a:lnTo>
                    <a:lnTo>
                      <a:pt x="354406" y="0"/>
                    </a:lnTo>
                    <a:lnTo>
                      <a:pt x="0" y="357263"/>
                    </a:lnTo>
                  </a:path>
                </a:pathLst>
              </a:custGeom>
              <a:ln w="12700">
                <a:solidFill>
                  <a:srgbClr val="000000"/>
                </a:solidFill>
              </a:ln>
            </p:spPr>
            <p:txBody>
              <a:bodyPr wrap="square" lIns="0" tIns="0" rIns="0" bIns="0" rtlCol="0"/>
              <a:lstStyle/>
              <a:p>
                <a:endParaRPr sz="1357"/>
              </a:p>
            </p:txBody>
          </p:sp>
          <p:sp>
            <p:nvSpPr>
              <p:cNvPr id="14" name="object 11">
                <a:extLst>
                  <a:ext uri="{FF2B5EF4-FFF2-40B4-BE49-F238E27FC236}">
                    <a16:creationId xmlns:a16="http://schemas.microsoft.com/office/drawing/2014/main" id="{C3FE3774-60AC-4480-9A0A-54BD2592E2E2}"/>
                  </a:ext>
                </a:extLst>
              </p:cNvPr>
              <p:cNvSpPr/>
              <p:nvPr/>
            </p:nvSpPr>
            <p:spPr>
              <a:xfrm>
                <a:off x="2973956" y="2757864"/>
                <a:ext cx="2463165" cy="1247775"/>
              </a:xfrm>
              <a:custGeom>
                <a:avLst/>
                <a:gdLst/>
                <a:ahLst/>
                <a:cxnLst/>
                <a:rect l="l" t="t" r="r" b="b"/>
                <a:pathLst>
                  <a:path w="2463165" h="1247775">
                    <a:moveTo>
                      <a:pt x="1232738" y="0"/>
                    </a:moveTo>
                    <a:lnTo>
                      <a:pt x="1232738" y="4457"/>
                    </a:lnTo>
                    <a:lnTo>
                      <a:pt x="0" y="1247368"/>
                    </a:lnTo>
                    <a:lnTo>
                      <a:pt x="2462860" y="1247368"/>
                    </a:lnTo>
                    <a:lnTo>
                      <a:pt x="1232738" y="0"/>
                    </a:lnTo>
                    <a:close/>
                  </a:path>
                </a:pathLst>
              </a:custGeom>
              <a:solidFill>
                <a:srgbClr val="FAAF3F"/>
              </a:solidFill>
            </p:spPr>
            <p:txBody>
              <a:bodyPr wrap="square" lIns="0" tIns="0" rIns="0" bIns="0" rtlCol="0"/>
              <a:lstStyle/>
              <a:p>
                <a:endParaRPr sz="1357"/>
              </a:p>
            </p:txBody>
          </p:sp>
          <p:sp>
            <p:nvSpPr>
              <p:cNvPr id="15" name="object 12">
                <a:extLst>
                  <a:ext uri="{FF2B5EF4-FFF2-40B4-BE49-F238E27FC236}">
                    <a16:creationId xmlns:a16="http://schemas.microsoft.com/office/drawing/2014/main" id="{F5B9E487-3ACD-403D-81CB-61AC20D4DE87}"/>
                  </a:ext>
                </a:extLst>
              </p:cNvPr>
              <p:cNvSpPr/>
              <p:nvPr/>
            </p:nvSpPr>
            <p:spPr>
              <a:xfrm>
                <a:off x="2973956" y="2757864"/>
                <a:ext cx="2463165" cy="1247775"/>
              </a:xfrm>
              <a:custGeom>
                <a:avLst/>
                <a:gdLst/>
                <a:ahLst/>
                <a:cxnLst/>
                <a:rect l="l" t="t" r="r" b="b"/>
                <a:pathLst>
                  <a:path w="2463165" h="1247775">
                    <a:moveTo>
                      <a:pt x="1232738" y="4457"/>
                    </a:moveTo>
                    <a:lnTo>
                      <a:pt x="0" y="1247368"/>
                    </a:lnTo>
                    <a:lnTo>
                      <a:pt x="2462860" y="1247368"/>
                    </a:lnTo>
                    <a:lnTo>
                      <a:pt x="1232738" y="0"/>
                    </a:lnTo>
                  </a:path>
                </a:pathLst>
              </a:custGeom>
              <a:ln w="12700">
                <a:solidFill>
                  <a:srgbClr val="000000"/>
                </a:solidFill>
              </a:ln>
            </p:spPr>
            <p:txBody>
              <a:bodyPr wrap="square" lIns="0" tIns="0" rIns="0" bIns="0" rtlCol="0"/>
              <a:lstStyle/>
              <a:p>
                <a:endParaRPr sz="1357"/>
              </a:p>
            </p:txBody>
          </p:sp>
          <p:sp>
            <p:nvSpPr>
              <p:cNvPr id="16" name="object 13">
                <a:extLst>
                  <a:ext uri="{FF2B5EF4-FFF2-40B4-BE49-F238E27FC236}">
                    <a16:creationId xmlns:a16="http://schemas.microsoft.com/office/drawing/2014/main" id="{7AB34138-91CE-4B1B-B295-E4FC9B34EC02}"/>
                  </a:ext>
                </a:extLst>
              </p:cNvPr>
              <p:cNvSpPr/>
              <p:nvPr/>
            </p:nvSpPr>
            <p:spPr>
              <a:xfrm>
                <a:off x="2276558" y="8220578"/>
                <a:ext cx="3852545" cy="699770"/>
              </a:xfrm>
              <a:custGeom>
                <a:avLst/>
                <a:gdLst/>
                <a:ahLst/>
                <a:cxnLst/>
                <a:rect l="l" t="t" r="r" b="b"/>
                <a:pathLst>
                  <a:path w="3852545" h="699770">
                    <a:moveTo>
                      <a:pt x="3852417" y="0"/>
                    </a:moveTo>
                    <a:lnTo>
                      <a:pt x="0" y="0"/>
                    </a:lnTo>
                    <a:lnTo>
                      <a:pt x="682586" y="699262"/>
                    </a:lnTo>
                    <a:lnTo>
                      <a:pt x="3195751" y="699262"/>
                    </a:lnTo>
                    <a:lnTo>
                      <a:pt x="3852417" y="0"/>
                    </a:lnTo>
                    <a:close/>
                  </a:path>
                </a:pathLst>
              </a:custGeom>
              <a:solidFill>
                <a:srgbClr val="F09592"/>
              </a:solidFill>
            </p:spPr>
            <p:txBody>
              <a:bodyPr wrap="square" lIns="0" tIns="0" rIns="0" bIns="0" rtlCol="0"/>
              <a:lstStyle/>
              <a:p>
                <a:endParaRPr sz="1357"/>
              </a:p>
            </p:txBody>
          </p:sp>
          <p:sp>
            <p:nvSpPr>
              <p:cNvPr id="17" name="object 14">
                <a:extLst>
                  <a:ext uri="{FF2B5EF4-FFF2-40B4-BE49-F238E27FC236}">
                    <a16:creationId xmlns:a16="http://schemas.microsoft.com/office/drawing/2014/main" id="{E3F83BDD-801B-40B6-B627-B1CA37564672}"/>
                  </a:ext>
                </a:extLst>
              </p:cNvPr>
              <p:cNvSpPr/>
              <p:nvPr/>
            </p:nvSpPr>
            <p:spPr>
              <a:xfrm>
                <a:off x="2276558" y="8220578"/>
                <a:ext cx="3852545" cy="699770"/>
              </a:xfrm>
              <a:custGeom>
                <a:avLst/>
                <a:gdLst/>
                <a:ahLst/>
                <a:cxnLst/>
                <a:rect l="l" t="t" r="r" b="b"/>
                <a:pathLst>
                  <a:path w="3852545" h="699770">
                    <a:moveTo>
                      <a:pt x="0" y="0"/>
                    </a:moveTo>
                    <a:lnTo>
                      <a:pt x="3852417" y="0"/>
                    </a:lnTo>
                    <a:lnTo>
                      <a:pt x="3195751" y="699262"/>
                    </a:lnTo>
                    <a:lnTo>
                      <a:pt x="682586" y="699262"/>
                    </a:lnTo>
                    <a:lnTo>
                      <a:pt x="0" y="0"/>
                    </a:lnTo>
                    <a:close/>
                  </a:path>
                </a:pathLst>
              </a:custGeom>
              <a:ln w="12700">
                <a:solidFill>
                  <a:srgbClr val="000000"/>
                </a:solidFill>
              </a:ln>
            </p:spPr>
            <p:txBody>
              <a:bodyPr wrap="square" lIns="0" tIns="0" rIns="0" bIns="0" rtlCol="0"/>
              <a:lstStyle/>
              <a:p>
                <a:endParaRPr sz="1357"/>
              </a:p>
            </p:txBody>
          </p:sp>
          <p:sp>
            <p:nvSpPr>
              <p:cNvPr id="18" name="object 15">
                <a:extLst>
                  <a:ext uri="{FF2B5EF4-FFF2-40B4-BE49-F238E27FC236}">
                    <a16:creationId xmlns:a16="http://schemas.microsoft.com/office/drawing/2014/main" id="{5C27BD42-672F-4130-B88B-E38D7CB9B0E9}"/>
                  </a:ext>
                </a:extLst>
              </p:cNvPr>
              <p:cNvSpPr/>
              <p:nvPr/>
            </p:nvSpPr>
            <p:spPr>
              <a:xfrm>
                <a:off x="1556254" y="7520089"/>
                <a:ext cx="5280660" cy="694690"/>
              </a:xfrm>
              <a:custGeom>
                <a:avLst/>
                <a:gdLst/>
                <a:ahLst/>
                <a:cxnLst/>
                <a:rect l="l" t="t" r="r" b="b"/>
                <a:pathLst>
                  <a:path w="5280659" h="694690">
                    <a:moveTo>
                      <a:pt x="5280482" y="6299"/>
                    </a:moveTo>
                    <a:lnTo>
                      <a:pt x="6400" y="6299"/>
                    </a:lnTo>
                    <a:lnTo>
                      <a:pt x="705281" y="694093"/>
                    </a:lnTo>
                    <a:lnTo>
                      <a:pt x="4598238" y="694093"/>
                    </a:lnTo>
                    <a:lnTo>
                      <a:pt x="5280482" y="6299"/>
                    </a:lnTo>
                    <a:close/>
                  </a:path>
                  <a:path w="5280659" h="694690">
                    <a:moveTo>
                      <a:pt x="0" y="0"/>
                    </a:moveTo>
                    <a:lnTo>
                      <a:pt x="0" y="6299"/>
                    </a:lnTo>
                    <a:lnTo>
                      <a:pt x="6400" y="6299"/>
                    </a:lnTo>
                    <a:lnTo>
                      <a:pt x="0" y="0"/>
                    </a:lnTo>
                    <a:close/>
                  </a:path>
                </a:pathLst>
              </a:custGeom>
              <a:solidFill>
                <a:schemeClr val="accent1"/>
              </a:solidFill>
            </p:spPr>
            <p:txBody>
              <a:bodyPr wrap="square" lIns="0" tIns="0" rIns="0" bIns="0" rtlCol="0"/>
              <a:lstStyle/>
              <a:p>
                <a:endParaRPr sz="1357"/>
              </a:p>
            </p:txBody>
          </p:sp>
          <p:sp>
            <p:nvSpPr>
              <p:cNvPr id="19" name="object 16">
                <a:extLst>
                  <a:ext uri="{FF2B5EF4-FFF2-40B4-BE49-F238E27FC236}">
                    <a16:creationId xmlns:a16="http://schemas.microsoft.com/office/drawing/2014/main" id="{006FA74E-3BA6-4E98-BB8D-E70E6A9C8C86}"/>
                  </a:ext>
                </a:extLst>
              </p:cNvPr>
              <p:cNvSpPr/>
              <p:nvPr/>
            </p:nvSpPr>
            <p:spPr>
              <a:xfrm>
                <a:off x="1556254" y="7520089"/>
                <a:ext cx="5280660" cy="694690"/>
              </a:xfrm>
              <a:custGeom>
                <a:avLst/>
                <a:gdLst/>
                <a:ahLst/>
                <a:cxnLst/>
                <a:rect l="l" t="t" r="r" b="b"/>
                <a:pathLst>
                  <a:path w="5280659" h="694690">
                    <a:moveTo>
                      <a:pt x="0" y="6299"/>
                    </a:moveTo>
                    <a:lnTo>
                      <a:pt x="5280482" y="6299"/>
                    </a:lnTo>
                    <a:lnTo>
                      <a:pt x="4598238" y="694093"/>
                    </a:lnTo>
                    <a:lnTo>
                      <a:pt x="705281" y="694093"/>
                    </a:lnTo>
                    <a:lnTo>
                      <a:pt x="0" y="0"/>
                    </a:lnTo>
                  </a:path>
                </a:pathLst>
              </a:custGeom>
              <a:ln w="12700">
                <a:solidFill>
                  <a:srgbClr val="000000"/>
                </a:solidFill>
              </a:ln>
            </p:spPr>
            <p:txBody>
              <a:bodyPr wrap="square" lIns="0" tIns="0" rIns="0" bIns="0" rtlCol="0"/>
              <a:lstStyle/>
              <a:p>
                <a:endParaRPr sz="1357"/>
              </a:p>
            </p:txBody>
          </p:sp>
          <p:sp>
            <p:nvSpPr>
              <p:cNvPr id="20" name="object 17">
                <a:extLst>
                  <a:ext uri="{FF2B5EF4-FFF2-40B4-BE49-F238E27FC236}">
                    <a16:creationId xmlns:a16="http://schemas.microsoft.com/office/drawing/2014/main" id="{7136EF30-A1B2-4BAE-AC3E-AD7F2834BE7D}"/>
                  </a:ext>
                </a:extLst>
              </p:cNvPr>
              <p:cNvSpPr/>
              <p:nvPr/>
            </p:nvSpPr>
            <p:spPr>
              <a:xfrm>
                <a:off x="897095" y="6802668"/>
                <a:ext cx="6627495" cy="709514"/>
              </a:xfrm>
              <a:custGeom>
                <a:avLst/>
                <a:gdLst/>
                <a:ahLst/>
                <a:cxnLst/>
                <a:rect l="l" t="t" r="r" b="b"/>
                <a:pathLst>
                  <a:path w="6627495" h="674370">
                    <a:moveTo>
                      <a:pt x="6627241" y="6299"/>
                    </a:moveTo>
                    <a:lnTo>
                      <a:pt x="6248" y="6299"/>
                    </a:lnTo>
                    <a:lnTo>
                      <a:pt x="668985" y="674369"/>
                    </a:lnTo>
                    <a:lnTo>
                      <a:pt x="5968974" y="669912"/>
                    </a:lnTo>
                    <a:lnTo>
                      <a:pt x="6627241" y="6299"/>
                    </a:lnTo>
                    <a:close/>
                  </a:path>
                  <a:path w="6627495" h="674370">
                    <a:moveTo>
                      <a:pt x="0" y="0"/>
                    </a:moveTo>
                    <a:lnTo>
                      <a:pt x="0" y="6299"/>
                    </a:lnTo>
                    <a:lnTo>
                      <a:pt x="6248" y="6299"/>
                    </a:lnTo>
                    <a:lnTo>
                      <a:pt x="0" y="0"/>
                    </a:lnTo>
                    <a:close/>
                  </a:path>
                </a:pathLst>
              </a:custGeom>
              <a:solidFill>
                <a:srgbClr val="6DABA6"/>
              </a:solidFill>
              <a:ln>
                <a:solidFill>
                  <a:srgbClr val="FFFFFF"/>
                </a:solidFill>
              </a:ln>
            </p:spPr>
            <p:txBody>
              <a:bodyPr wrap="square" lIns="0" tIns="0" rIns="0" bIns="0" rtlCol="0"/>
              <a:lstStyle/>
              <a:p>
                <a:endParaRPr sz="1357"/>
              </a:p>
            </p:txBody>
          </p:sp>
          <p:sp>
            <p:nvSpPr>
              <p:cNvPr id="22" name="object 19">
                <a:extLst>
                  <a:ext uri="{FF2B5EF4-FFF2-40B4-BE49-F238E27FC236}">
                    <a16:creationId xmlns:a16="http://schemas.microsoft.com/office/drawing/2014/main" id="{2ECC6734-E9D4-40FC-9F89-99C0D95912C1}"/>
                  </a:ext>
                </a:extLst>
              </p:cNvPr>
              <p:cNvSpPr/>
              <p:nvPr/>
            </p:nvSpPr>
            <p:spPr>
              <a:xfrm>
                <a:off x="2973956" y="8927558"/>
                <a:ext cx="2463165" cy="1247775"/>
              </a:xfrm>
              <a:custGeom>
                <a:avLst/>
                <a:gdLst/>
                <a:ahLst/>
                <a:cxnLst/>
                <a:rect l="l" t="t" r="r" b="b"/>
                <a:pathLst>
                  <a:path w="2463165" h="1247775">
                    <a:moveTo>
                      <a:pt x="2462860" y="0"/>
                    </a:moveTo>
                    <a:lnTo>
                      <a:pt x="0" y="0"/>
                    </a:lnTo>
                    <a:lnTo>
                      <a:pt x="1232738" y="1242910"/>
                    </a:lnTo>
                    <a:lnTo>
                      <a:pt x="1232738" y="1247368"/>
                    </a:lnTo>
                    <a:lnTo>
                      <a:pt x="2462860" y="0"/>
                    </a:lnTo>
                    <a:close/>
                  </a:path>
                </a:pathLst>
              </a:custGeom>
              <a:solidFill>
                <a:schemeClr val="accent2"/>
              </a:solidFill>
            </p:spPr>
            <p:txBody>
              <a:bodyPr wrap="square" lIns="0" tIns="0" rIns="0" bIns="0" rtlCol="0"/>
              <a:lstStyle/>
              <a:p>
                <a:endParaRPr sz="1357"/>
              </a:p>
            </p:txBody>
          </p:sp>
          <p:sp>
            <p:nvSpPr>
              <p:cNvPr id="23" name="object 20">
                <a:extLst>
                  <a:ext uri="{FF2B5EF4-FFF2-40B4-BE49-F238E27FC236}">
                    <a16:creationId xmlns:a16="http://schemas.microsoft.com/office/drawing/2014/main" id="{8B660375-0A73-4AFE-BB17-BE78CE5F837F}"/>
                  </a:ext>
                </a:extLst>
              </p:cNvPr>
              <p:cNvSpPr/>
              <p:nvPr/>
            </p:nvSpPr>
            <p:spPr>
              <a:xfrm>
                <a:off x="2973956" y="8927558"/>
                <a:ext cx="2463165" cy="1247775"/>
              </a:xfrm>
              <a:custGeom>
                <a:avLst/>
                <a:gdLst/>
                <a:ahLst/>
                <a:cxnLst/>
                <a:rect l="l" t="t" r="r" b="b"/>
                <a:pathLst>
                  <a:path w="2463165" h="1247775">
                    <a:moveTo>
                      <a:pt x="1232738" y="1242910"/>
                    </a:moveTo>
                    <a:lnTo>
                      <a:pt x="0" y="0"/>
                    </a:lnTo>
                    <a:lnTo>
                      <a:pt x="2462860" y="0"/>
                    </a:lnTo>
                    <a:lnTo>
                      <a:pt x="1232738" y="1247368"/>
                    </a:lnTo>
                  </a:path>
                </a:pathLst>
              </a:custGeom>
              <a:ln w="12700">
                <a:solidFill>
                  <a:srgbClr val="000000"/>
                </a:solidFill>
              </a:ln>
            </p:spPr>
            <p:txBody>
              <a:bodyPr wrap="square" lIns="0" tIns="0" rIns="0" bIns="0" rtlCol="0"/>
              <a:lstStyle/>
              <a:p>
                <a:endParaRPr sz="1357"/>
              </a:p>
            </p:txBody>
          </p:sp>
          <p:sp>
            <p:nvSpPr>
              <p:cNvPr id="24" name="object 21">
                <a:extLst>
                  <a:ext uri="{FF2B5EF4-FFF2-40B4-BE49-F238E27FC236}">
                    <a16:creationId xmlns:a16="http://schemas.microsoft.com/office/drawing/2014/main" id="{55050222-DA29-4B40-9FD9-1DF306E16293}"/>
                  </a:ext>
                </a:extLst>
              </p:cNvPr>
              <p:cNvSpPr/>
              <p:nvPr/>
            </p:nvSpPr>
            <p:spPr>
              <a:xfrm>
                <a:off x="514017" y="2742048"/>
                <a:ext cx="7385684" cy="7446009"/>
              </a:xfrm>
              <a:custGeom>
                <a:avLst/>
                <a:gdLst/>
                <a:ahLst/>
                <a:cxnLst/>
                <a:rect l="l" t="t" r="r" b="b"/>
                <a:pathLst>
                  <a:path w="7385684" h="7446009">
                    <a:moveTo>
                      <a:pt x="3692677" y="0"/>
                    </a:moveTo>
                    <a:lnTo>
                      <a:pt x="0" y="3722903"/>
                    </a:lnTo>
                    <a:lnTo>
                      <a:pt x="3692677" y="7445819"/>
                    </a:lnTo>
                    <a:lnTo>
                      <a:pt x="7385354" y="3722903"/>
                    </a:lnTo>
                    <a:lnTo>
                      <a:pt x="3692677" y="0"/>
                    </a:lnTo>
                    <a:close/>
                  </a:path>
                </a:pathLst>
              </a:custGeom>
              <a:ln w="101600">
                <a:solidFill>
                  <a:srgbClr val="000000"/>
                </a:solidFill>
              </a:ln>
            </p:spPr>
            <p:txBody>
              <a:bodyPr wrap="square" lIns="0" tIns="0" rIns="0" bIns="0" rtlCol="0"/>
              <a:lstStyle/>
              <a:p>
                <a:endParaRPr sz="1357"/>
              </a:p>
            </p:txBody>
          </p:sp>
          <p:sp>
            <p:nvSpPr>
              <p:cNvPr id="25" name="object 22">
                <a:extLst>
                  <a:ext uri="{FF2B5EF4-FFF2-40B4-BE49-F238E27FC236}">
                    <a16:creationId xmlns:a16="http://schemas.microsoft.com/office/drawing/2014/main" id="{24E7B06E-CFD8-4A14-AC5B-AF858B34F493}"/>
                  </a:ext>
                </a:extLst>
              </p:cNvPr>
              <p:cNvSpPr/>
              <p:nvPr/>
            </p:nvSpPr>
            <p:spPr>
              <a:xfrm>
                <a:off x="866148" y="6111001"/>
                <a:ext cx="6697345" cy="0"/>
              </a:xfrm>
              <a:custGeom>
                <a:avLst/>
                <a:gdLst/>
                <a:ahLst/>
                <a:cxnLst/>
                <a:rect l="l" t="t" r="r" b="b"/>
                <a:pathLst>
                  <a:path w="6697345">
                    <a:moveTo>
                      <a:pt x="0" y="0"/>
                    </a:moveTo>
                    <a:lnTo>
                      <a:pt x="6697281" y="0"/>
                    </a:lnTo>
                  </a:path>
                </a:pathLst>
              </a:custGeom>
              <a:ln w="50800">
                <a:solidFill>
                  <a:srgbClr val="000000"/>
                </a:solidFill>
              </a:ln>
            </p:spPr>
            <p:txBody>
              <a:bodyPr wrap="square" lIns="0" tIns="0" rIns="0" bIns="0" rtlCol="0"/>
              <a:lstStyle/>
              <a:p>
                <a:endParaRPr sz="1357"/>
              </a:p>
            </p:txBody>
          </p:sp>
          <p:sp>
            <p:nvSpPr>
              <p:cNvPr id="26" name="object 23">
                <a:extLst>
                  <a:ext uri="{FF2B5EF4-FFF2-40B4-BE49-F238E27FC236}">
                    <a16:creationId xmlns:a16="http://schemas.microsoft.com/office/drawing/2014/main" id="{911747A9-5578-4257-856E-98DFFF34E856}"/>
                  </a:ext>
                </a:extLst>
              </p:cNvPr>
              <p:cNvSpPr/>
              <p:nvPr/>
            </p:nvSpPr>
            <p:spPr>
              <a:xfrm>
                <a:off x="889608" y="6810326"/>
                <a:ext cx="6673850" cy="0"/>
              </a:xfrm>
              <a:custGeom>
                <a:avLst/>
                <a:gdLst/>
                <a:ahLst/>
                <a:cxnLst/>
                <a:rect l="l" t="t" r="r" b="b"/>
                <a:pathLst>
                  <a:path w="6673850">
                    <a:moveTo>
                      <a:pt x="0" y="0"/>
                    </a:moveTo>
                    <a:lnTo>
                      <a:pt x="6673824" y="0"/>
                    </a:lnTo>
                  </a:path>
                </a:pathLst>
              </a:custGeom>
              <a:ln w="50800">
                <a:solidFill>
                  <a:srgbClr val="000000"/>
                </a:solidFill>
              </a:ln>
            </p:spPr>
            <p:txBody>
              <a:bodyPr wrap="square" lIns="0" tIns="0" rIns="0" bIns="0" rtlCol="0"/>
              <a:lstStyle/>
              <a:p>
                <a:endParaRPr sz="1357"/>
              </a:p>
            </p:txBody>
          </p:sp>
          <p:sp>
            <p:nvSpPr>
              <p:cNvPr id="27" name="object 24">
                <a:extLst>
                  <a:ext uri="{FF2B5EF4-FFF2-40B4-BE49-F238E27FC236}">
                    <a16:creationId xmlns:a16="http://schemas.microsoft.com/office/drawing/2014/main" id="{7E30BACA-4194-4AD3-8778-4E832F6E334C}"/>
                  </a:ext>
                </a:extLst>
              </p:cNvPr>
              <p:cNvSpPr/>
              <p:nvPr/>
            </p:nvSpPr>
            <p:spPr>
              <a:xfrm>
                <a:off x="1568669" y="5411675"/>
                <a:ext cx="5273675" cy="0"/>
              </a:xfrm>
              <a:custGeom>
                <a:avLst/>
                <a:gdLst/>
                <a:ahLst/>
                <a:cxnLst/>
                <a:rect l="l" t="t" r="r" b="b"/>
                <a:pathLst>
                  <a:path w="5273675">
                    <a:moveTo>
                      <a:pt x="0" y="0"/>
                    </a:moveTo>
                    <a:lnTo>
                      <a:pt x="5273408" y="0"/>
                    </a:lnTo>
                  </a:path>
                </a:pathLst>
              </a:custGeom>
              <a:ln w="50800">
                <a:solidFill>
                  <a:srgbClr val="000000"/>
                </a:solidFill>
              </a:ln>
            </p:spPr>
            <p:txBody>
              <a:bodyPr wrap="square" lIns="0" tIns="0" rIns="0" bIns="0" rtlCol="0"/>
              <a:lstStyle/>
              <a:p>
                <a:endParaRPr sz="1357"/>
              </a:p>
            </p:txBody>
          </p:sp>
          <p:sp>
            <p:nvSpPr>
              <p:cNvPr id="28" name="object 25">
                <a:extLst>
                  <a:ext uri="{FF2B5EF4-FFF2-40B4-BE49-F238E27FC236}">
                    <a16:creationId xmlns:a16="http://schemas.microsoft.com/office/drawing/2014/main" id="{CB2E43A8-C9A0-4B74-9A8B-959686473D35}"/>
                  </a:ext>
                </a:extLst>
              </p:cNvPr>
              <p:cNvSpPr/>
              <p:nvPr/>
            </p:nvSpPr>
            <p:spPr>
              <a:xfrm>
                <a:off x="2276408" y="4712350"/>
                <a:ext cx="3851910" cy="0"/>
              </a:xfrm>
              <a:custGeom>
                <a:avLst/>
                <a:gdLst/>
                <a:ahLst/>
                <a:cxnLst/>
                <a:rect l="l" t="t" r="r" b="b"/>
                <a:pathLst>
                  <a:path w="3851910">
                    <a:moveTo>
                      <a:pt x="0" y="0"/>
                    </a:moveTo>
                    <a:lnTo>
                      <a:pt x="3851655" y="0"/>
                    </a:lnTo>
                  </a:path>
                </a:pathLst>
              </a:custGeom>
              <a:ln w="50800">
                <a:solidFill>
                  <a:srgbClr val="000000"/>
                </a:solidFill>
              </a:ln>
            </p:spPr>
            <p:txBody>
              <a:bodyPr wrap="square" lIns="0" tIns="0" rIns="0" bIns="0" rtlCol="0"/>
              <a:lstStyle/>
              <a:p>
                <a:endParaRPr sz="1357"/>
              </a:p>
            </p:txBody>
          </p:sp>
          <p:sp>
            <p:nvSpPr>
              <p:cNvPr id="29" name="object 26">
                <a:extLst>
                  <a:ext uri="{FF2B5EF4-FFF2-40B4-BE49-F238E27FC236}">
                    <a16:creationId xmlns:a16="http://schemas.microsoft.com/office/drawing/2014/main" id="{A037987B-1E1D-41DD-88C6-8A4899C48140}"/>
                  </a:ext>
                </a:extLst>
              </p:cNvPr>
              <p:cNvSpPr/>
              <p:nvPr/>
            </p:nvSpPr>
            <p:spPr>
              <a:xfrm>
                <a:off x="2920648" y="4013024"/>
                <a:ext cx="2552065" cy="0"/>
              </a:xfrm>
              <a:custGeom>
                <a:avLst/>
                <a:gdLst/>
                <a:ahLst/>
                <a:cxnLst/>
                <a:rect l="l" t="t" r="r" b="b"/>
                <a:pathLst>
                  <a:path w="2552065">
                    <a:moveTo>
                      <a:pt x="0" y="0"/>
                    </a:moveTo>
                    <a:lnTo>
                      <a:pt x="2551760" y="0"/>
                    </a:lnTo>
                  </a:path>
                </a:pathLst>
              </a:custGeom>
              <a:ln w="50800">
                <a:solidFill>
                  <a:srgbClr val="000000"/>
                </a:solidFill>
              </a:ln>
            </p:spPr>
            <p:txBody>
              <a:bodyPr wrap="square" lIns="0" tIns="0" rIns="0" bIns="0" rtlCol="0"/>
              <a:lstStyle/>
              <a:p>
                <a:endParaRPr sz="1357"/>
              </a:p>
            </p:txBody>
          </p:sp>
          <p:sp>
            <p:nvSpPr>
              <p:cNvPr id="30" name="object 27">
                <a:extLst>
                  <a:ext uri="{FF2B5EF4-FFF2-40B4-BE49-F238E27FC236}">
                    <a16:creationId xmlns:a16="http://schemas.microsoft.com/office/drawing/2014/main" id="{F05C4953-DECD-4F94-9B38-DEA317BF8028}"/>
                  </a:ext>
                </a:extLst>
              </p:cNvPr>
              <p:cNvSpPr/>
              <p:nvPr/>
            </p:nvSpPr>
            <p:spPr>
              <a:xfrm>
                <a:off x="1569732" y="7509652"/>
                <a:ext cx="5272405" cy="0"/>
              </a:xfrm>
              <a:custGeom>
                <a:avLst/>
                <a:gdLst/>
                <a:ahLst/>
                <a:cxnLst/>
                <a:rect l="l" t="t" r="r" b="b"/>
                <a:pathLst>
                  <a:path w="5272405">
                    <a:moveTo>
                      <a:pt x="0" y="0"/>
                    </a:moveTo>
                    <a:lnTo>
                      <a:pt x="5272341" y="0"/>
                    </a:lnTo>
                  </a:path>
                </a:pathLst>
              </a:custGeom>
              <a:ln w="50800">
                <a:solidFill>
                  <a:srgbClr val="000000"/>
                </a:solidFill>
              </a:ln>
            </p:spPr>
            <p:txBody>
              <a:bodyPr wrap="square" lIns="0" tIns="0" rIns="0" bIns="0" rtlCol="0"/>
              <a:lstStyle/>
              <a:p>
                <a:endParaRPr sz="1357"/>
              </a:p>
            </p:txBody>
          </p:sp>
          <p:sp>
            <p:nvSpPr>
              <p:cNvPr id="31" name="object 28">
                <a:extLst>
                  <a:ext uri="{FF2B5EF4-FFF2-40B4-BE49-F238E27FC236}">
                    <a16:creationId xmlns:a16="http://schemas.microsoft.com/office/drawing/2014/main" id="{91595B8D-4076-4A82-ACD5-9EE4BD7B213D}"/>
                  </a:ext>
                </a:extLst>
              </p:cNvPr>
              <p:cNvSpPr/>
              <p:nvPr/>
            </p:nvSpPr>
            <p:spPr>
              <a:xfrm>
                <a:off x="2277470" y="8208979"/>
                <a:ext cx="3851910" cy="0"/>
              </a:xfrm>
              <a:custGeom>
                <a:avLst/>
                <a:gdLst/>
                <a:ahLst/>
                <a:cxnLst/>
                <a:rect l="l" t="t" r="r" b="b"/>
                <a:pathLst>
                  <a:path w="3851910">
                    <a:moveTo>
                      <a:pt x="0" y="0"/>
                    </a:moveTo>
                    <a:lnTo>
                      <a:pt x="3851655" y="0"/>
                    </a:lnTo>
                  </a:path>
                </a:pathLst>
              </a:custGeom>
              <a:ln w="50800">
                <a:solidFill>
                  <a:srgbClr val="000000"/>
                </a:solidFill>
              </a:ln>
            </p:spPr>
            <p:txBody>
              <a:bodyPr wrap="square" lIns="0" tIns="0" rIns="0" bIns="0" rtlCol="0"/>
              <a:lstStyle/>
              <a:p>
                <a:endParaRPr sz="1357"/>
              </a:p>
            </p:txBody>
          </p:sp>
          <p:sp>
            <p:nvSpPr>
              <p:cNvPr id="32" name="object 29">
                <a:extLst>
                  <a:ext uri="{FF2B5EF4-FFF2-40B4-BE49-F238E27FC236}">
                    <a16:creationId xmlns:a16="http://schemas.microsoft.com/office/drawing/2014/main" id="{DE0CF493-ED36-4DF6-A1C4-80E64CF08F1F}"/>
                  </a:ext>
                </a:extLst>
              </p:cNvPr>
              <p:cNvSpPr/>
              <p:nvPr/>
            </p:nvSpPr>
            <p:spPr>
              <a:xfrm>
                <a:off x="2921709" y="8908304"/>
                <a:ext cx="2552065" cy="0"/>
              </a:xfrm>
              <a:custGeom>
                <a:avLst/>
                <a:gdLst/>
                <a:ahLst/>
                <a:cxnLst/>
                <a:rect l="l" t="t" r="r" b="b"/>
                <a:pathLst>
                  <a:path w="2552065">
                    <a:moveTo>
                      <a:pt x="0" y="0"/>
                    </a:moveTo>
                    <a:lnTo>
                      <a:pt x="2551760" y="0"/>
                    </a:lnTo>
                  </a:path>
                </a:pathLst>
              </a:custGeom>
              <a:ln w="50800">
                <a:solidFill>
                  <a:srgbClr val="000000"/>
                </a:solidFill>
              </a:ln>
            </p:spPr>
            <p:txBody>
              <a:bodyPr wrap="square" lIns="0" tIns="0" rIns="0" bIns="0" rtlCol="0"/>
              <a:lstStyle/>
              <a:p>
                <a:endParaRPr sz="1357"/>
              </a:p>
            </p:txBody>
          </p:sp>
          <p:sp>
            <p:nvSpPr>
              <p:cNvPr id="33" name="object 30">
                <a:extLst>
                  <a:ext uri="{FF2B5EF4-FFF2-40B4-BE49-F238E27FC236}">
                    <a16:creationId xmlns:a16="http://schemas.microsoft.com/office/drawing/2014/main" id="{22F8C8CE-B8A7-48ED-837B-59BAC747C077}"/>
                  </a:ext>
                </a:extLst>
              </p:cNvPr>
              <p:cNvSpPr txBox="1"/>
              <p:nvPr/>
            </p:nvSpPr>
            <p:spPr>
              <a:xfrm>
                <a:off x="3531845" y="3108850"/>
                <a:ext cx="1345565" cy="843771"/>
              </a:xfrm>
              <a:prstGeom prst="rect">
                <a:avLst/>
              </a:prstGeom>
            </p:spPr>
            <p:txBody>
              <a:bodyPr vert="horz" wrap="square" lIns="0" tIns="10749" rIns="0" bIns="0" rtlCol="0">
                <a:spAutoFit/>
              </a:bodyPr>
              <a:lstStyle/>
              <a:p>
                <a:pPr marL="10748" marR="4299" indent="288047">
                  <a:lnSpc>
                    <a:spcPct val="100000"/>
                  </a:lnSpc>
                  <a:spcBef>
                    <a:spcPts val="85"/>
                  </a:spcBef>
                </a:pPr>
                <a:r>
                  <a:rPr sz="1800" b="1">
                    <a:latin typeface="HY-Montefiore"/>
                    <a:cs typeface="HY-Montefiore"/>
                  </a:rPr>
                  <a:t>WORK  DIFFERENT</a:t>
                </a:r>
                <a:r>
                  <a:rPr sz="1800" b="1" spc="-106">
                    <a:latin typeface="HY-Montefiore"/>
                    <a:cs typeface="HY-Montefiore"/>
                  </a:rPr>
                  <a:t>L</a:t>
                </a:r>
                <a:r>
                  <a:rPr sz="1800" b="1">
                    <a:latin typeface="HY-Montefiore"/>
                    <a:cs typeface="HY-Montefiore"/>
                  </a:rPr>
                  <a:t>Y</a:t>
                </a:r>
                <a:endParaRPr sz="1800">
                  <a:latin typeface="HY-Montefiore"/>
                  <a:cs typeface="HY-Montefiore"/>
                </a:endParaRPr>
              </a:p>
            </p:txBody>
          </p:sp>
          <p:sp>
            <p:nvSpPr>
              <p:cNvPr id="34" name="object 31">
                <a:extLst>
                  <a:ext uri="{FF2B5EF4-FFF2-40B4-BE49-F238E27FC236}">
                    <a16:creationId xmlns:a16="http://schemas.microsoft.com/office/drawing/2014/main" id="{261DC53F-4C58-4B03-9396-F8E12AFA6B48}"/>
                  </a:ext>
                </a:extLst>
              </p:cNvPr>
              <p:cNvSpPr txBox="1"/>
              <p:nvPr/>
            </p:nvSpPr>
            <p:spPr>
              <a:xfrm>
                <a:off x="3117465" y="4135493"/>
                <a:ext cx="2169795" cy="428298"/>
              </a:xfrm>
              <a:prstGeom prst="rect">
                <a:avLst/>
              </a:prstGeom>
            </p:spPr>
            <p:txBody>
              <a:bodyPr vert="horz" wrap="square" lIns="0" tIns="10749" rIns="0" bIns="0" rtlCol="0">
                <a:spAutoFit/>
              </a:bodyPr>
              <a:lstStyle/>
              <a:p>
                <a:pPr marL="10748" algn="ctr">
                  <a:lnSpc>
                    <a:spcPct val="100000"/>
                  </a:lnSpc>
                  <a:spcBef>
                    <a:spcPts val="85"/>
                  </a:spcBef>
                </a:pPr>
                <a:r>
                  <a:rPr lang="en-AU" sz="1800" b="1">
                    <a:latin typeface="HY-Montefiore"/>
                    <a:cs typeface="HY-Montefiore"/>
                  </a:rPr>
                  <a:t>OUR WORKER TOOLS</a:t>
                </a:r>
                <a:endParaRPr sz="1800">
                  <a:latin typeface="HY-Montefiore"/>
                  <a:cs typeface="HY-Montefiore"/>
                </a:endParaRPr>
              </a:p>
            </p:txBody>
          </p:sp>
          <p:sp>
            <p:nvSpPr>
              <p:cNvPr id="35" name="object 32">
                <a:extLst>
                  <a:ext uri="{FF2B5EF4-FFF2-40B4-BE49-F238E27FC236}">
                    <a16:creationId xmlns:a16="http://schemas.microsoft.com/office/drawing/2014/main" id="{5C3AE444-BD8A-4215-8E6D-26B255089ED9}"/>
                  </a:ext>
                </a:extLst>
              </p:cNvPr>
              <p:cNvSpPr txBox="1"/>
              <p:nvPr/>
            </p:nvSpPr>
            <p:spPr>
              <a:xfrm>
                <a:off x="2667859" y="4842152"/>
                <a:ext cx="3112920" cy="432343"/>
              </a:xfrm>
              <a:prstGeom prst="rect">
                <a:avLst/>
              </a:prstGeom>
            </p:spPr>
            <p:txBody>
              <a:bodyPr vert="horz" wrap="square" lIns="0" tIns="10749" rIns="0" bIns="0" rtlCol="0">
                <a:spAutoFit/>
              </a:bodyPr>
              <a:lstStyle/>
              <a:p>
                <a:pPr marL="10748" algn="ctr">
                  <a:lnSpc>
                    <a:spcPct val="100000"/>
                  </a:lnSpc>
                  <a:spcBef>
                    <a:spcPts val="85"/>
                  </a:spcBef>
                </a:pPr>
                <a:r>
                  <a:rPr lang="en-AU" sz="1800" b="1">
                    <a:latin typeface="HY-Montefiore"/>
                    <a:cs typeface="HY-Montefiore"/>
                  </a:rPr>
                  <a:t>HOW TO GET INVOLVED</a:t>
                </a:r>
                <a:endParaRPr sz="1800">
                  <a:latin typeface="HY-Montefiore"/>
                  <a:cs typeface="HY-Montefiore"/>
                </a:endParaRPr>
              </a:p>
            </p:txBody>
          </p:sp>
          <p:sp>
            <p:nvSpPr>
              <p:cNvPr id="36" name="object 33">
                <a:extLst>
                  <a:ext uri="{FF2B5EF4-FFF2-40B4-BE49-F238E27FC236}">
                    <a16:creationId xmlns:a16="http://schemas.microsoft.com/office/drawing/2014/main" id="{8BEB0572-B7D6-472F-810A-FE558D351E7E}"/>
                  </a:ext>
                </a:extLst>
              </p:cNvPr>
              <p:cNvSpPr txBox="1"/>
              <p:nvPr/>
            </p:nvSpPr>
            <p:spPr>
              <a:xfrm>
                <a:off x="2832605" y="5534959"/>
                <a:ext cx="2756473" cy="428298"/>
              </a:xfrm>
              <a:prstGeom prst="rect">
                <a:avLst/>
              </a:prstGeom>
            </p:spPr>
            <p:txBody>
              <a:bodyPr vert="horz" wrap="square" lIns="0" tIns="10749" rIns="0" bIns="0" rtlCol="0">
                <a:spAutoFit/>
              </a:bodyPr>
              <a:lstStyle/>
              <a:p>
                <a:pPr marL="10748" algn="ctr">
                  <a:lnSpc>
                    <a:spcPct val="100000"/>
                  </a:lnSpc>
                  <a:spcBef>
                    <a:spcPts val="85"/>
                  </a:spcBef>
                </a:pPr>
                <a:r>
                  <a:rPr lang="en-AU" sz="1800" b="1">
                    <a:latin typeface="HY-Montefiore"/>
                    <a:cs typeface="HY-Montefiore"/>
                  </a:rPr>
                  <a:t>STAYING INFORMED</a:t>
                </a:r>
                <a:endParaRPr sz="1800">
                  <a:latin typeface="HY-Montefiore"/>
                  <a:cs typeface="HY-Montefiore"/>
                </a:endParaRPr>
              </a:p>
            </p:txBody>
          </p:sp>
          <p:sp>
            <p:nvSpPr>
              <p:cNvPr id="37" name="object 34">
                <a:extLst>
                  <a:ext uri="{FF2B5EF4-FFF2-40B4-BE49-F238E27FC236}">
                    <a16:creationId xmlns:a16="http://schemas.microsoft.com/office/drawing/2014/main" id="{78D07C7A-79AC-4D22-8AB4-752AF753AEC8}"/>
                  </a:ext>
                </a:extLst>
              </p:cNvPr>
              <p:cNvSpPr txBox="1"/>
              <p:nvPr/>
            </p:nvSpPr>
            <p:spPr>
              <a:xfrm>
                <a:off x="3174542" y="6965447"/>
                <a:ext cx="2073275" cy="428298"/>
              </a:xfrm>
              <a:prstGeom prst="rect">
                <a:avLst/>
              </a:prstGeom>
            </p:spPr>
            <p:txBody>
              <a:bodyPr vert="horz" wrap="square" lIns="0" tIns="10749" rIns="0" bIns="0" rtlCol="0">
                <a:spAutoFit/>
              </a:bodyPr>
              <a:lstStyle/>
              <a:p>
                <a:pPr marL="10748">
                  <a:lnSpc>
                    <a:spcPct val="100000"/>
                  </a:lnSpc>
                  <a:spcBef>
                    <a:spcPts val="85"/>
                  </a:spcBef>
                </a:pPr>
                <a:r>
                  <a:rPr sz="1800" b="1">
                    <a:latin typeface="HY-Montefiore"/>
                    <a:cs typeface="HY-Montefiore"/>
                  </a:rPr>
                  <a:t>RISK</a:t>
                </a:r>
                <a:r>
                  <a:rPr sz="1800" b="1" spc="-76">
                    <a:latin typeface="HY-Montefiore"/>
                    <a:cs typeface="HY-Montefiore"/>
                  </a:rPr>
                  <a:t> </a:t>
                </a:r>
                <a:r>
                  <a:rPr sz="1800" b="1">
                    <a:latin typeface="HY-Montefiore"/>
                    <a:cs typeface="HY-Montefiore"/>
                  </a:rPr>
                  <a:t>MANAGEMENT</a:t>
                </a:r>
                <a:endParaRPr sz="1800">
                  <a:latin typeface="HY-Montefiore"/>
                  <a:cs typeface="HY-Montefiore"/>
                </a:endParaRPr>
              </a:p>
            </p:txBody>
          </p:sp>
          <p:sp>
            <p:nvSpPr>
              <p:cNvPr id="38" name="object 35">
                <a:extLst>
                  <a:ext uri="{FF2B5EF4-FFF2-40B4-BE49-F238E27FC236}">
                    <a16:creationId xmlns:a16="http://schemas.microsoft.com/office/drawing/2014/main" id="{700B0529-EA22-4E2A-A797-DC677EF6C93F}"/>
                  </a:ext>
                </a:extLst>
              </p:cNvPr>
              <p:cNvSpPr txBox="1"/>
              <p:nvPr/>
            </p:nvSpPr>
            <p:spPr>
              <a:xfrm>
                <a:off x="3270897" y="7644389"/>
                <a:ext cx="1867535" cy="428298"/>
              </a:xfrm>
              <a:prstGeom prst="rect">
                <a:avLst/>
              </a:prstGeom>
            </p:spPr>
            <p:txBody>
              <a:bodyPr vert="horz" wrap="square" lIns="0" tIns="10749" rIns="0" bIns="0" rtlCol="0">
                <a:spAutoFit/>
              </a:bodyPr>
              <a:lstStyle/>
              <a:p>
                <a:pPr marL="10748">
                  <a:lnSpc>
                    <a:spcPct val="100000"/>
                  </a:lnSpc>
                  <a:spcBef>
                    <a:spcPts val="85"/>
                  </a:spcBef>
                </a:pPr>
                <a:r>
                  <a:rPr sz="1800" b="1">
                    <a:latin typeface="HY-Montefiore"/>
                    <a:cs typeface="HY-Montefiore"/>
                  </a:rPr>
                  <a:t>HYER</a:t>
                </a:r>
                <a:r>
                  <a:rPr sz="1800" b="1" spc="-51">
                    <a:latin typeface="HY-Montefiore"/>
                    <a:cs typeface="HY-Montefiore"/>
                  </a:rPr>
                  <a:t> </a:t>
                </a:r>
                <a:r>
                  <a:rPr sz="1800" b="1" spc="-8">
                    <a:latin typeface="HY-Montefiore"/>
                    <a:cs typeface="HY-Montefiore"/>
                  </a:rPr>
                  <a:t>STANDARDS</a:t>
                </a:r>
                <a:endParaRPr sz="1800">
                  <a:latin typeface="HY-Montefiore"/>
                  <a:cs typeface="HY-Montefiore"/>
                </a:endParaRPr>
              </a:p>
            </p:txBody>
          </p:sp>
          <p:sp>
            <p:nvSpPr>
              <p:cNvPr id="39" name="object 36">
                <a:extLst>
                  <a:ext uri="{FF2B5EF4-FFF2-40B4-BE49-F238E27FC236}">
                    <a16:creationId xmlns:a16="http://schemas.microsoft.com/office/drawing/2014/main" id="{82557629-49B5-4116-8669-F48FD557A5D6}"/>
                  </a:ext>
                </a:extLst>
              </p:cNvPr>
              <p:cNvSpPr txBox="1"/>
              <p:nvPr/>
            </p:nvSpPr>
            <p:spPr>
              <a:xfrm>
                <a:off x="2935146" y="8359819"/>
                <a:ext cx="2552065" cy="428298"/>
              </a:xfrm>
              <a:prstGeom prst="rect">
                <a:avLst/>
              </a:prstGeom>
            </p:spPr>
            <p:txBody>
              <a:bodyPr vert="horz" wrap="square" lIns="0" tIns="10749" rIns="0" bIns="0" rtlCol="0">
                <a:spAutoFit/>
              </a:bodyPr>
              <a:lstStyle/>
              <a:p>
                <a:pPr marL="10748" algn="ctr">
                  <a:lnSpc>
                    <a:spcPct val="100000"/>
                  </a:lnSpc>
                  <a:spcBef>
                    <a:spcPts val="85"/>
                  </a:spcBef>
                </a:pPr>
                <a:r>
                  <a:rPr lang="en-AU" sz="1800" b="1">
                    <a:latin typeface="HY-Montefiore"/>
                    <a:cs typeface="HY-Montefiore"/>
                  </a:rPr>
                  <a:t>SUPPORTING MATERIAL</a:t>
                </a:r>
                <a:endParaRPr sz="1800">
                  <a:latin typeface="HY-Montefiore"/>
                  <a:cs typeface="HY-Montefiore"/>
                </a:endParaRPr>
              </a:p>
            </p:txBody>
          </p:sp>
          <p:sp>
            <p:nvSpPr>
              <p:cNvPr id="40" name="object 37">
                <a:extLst>
                  <a:ext uri="{FF2B5EF4-FFF2-40B4-BE49-F238E27FC236}">
                    <a16:creationId xmlns:a16="http://schemas.microsoft.com/office/drawing/2014/main" id="{EDF78520-26FD-4A57-8D5D-BCE03A15973D}"/>
                  </a:ext>
                </a:extLst>
              </p:cNvPr>
              <p:cNvSpPr txBox="1"/>
              <p:nvPr/>
            </p:nvSpPr>
            <p:spPr>
              <a:xfrm>
                <a:off x="3511270" y="8964554"/>
                <a:ext cx="1386840" cy="428298"/>
              </a:xfrm>
              <a:prstGeom prst="rect">
                <a:avLst/>
              </a:prstGeom>
            </p:spPr>
            <p:txBody>
              <a:bodyPr vert="horz" wrap="square" lIns="0" tIns="10749" rIns="0" bIns="0" rtlCol="0">
                <a:spAutoFit/>
              </a:bodyPr>
              <a:lstStyle/>
              <a:p>
                <a:pPr marL="10748">
                  <a:lnSpc>
                    <a:spcPct val="100000"/>
                  </a:lnSpc>
                  <a:spcBef>
                    <a:spcPts val="85"/>
                  </a:spcBef>
                </a:pPr>
                <a:r>
                  <a:rPr sz="1800" b="1">
                    <a:latin typeface="HY-Montefiore"/>
                    <a:cs typeface="HY-Montefiore"/>
                  </a:rPr>
                  <a:t>PROCEDURES</a:t>
                </a:r>
                <a:endParaRPr sz="1800">
                  <a:latin typeface="HY-Montefiore"/>
                  <a:cs typeface="HY-Montefiore"/>
                </a:endParaRPr>
              </a:p>
            </p:txBody>
          </p:sp>
          <p:sp>
            <p:nvSpPr>
              <p:cNvPr id="41" name="object 38">
                <a:extLst>
                  <a:ext uri="{FF2B5EF4-FFF2-40B4-BE49-F238E27FC236}">
                    <a16:creationId xmlns:a16="http://schemas.microsoft.com/office/drawing/2014/main" id="{083F21B2-5B20-4963-92A0-48A3E71BBD7B}"/>
                  </a:ext>
                </a:extLst>
              </p:cNvPr>
              <p:cNvSpPr txBox="1"/>
              <p:nvPr/>
            </p:nvSpPr>
            <p:spPr>
              <a:xfrm>
                <a:off x="2973956" y="6127296"/>
                <a:ext cx="2570133" cy="663477"/>
              </a:xfrm>
              <a:prstGeom prst="rect">
                <a:avLst/>
              </a:prstGeom>
            </p:spPr>
            <p:txBody>
              <a:bodyPr vert="horz" wrap="square" lIns="0" tIns="10749" rIns="0" bIns="0" rtlCol="0">
                <a:spAutoFit/>
              </a:bodyPr>
              <a:lstStyle/>
              <a:p>
                <a:pPr marL="10748">
                  <a:lnSpc>
                    <a:spcPct val="100000"/>
                  </a:lnSpc>
                  <a:spcBef>
                    <a:spcPts val="85"/>
                  </a:spcBef>
                </a:pPr>
                <a:r>
                  <a:rPr sz="2800" b="1">
                    <a:latin typeface="HY-Montefiore"/>
                    <a:cs typeface="HY-Montefiore"/>
                  </a:rPr>
                  <a:t>WORK</a:t>
                </a:r>
                <a:r>
                  <a:rPr lang="en-AU" sz="2800" b="1">
                    <a:latin typeface="HY-Montefiore"/>
                    <a:cs typeface="HY-Montefiore"/>
                  </a:rPr>
                  <a:t> AS DONE</a:t>
                </a:r>
                <a:endParaRPr sz="2800">
                  <a:latin typeface="HY-Montefiore"/>
                  <a:cs typeface="HY-Montefiore"/>
                </a:endParaRPr>
              </a:p>
            </p:txBody>
          </p:sp>
        </p:grpSp>
        <p:sp>
          <p:nvSpPr>
            <p:cNvPr id="67" name="Left Brace 66">
              <a:extLst>
                <a:ext uri="{FF2B5EF4-FFF2-40B4-BE49-F238E27FC236}">
                  <a16:creationId xmlns:a16="http://schemas.microsoft.com/office/drawing/2014/main" id="{5C5B404D-5C3D-41AA-9367-061D4D547BD4}"/>
                </a:ext>
              </a:extLst>
            </p:cNvPr>
            <p:cNvSpPr/>
            <p:nvPr/>
          </p:nvSpPr>
          <p:spPr>
            <a:xfrm>
              <a:off x="2138326" y="5657629"/>
              <a:ext cx="734276" cy="2854447"/>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AU" sz="1357"/>
            </a:p>
          </p:txBody>
        </p:sp>
        <p:sp>
          <p:nvSpPr>
            <p:cNvPr id="69" name="object 55">
              <a:extLst>
                <a:ext uri="{FF2B5EF4-FFF2-40B4-BE49-F238E27FC236}">
                  <a16:creationId xmlns:a16="http://schemas.microsoft.com/office/drawing/2014/main" id="{59CB2E94-B007-4EBB-ABAA-6B6158EB0F2F}"/>
                </a:ext>
              </a:extLst>
            </p:cNvPr>
            <p:cNvSpPr txBox="1"/>
            <p:nvPr/>
          </p:nvSpPr>
          <p:spPr>
            <a:xfrm>
              <a:off x="304782" y="6324655"/>
              <a:ext cx="1739778" cy="1422259"/>
            </a:xfrm>
            <a:prstGeom prst="rect">
              <a:avLst/>
            </a:prstGeom>
          </p:spPr>
          <p:txBody>
            <a:bodyPr vert="horz" wrap="square" lIns="0" tIns="10749" rIns="0" bIns="0" rtlCol="0">
              <a:spAutoFit/>
            </a:bodyPr>
            <a:lstStyle/>
            <a:p>
              <a:pPr marL="10748">
                <a:lnSpc>
                  <a:spcPct val="100000"/>
                </a:lnSpc>
                <a:spcBef>
                  <a:spcPts val="85"/>
                </a:spcBef>
              </a:pPr>
              <a:r>
                <a:rPr lang="en-AU" sz="1800">
                  <a:latin typeface="Arial"/>
                  <a:cs typeface="Arial"/>
                </a:rPr>
                <a:t>System that supports Work As Done</a:t>
              </a:r>
              <a:endParaRPr sz="1800">
                <a:latin typeface="Arial"/>
                <a:cs typeface="Arial"/>
              </a:endParaRPr>
            </a:p>
          </p:txBody>
        </p:sp>
      </p:grpSp>
      <p:sp>
        <p:nvSpPr>
          <p:cNvPr id="45" name="Rectangle 44">
            <a:extLst>
              <a:ext uri="{FF2B5EF4-FFF2-40B4-BE49-F238E27FC236}">
                <a16:creationId xmlns:a16="http://schemas.microsoft.com/office/drawing/2014/main" id="{278C76DF-B295-4922-9DAF-AB1B20401158}"/>
              </a:ext>
            </a:extLst>
          </p:cNvPr>
          <p:cNvSpPr/>
          <p:nvPr/>
        </p:nvSpPr>
        <p:spPr>
          <a:xfrm>
            <a:off x="7652026" y="4462331"/>
            <a:ext cx="5500276" cy="3554819"/>
          </a:xfrm>
          <a:prstGeom prst="rect">
            <a:avLst/>
          </a:prstGeom>
        </p:spPr>
        <p:txBody>
          <a:bodyPr wrap="square">
            <a:spAutoFit/>
          </a:bodyPr>
          <a:lstStyle/>
          <a:p>
            <a:pPr marL="10748" marR="438518" defTabSz="896938">
              <a:lnSpc>
                <a:spcPct val="100000"/>
              </a:lnSpc>
              <a:spcBef>
                <a:spcPts val="0"/>
              </a:spcBef>
              <a:spcAft>
                <a:spcPts val="1800"/>
              </a:spcAft>
            </a:pPr>
            <a:r>
              <a:rPr lang="en-AU" sz="2000" spc="-4" dirty="0">
                <a:cs typeface="Arial"/>
              </a:rPr>
              <a:t>Supporting Work as Done is the HY safety management system  </a:t>
            </a:r>
          </a:p>
          <a:p>
            <a:pPr marL="10748" marR="438518" defTabSz="896938">
              <a:lnSpc>
                <a:spcPct val="100000"/>
              </a:lnSpc>
              <a:spcBef>
                <a:spcPts val="0"/>
              </a:spcBef>
              <a:spcAft>
                <a:spcPts val="1800"/>
              </a:spcAft>
            </a:pPr>
            <a:r>
              <a:rPr lang="en-AU" sz="2000" spc="-4" dirty="0">
                <a:cs typeface="Arial"/>
              </a:rPr>
              <a:t>The system has been simplified and   restructured in order to better:</a:t>
            </a:r>
          </a:p>
          <a:p>
            <a:pPr marL="353648" marR="438518" indent="-342900" defTabSz="896938">
              <a:lnSpc>
                <a:spcPct val="100000"/>
              </a:lnSpc>
              <a:spcBef>
                <a:spcPts val="0"/>
              </a:spcBef>
              <a:buFont typeface="Arial" panose="020B0604020202020204" pitchFamily="34" charset="0"/>
              <a:buChar char="•"/>
            </a:pPr>
            <a:r>
              <a:rPr lang="en-AU" sz="2000" spc="-4" dirty="0">
                <a:cs typeface="Arial"/>
              </a:rPr>
              <a:t>Support decision making based on risk</a:t>
            </a:r>
          </a:p>
          <a:p>
            <a:pPr marL="353648" marR="438518" indent="-342900" defTabSz="896938">
              <a:lnSpc>
                <a:spcPct val="100000"/>
              </a:lnSpc>
              <a:spcBef>
                <a:spcPts val="0"/>
              </a:spcBef>
              <a:buFont typeface="Arial" panose="020B0604020202020204" pitchFamily="34" charset="0"/>
              <a:buChar char="•"/>
            </a:pPr>
            <a:r>
              <a:rPr lang="en-AU" sz="2000" spc="-4" dirty="0">
                <a:cs typeface="Arial"/>
              </a:rPr>
              <a:t>Meet the needs of all stakeholders</a:t>
            </a:r>
          </a:p>
          <a:p>
            <a:pPr marL="353648" marR="438518" indent="-342900" defTabSz="896938">
              <a:lnSpc>
                <a:spcPct val="100000"/>
              </a:lnSpc>
              <a:spcBef>
                <a:spcPts val="0"/>
              </a:spcBef>
              <a:spcAft>
                <a:spcPts val="1800"/>
              </a:spcAft>
              <a:buFont typeface="Arial" panose="020B0604020202020204" pitchFamily="34" charset="0"/>
              <a:buChar char="•"/>
            </a:pPr>
            <a:r>
              <a:rPr lang="en-AU" sz="2000" spc="-4" dirty="0">
                <a:cs typeface="Arial"/>
              </a:rPr>
              <a:t>Enable learning and curiosity</a:t>
            </a:r>
          </a:p>
          <a:p>
            <a:pPr marL="10748" marR="438518" defTabSz="896938">
              <a:lnSpc>
                <a:spcPct val="100000"/>
              </a:lnSpc>
              <a:spcBef>
                <a:spcPts val="0"/>
              </a:spcBef>
              <a:spcAft>
                <a:spcPts val="1800"/>
              </a:spcAft>
            </a:pPr>
            <a:r>
              <a:rPr lang="en-AU" sz="2000" spc="-4" dirty="0">
                <a:cs typeface="Arial"/>
              </a:rPr>
              <a:t>This is the next stage for consultation (Stage 3)</a:t>
            </a:r>
          </a:p>
        </p:txBody>
      </p:sp>
      <p:sp>
        <p:nvSpPr>
          <p:cNvPr id="3" name="Rectangle 2">
            <a:extLst>
              <a:ext uri="{FF2B5EF4-FFF2-40B4-BE49-F238E27FC236}">
                <a16:creationId xmlns:a16="http://schemas.microsoft.com/office/drawing/2014/main" id="{66008A47-4C66-4F2D-B1FF-D3D4B47F8F2B}"/>
              </a:ext>
            </a:extLst>
          </p:cNvPr>
          <p:cNvSpPr/>
          <p:nvPr/>
        </p:nvSpPr>
        <p:spPr>
          <a:xfrm>
            <a:off x="2006724" y="8166219"/>
            <a:ext cx="5772244" cy="1015663"/>
          </a:xfrm>
          <a:prstGeom prst="rect">
            <a:avLst/>
          </a:prstGeom>
          <a:solidFill>
            <a:schemeClr val="bg2">
              <a:lumMod val="85000"/>
            </a:schemeClr>
          </a:solidFill>
        </p:spPr>
        <p:txBody>
          <a:bodyPr wrap="square">
            <a:spAutoFit/>
          </a:bodyPr>
          <a:lstStyle/>
          <a:p>
            <a:pPr marL="10748" marR="438518" algn="ctr" defTabSz="896938">
              <a:lnSpc>
                <a:spcPct val="100000"/>
              </a:lnSpc>
              <a:spcBef>
                <a:spcPts val="0"/>
              </a:spcBef>
              <a:spcAft>
                <a:spcPts val="1800"/>
              </a:spcAft>
            </a:pPr>
            <a:r>
              <a:rPr lang="en-AU" sz="2000" spc="-4" dirty="0">
                <a:cs typeface="Arial"/>
              </a:rPr>
              <a:t>Simplifying our HSEQ system of work was the No 1. voted item from the                  </a:t>
            </a:r>
            <a:r>
              <a:rPr lang="en-AU" sz="2000" b="1" spc="-4" dirty="0">
                <a:cs typeface="Arial"/>
              </a:rPr>
              <a:t>Start, Stop, Continue </a:t>
            </a:r>
            <a:r>
              <a:rPr lang="en-AU" sz="2000" spc="-4" dirty="0">
                <a:cs typeface="Arial"/>
              </a:rPr>
              <a:t>across the business </a:t>
            </a:r>
            <a:r>
              <a:rPr lang="en-AU" sz="2000" b="1" spc="-4" dirty="0">
                <a:cs typeface="Arial"/>
              </a:rPr>
              <a:t> </a:t>
            </a:r>
            <a:endParaRPr lang="en-AU" sz="2000" spc="-4" dirty="0">
              <a:cs typeface="Arial"/>
            </a:endParaRPr>
          </a:p>
        </p:txBody>
      </p:sp>
      <p:sp>
        <p:nvSpPr>
          <p:cNvPr id="48" name="Footer Placeholder 3">
            <a:extLst>
              <a:ext uri="{FF2B5EF4-FFF2-40B4-BE49-F238E27FC236}">
                <a16:creationId xmlns:a16="http://schemas.microsoft.com/office/drawing/2014/main" id="{46F50560-9BFA-4E9F-95A3-D821951EF634}"/>
              </a:ext>
            </a:extLst>
          </p:cNvPr>
          <p:cNvSpPr>
            <a:spLocks noGrp="1"/>
          </p:cNvSpPr>
          <p:nvPr>
            <p:ph type="ftr" sz="quarter" idx="11"/>
          </p:nvPr>
        </p:nvSpPr>
        <p:spPr>
          <a:xfrm>
            <a:off x="8022523" y="9040966"/>
            <a:ext cx="4405004" cy="290137"/>
          </a:xfrm>
        </p:spPr>
        <p:txBody>
          <a:bodyPr/>
          <a:lstStyle/>
          <a:p>
            <a:r>
              <a:rPr lang="en-AU" sz="1400" dirty="0">
                <a:solidFill>
                  <a:schemeClr val="accent2"/>
                </a:solidFill>
                <a:latin typeface="Calibri" panose="020F0502020204030204" pitchFamily="34" charset="0"/>
                <a:cs typeface="Calibri" panose="020F0502020204030204" pitchFamily="34" charset="0"/>
              </a:rPr>
              <a:t>Work Differently – Flipping Traditional Thinking On Its Head </a:t>
            </a:r>
          </a:p>
        </p:txBody>
      </p:sp>
    </p:spTree>
    <p:extLst>
      <p:ext uri="{BB962C8B-B14F-4D97-AF65-F5344CB8AC3E}">
        <p14:creationId xmlns:p14="http://schemas.microsoft.com/office/powerpoint/2010/main" val="34531773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83C73B-B9F2-4A79-A6F9-AFA0D01CB854}"/>
              </a:ext>
            </a:extLst>
          </p:cNvPr>
          <p:cNvSpPr>
            <a:spLocks noGrp="1"/>
          </p:cNvSpPr>
          <p:nvPr>
            <p:ph type="ctrTitle"/>
          </p:nvPr>
        </p:nvSpPr>
        <p:spPr>
          <a:xfrm>
            <a:off x="1025568" y="2311703"/>
            <a:ext cx="10750463" cy="2647954"/>
          </a:xfrm>
        </p:spPr>
        <p:txBody>
          <a:bodyPr anchor="ctr"/>
          <a:lstStyle/>
          <a:p>
            <a:pPr>
              <a:lnSpc>
                <a:spcPct val="100000"/>
              </a:lnSpc>
            </a:pPr>
            <a:r>
              <a:rPr lang="en-AU" sz="8800" dirty="0">
                <a:latin typeface="HY-Montefiore" panose="02000806000000020003" pitchFamily="50" charset="0"/>
              </a:rPr>
              <a:t>Stage 3</a:t>
            </a:r>
            <a:br>
              <a:rPr lang="en-AU" sz="8800" dirty="0">
                <a:latin typeface="HY-Montefiore" panose="02000806000000020003" pitchFamily="50" charset="0"/>
              </a:rPr>
            </a:br>
            <a:r>
              <a:rPr lang="en-AU" sz="8800" dirty="0">
                <a:latin typeface="HY-Montefiore" panose="02000806000000020003" pitchFamily="50" charset="0"/>
              </a:rPr>
              <a:t>CONSULTATION Process</a:t>
            </a:r>
          </a:p>
        </p:txBody>
      </p:sp>
    </p:spTree>
    <p:extLst>
      <p:ext uri="{BB962C8B-B14F-4D97-AF65-F5344CB8AC3E}">
        <p14:creationId xmlns:p14="http://schemas.microsoft.com/office/powerpoint/2010/main" val="5289668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60032248-CACF-4BF8-923A-0198BD04754D}"/>
              </a:ext>
            </a:extLst>
          </p:cNvPr>
          <p:cNvSpPr>
            <a:spLocks noGrp="1"/>
          </p:cNvSpPr>
          <p:nvPr>
            <p:ph type="title"/>
          </p:nvPr>
        </p:nvSpPr>
        <p:spPr>
          <a:xfrm>
            <a:off x="390952" y="348951"/>
            <a:ext cx="9042608" cy="784312"/>
          </a:xfrm>
        </p:spPr>
        <p:txBody>
          <a:bodyPr/>
          <a:lstStyle/>
          <a:p>
            <a:r>
              <a:rPr lang="en-AU" sz="6700">
                <a:latin typeface="HY-Montefiore" panose="02000806000000020003" pitchFamily="50" charset="0"/>
              </a:rPr>
              <a:t>CONSULTATION PROCESS</a:t>
            </a:r>
          </a:p>
        </p:txBody>
      </p:sp>
      <p:sp>
        <p:nvSpPr>
          <p:cNvPr id="9" name="Content Placeholder 8">
            <a:extLst>
              <a:ext uri="{FF2B5EF4-FFF2-40B4-BE49-F238E27FC236}">
                <a16:creationId xmlns:a16="http://schemas.microsoft.com/office/drawing/2014/main" id="{BC2C8EAF-8225-4916-B725-35F49DC596C4}"/>
              </a:ext>
            </a:extLst>
          </p:cNvPr>
          <p:cNvSpPr>
            <a:spLocks noGrp="1"/>
          </p:cNvSpPr>
          <p:nvPr>
            <p:ph sz="half" idx="2"/>
          </p:nvPr>
        </p:nvSpPr>
        <p:spPr>
          <a:xfrm>
            <a:off x="406192" y="1139085"/>
            <a:ext cx="12139200" cy="513124"/>
          </a:xfrm>
        </p:spPr>
        <p:txBody>
          <a:bodyPr/>
          <a:lstStyle/>
          <a:p>
            <a:r>
              <a:rPr lang="en-AU" sz="3200" dirty="0">
                <a:latin typeface="HY-Montefiore" panose="02000806000000020003" pitchFamily="50" charset="0"/>
                <a:ea typeface="HY-Montefiore" panose="02000806000000020003" pitchFamily="50" charset="0"/>
              </a:rPr>
              <a:t>CONSULTATION RIGHTS, RESPONSIBILITIES, DUTIES</a:t>
            </a:r>
          </a:p>
        </p:txBody>
      </p:sp>
      <p:sp>
        <p:nvSpPr>
          <p:cNvPr id="6" name="object 6">
            <a:extLst>
              <a:ext uri="{FF2B5EF4-FFF2-40B4-BE49-F238E27FC236}">
                <a16:creationId xmlns:a16="http://schemas.microsoft.com/office/drawing/2014/main" id="{103FE370-1C1B-4D75-B349-0B3E91CC6FAC}"/>
              </a:ext>
            </a:extLst>
          </p:cNvPr>
          <p:cNvSpPr txBox="1"/>
          <p:nvPr/>
        </p:nvSpPr>
        <p:spPr>
          <a:xfrm>
            <a:off x="428359" y="2005057"/>
            <a:ext cx="11999168" cy="6762827"/>
          </a:xfrm>
          <a:prstGeom prst="rect">
            <a:avLst/>
          </a:prstGeom>
        </p:spPr>
        <p:txBody>
          <a:bodyPr vert="horz" wrap="square" lIns="0" tIns="6109" rIns="0" bIns="0" rtlCol="0">
            <a:spAutoFit/>
          </a:bodyPr>
          <a:lstStyle/>
          <a:p>
            <a:pPr marL="12700">
              <a:spcBef>
                <a:spcPts val="100"/>
              </a:spcBef>
              <a:spcAft>
                <a:spcPts val="1200"/>
              </a:spcAft>
            </a:pPr>
            <a:r>
              <a:rPr lang="en-AU" sz="2200" spc="-5" dirty="0">
                <a:cs typeface="Arial"/>
              </a:rPr>
              <a:t>In developing the new HSEQ Risk Management Procedure, HY has dual duties as a PCBU, and as workers.</a:t>
            </a:r>
          </a:p>
          <a:p>
            <a:pPr marL="12700">
              <a:spcBef>
                <a:spcPts val="100"/>
              </a:spcBef>
              <a:spcAft>
                <a:spcPts val="1200"/>
              </a:spcAft>
            </a:pPr>
            <a:r>
              <a:rPr lang="en-AU" sz="2200" spc="-5" dirty="0">
                <a:cs typeface="Arial"/>
              </a:rPr>
              <a:t>Duties and Responsibilities as a PCBU:</a:t>
            </a:r>
          </a:p>
          <a:p>
            <a:pPr marL="355600" indent="-342900">
              <a:spcBef>
                <a:spcPts val="100"/>
              </a:spcBef>
              <a:spcAft>
                <a:spcPts val="1200"/>
              </a:spcAft>
              <a:buFont typeface="Arial" panose="020B0604020202020204" pitchFamily="34" charset="0"/>
              <a:buChar char="•"/>
            </a:pPr>
            <a:r>
              <a:rPr lang="en-AU" sz="2200" spc="-5" dirty="0">
                <a:cs typeface="Arial"/>
              </a:rPr>
              <a:t>Ensure relevant information and guidance is provided to facilitate the process</a:t>
            </a:r>
          </a:p>
          <a:p>
            <a:pPr marL="355600" indent="-342900">
              <a:spcBef>
                <a:spcPts val="100"/>
              </a:spcBef>
              <a:spcAft>
                <a:spcPts val="1200"/>
              </a:spcAft>
              <a:buFont typeface="Arial" panose="020B0604020202020204" pitchFamily="34" charset="0"/>
              <a:buChar char="•"/>
            </a:pPr>
            <a:r>
              <a:rPr lang="en-AU" sz="2200" spc="-5" dirty="0">
                <a:cs typeface="Arial"/>
              </a:rPr>
              <a:t>Provide reasonable opportunities and for people to express their views</a:t>
            </a:r>
          </a:p>
          <a:p>
            <a:pPr marL="355600" indent="-342900">
              <a:spcBef>
                <a:spcPts val="100"/>
              </a:spcBef>
              <a:spcAft>
                <a:spcPts val="1200"/>
              </a:spcAft>
              <a:buFont typeface="Arial" panose="020B0604020202020204" pitchFamily="34" charset="0"/>
              <a:buChar char="•"/>
            </a:pPr>
            <a:r>
              <a:rPr lang="en-AU" sz="2200" spc="-5" dirty="0">
                <a:cs typeface="Arial"/>
              </a:rPr>
              <a:t>Take these views into account when making decisions</a:t>
            </a:r>
          </a:p>
          <a:p>
            <a:pPr marL="355600" indent="-342900">
              <a:spcBef>
                <a:spcPts val="100"/>
              </a:spcBef>
              <a:spcAft>
                <a:spcPts val="1200"/>
              </a:spcAft>
              <a:buFont typeface="Arial" panose="020B0604020202020204" pitchFamily="34" charset="0"/>
              <a:buChar char="•"/>
            </a:pPr>
            <a:r>
              <a:rPr lang="en-AU" sz="2200" spc="-5" dirty="0">
                <a:cs typeface="Arial"/>
              </a:rPr>
              <a:t>Relay outcomes to those who are affected by the decisions</a:t>
            </a:r>
          </a:p>
          <a:p>
            <a:pPr marL="355600" indent="-342900">
              <a:spcBef>
                <a:spcPts val="100"/>
              </a:spcBef>
              <a:spcAft>
                <a:spcPts val="1200"/>
              </a:spcAft>
              <a:buFont typeface="Arial" panose="020B0604020202020204" pitchFamily="34" charset="0"/>
              <a:buChar char="•"/>
            </a:pPr>
            <a:endParaRPr lang="en-AU" sz="2200" spc="-5" dirty="0">
              <a:cs typeface="Arial"/>
            </a:endParaRPr>
          </a:p>
          <a:p>
            <a:pPr marL="12700">
              <a:spcBef>
                <a:spcPts val="100"/>
              </a:spcBef>
              <a:spcAft>
                <a:spcPts val="1200"/>
              </a:spcAft>
            </a:pPr>
            <a:r>
              <a:rPr lang="en-AU" sz="2200" spc="-5" dirty="0">
                <a:cs typeface="Arial"/>
              </a:rPr>
              <a:t>Workers rights regarding consultation:</a:t>
            </a:r>
          </a:p>
          <a:p>
            <a:pPr marL="355600" indent="-342900">
              <a:spcBef>
                <a:spcPts val="100"/>
              </a:spcBef>
              <a:spcAft>
                <a:spcPts val="1200"/>
              </a:spcAft>
              <a:buFont typeface="Arial" panose="020B0604020202020204" pitchFamily="34" charset="0"/>
              <a:buChar char="•"/>
            </a:pPr>
            <a:r>
              <a:rPr lang="en-AU" sz="2200" spc="-5" dirty="0">
                <a:cs typeface="Arial"/>
              </a:rPr>
              <a:t>You have the right to involve HSRs/committees in this review</a:t>
            </a:r>
          </a:p>
          <a:p>
            <a:pPr marL="355600" indent="-342900">
              <a:spcBef>
                <a:spcPts val="100"/>
              </a:spcBef>
              <a:spcAft>
                <a:spcPts val="1200"/>
              </a:spcAft>
              <a:buFont typeface="Arial" panose="020B0604020202020204" pitchFamily="34" charset="0"/>
              <a:buChar char="•"/>
            </a:pPr>
            <a:r>
              <a:rPr lang="en-AU" sz="2200" spc="-5" dirty="0">
                <a:cs typeface="Arial"/>
              </a:rPr>
              <a:t>You may request more information if desired</a:t>
            </a:r>
          </a:p>
          <a:p>
            <a:pPr marL="355600" indent="-342900">
              <a:spcBef>
                <a:spcPts val="100"/>
              </a:spcBef>
              <a:spcAft>
                <a:spcPts val="1200"/>
              </a:spcAft>
              <a:buFont typeface="Arial" panose="020B0604020202020204" pitchFamily="34" charset="0"/>
              <a:buChar char="•"/>
            </a:pPr>
            <a:r>
              <a:rPr lang="en-AU" sz="2200" spc="-5" dirty="0">
                <a:cs typeface="Arial"/>
              </a:rPr>
              <a:t>You may request alternative avenues to access information or provide feedback if desired</a:t>
            </a:r>
          </a:p>
          <a:p>
            <a:pPr marL="12700">
              <a:spcBef>
                <a:spcPts val="1200"/>
              </a:spcBef>
              <a:spcAft>
                <a:spcPts val="1200"/>
              </a:spcAft>
            </a:pPr>
            <a:r>
              <a:rPr lang="en-AU" sz="1800" spc="-5" dirty="0">
                <a:cs typeface="Arial"/>
              </a:rPr>
              <a:t>This cohort is encouraged to consult with anyone the individual feels is necessary to be involved or would provide valuable insight, including external parties. Please make comments on the document on their behalf.</a:t>
            </a:r>
          </a:p>
        </p:txBody>
      </p:sp>
      <p:sp>
        <p:nvSpPr>
          <p:cNvPr id="16" name="Footer Placeholder 3">
            <a:extLst>
              <a:ext uri="{FF2B5EF4-FFF2-40B4-BE49-F238E27FC236}">
                <a16:creationId xmlns:a16="http://schemas.microsoft.com/office/drawing/2014/main" id="{25BD06B6-DF61-43E7-8708-CC384AF7E744}"/>
              </a:ext>
            </a:extLst>
          </p:cNvPr>
          <p:cNvSpPr>
            <a:spLocks noGrp="1"/>
          </p:cNvSpPr>
          <p:nvPr>
            <p:ph type="ftr" sz="quarter" idx="11"/>
          </p:nvPr>
        </p:nvSpPr>
        <p:spPr>
          <a:xfrm>
            <a:off x="8022523" y="9040966"/>
            <a:ext cx="4405004" cy="290137"/>
          </a:xfrm>
        </p:spPr>
        <p:txBody>
          <a:bodyPr/>
          <a:lstStyle/>
          <a:p>
            <a:r>
              <a:rPr lang="en-AU" sz="1400" dirty="0">
                <a:solidFill>
                  <a:schemeClr val="accent2"/>
                </a:solidFill>
                <a:latin typeface="Calibri" panose="020F0502020204030204" pitchFamily="34" charset="0"/>
                <a:cs typeface="Calibri" panose="020F0502020204030204" pitchFamily="34" charset="0"/>
              </a:rPr>
              <a:t>Work Differently – Flipping Traditional Thinking On Its Head </a:t>
            </a:r>
          </a:p>
        </p:txBody>
      </p:sp>
    </p:spTree>
    <p:extLst>
      <p:ext uri="{BB962C8B-B14F-4D97-AF65-F5344CB8AC3E}">
        <p14:creationId xmlns:p14="http://schemas.microsoft.com/office/powerpoint/2010/main" val="13494994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60032248-CACF-4BF8-923A-0198BD04754D}"/>
              </a:ext>
            </a:extLst>
          </p:cNvPr>
          <p:cNvSpPr>
            <a:spLocks noGrp="1"/>
          </p:cNvSpPr>
          <p:nvPr>
            <p:ph type="title"/>
          </p:nvPr>
        </p:nvSpPr>
        <p:spPr>
          <a:xfrm>
            <a:off x="390952" y="348951"/>
            <a:ext cx="9042608" cy="784312"/>
          </a:xfrm>
        </p:spPr>
        <p:txBody>
          <a:bodyPr/>
          <a:lstStyle/>
          <a:p>
            <a:r>
              <a:rPr lang="en-AU" sz="6700">
                <a:latin typeface="HY-Montefiore" panose="02000806000000020003" pitchFamily="50" charset="0"/>
              </a:rPr>
              <a:t>CONSULTATION PROCESS</a:t>
            </a:r>
          </a:p>
        </p:txBody>
      </p:sp>
      <p:sp>
        <p:nvSpPr>
          <p:cNvPr id="9" name="Content Placeholder 8">
            <a:extLst>
              <a:ext uri="{FF2B5EF4-FFF2-40B4-BE49-F238E27FC236}">
                <a16:creationId xmlns:a16="http://schemas.microsoft.com/office/drawing/2014/main" id="{BC2C8EAF-8225-4916-B725-35F49DC596C4}"/>
              </a:ext>
            </a:extLst>
          </p:cNvPr>
          <p:cNvSpPr>
            <a:spLocks noGrp="1"/>
          </p:cNvSpPr>
          <p:nvPr>
            <p:ph sz="half" idx="2"/>
          </p:nvPr>
        </p:nvSpPr>
        <p:spPr>
          <a:xfrm>
            <a:off x="406192" y="1139085"/>
            <a:ext cx="12139200" cy="513124"/>
          </a:xfrm>
        </p:spPr>
        <p:txBody>
          <a:bodyPr/>
          <a:lstStyle/>
          <a:p>
            <a:r>
              <a:rPr lang="en-AU" sz="3200" dirty="0">
                <a:latin typeface="HY-Montefiore" panose="02000806000000020003" pitchFamily="50" charset="0"/>
                <a:ea typeface="HY-Montefiore" panose="02000806000000020003" pitchFamily="50" charset="0"/>
              </a:rPr>
              <a:t>BASIS OF THE SYSTEM </a:t>
            </a:r>
          </a:p>
        </p:txBody>
      </p:sp>
      <p:sp>
        <p:nvSpPr>
          <p:cNvPr id="6" name="object 6">
            <a:extLst>
              <a:ext uri="{FF2B5EF4-FFF2-40B4-BE49-F238E27FC236}">
                <a16:creationId xmlns:a16="http://schemas.microsoft.com/office/drawing/2014/main" id="{103FE370-1C1B-4D75-B349-0B3E91CC6FAC}"/>
              </a:ext>
            </a:extLst>
          </p:cNvPr>
          <p:cNvSpPr txBox="1"/>
          <p:nvPr/>
        </p:nvSpPr>
        <p:spPr>
          <a:xfrm>
            <a:off x="390952" y="2051725"/>
            <a:ext cx="11999168" cy="6683061"/>
          </a:xfrm>
          <a:prstGeom prst="rect">
            <a:avLst/>
          </a:prstGeom>
        </p:spPr>
        <p:txBody>
          <a:bodyPr vert="horz" wrap="square" lIns="0" tIns="6109" rIns="0" bIns="0" rtlCol="0">
            <a:spAutoFit/>
          </a:bodyPr>
          <a:lstStyle/>
          <a:p>
            <a:pPr marL="12700">
              <a:spcBef>
                <a:spcPts val="100"/>
              </a:spcBef>
              <a:spcAft>
                <a:spcPts val="1200"/>
              </a:spcAft>
            </a:pPr>
            <a:r>
              <a:rPr lang="en-AU" sz="2200" spc="-5" dirty="0">
                <a:cs typeface="Arial"/>
              </a:rPr>
              <a:t>The system has been drafted to ensure the procedures:</a:t>
            </a:r>
          </a:p>
          <a:p>
            <a:pPr marL="1879600">
              <a:lnSpc>
                <a:spcPct val="100000"/>
              </a:lnSpc>
              <a:spcBef>
                <a:spcPts val="3000"/>
              </a:spcBef>
              <a:spcAft>
                <a:spcPts val="3000"/>
              </a:spcAft>
            </a:pPr>
            <a:r>
              <a:rPr lang="en-AU" sz="2200" spc="-5" dirty="0">
                <a:cs typeface="Arial"/>
              </a:rPr>
              <a:t>Follow a consistent structure</a:t>
            </a:r>
          </a:p>
          <a:p>
            <a:pPr marL="1879600">
              <a:lnSpc>
                <a:spcPct val="100000"/>
              </a:lnSpc>
              <a:spcBef>
                <a:spcPts val="3000"/>
              </a:spcBef>
              <a:spcAft>
                <a:spcPts val="3000"/>
              </a:spcAft>
            </a:pPr>
            <a:r>
              <a:rPr lang="en-AU" sz="2200" spc="-5" dirty="0">
                <a:cs typeface="Arial"/>
              </a:rPr>
              <a:t>Are written to current legislation, OFSC criteria, and are aligned with our ISO accreditations. Independent expert legal review &amp; report upon completion.</a:t>
            </a:r>
          </a:p>
          <a:p>
            <a:pPr marL="1879600">
              <a:lnSpc>
                <a:spcPct val="100000"/>
              </a:lnSpc>
              <a:spcBef>
                <a:spcPts val="3000"/>
              </a:spcBef>
              <a:spcAft>
                <a:spcPts val="3000"/>
              </a:spcAft>
            </a:pPr>
            <a:r>
              <a:rPr lang="en-AU" sz="2200" spc="-5" dirty="0">
                <a:cs typeface="Arial"/>
              </a:rPr>
              <a:t>Take a national approach with content, inclusive of applicable state legislative requirements where appropriate</a:t>
            </a:r>
          </a:p>
          <a:p>
            <a:pPr marL="1879600">
              <a:lnSpc>
                <a:spcPct val="100000"/>
              </a:lnSpc>
              <a:spcBef>
                <a:spcPts val="3000"/>
              </a:spcBef>
              <a:spcAft>
                <a:spcPts val="3000"/>
              </a:spcAft>
            </a:pPr>
            <a:r>
              <a:rPr lang="en-AU" sz="2200" spc="-5" dirty="0">
                <a:cs typeface="Arial"/>
              </a:rPr>
              <a:t>Can be provided to external stakeholders such as clients and auditors</a:t>
            </a:r>
          </a:p>
          <a:p>
            <a:pPr marL="1879600">
              <a:lnSpc>
                <a:spcPct val="100000"/>
              </a:lnSpc>
              <a:spcBef>
                <a:spcPts val="3000"/>
              </a:spcBef>
              <a:spcAft>
                <a:spcPts val="3000"/>
              </a:spcAft>
            </a:pPr>
            <a:r>
              <a:rPr lang="en-AU" sz="2200" spc="-5" dirty="0">
                <a:cs typeface="Arial"/>
              </a:rPr>
              <a:t>Include detail that would be used by a small number of users of the safety management system</a:t>
            </a:r>
          </a:p>
        </p:txBody>
      </p:sp>
      <p:pic>
        <p:nvPicPr>
          <p:cNvPr id="7" name="Graphic 6" descr="Checklist RTL">
            <a:extLst>
              <a:ext uri="{FF2B5EF4-FFF2-40B4-BE49-F238E27FC236}">
                <a16:creationId xmlns:a16="http://schemas.microsoft.com/office/drawing/2014/main" id="{123CEFD2-DE04-417C-98C9-58D7CFDFC6D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96397" y="2825961"/>
            <a:ext cx="756000" cy="756000"/>
          </a:xfrm>
          <a:prstGeom prst="rect">
            <a:avLst/>
          </a:prstGeom>
        </p:spPr>
      </p:pic>
      <p:pic>
        <p:nvPicPr>
          <p:cNvPr id="10" name="Graphic 9" descr="Australia">
            <a:extLst>
              <a:ext uri="{FF2B5EF4-FFF2-40B4-BE49-F238E27FC236}">
                <a16:creationId xmlns:a16="http://schemas.microsoft.com/office/drawing/2014/main" id="{27FB9EE2-5BB4-4DD1-B093-40DD50B98F42}"/>
              </a:ext>
            </a:extLst>
          </p:cNvPr>
          <p:cNvPicPr>
            <a:picLocks noChangeAspect="1"/>
          </p:cNvPicPr>
          <p:nvPr/>
        </p:nvPicPr>
        <p:blipFill rotWithShape="1">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t="28639" r="38614" b="16673"/>
          <a:stretch/>
        </p:blipFill>
        <p:spPr>
          <a:xfrm>
            <a:off x="952807" y="5451294"/>
            <a:ext cx="808186" cy="720000"/>
          </a:xfrm>
          <a:prstGeom prst="rect">
            <a:avLst/>
          </a:prstGeom>
        </p:spPr>
      </p:pic>
      <p:pic>
        <p:nvPicPr>
          <p:cNvPr id="13" name="Graphic 12" descr="Gavel">
            <a:extLst>
              <a:ext uri="{FF2B5EF4-FFF2-40B4-BE49-F238E27FC236}">
                <a16:creationId xmlns:a16="http://schemas.microsoft.com/office/drawing/2014/main" id="{D9CB6E70-7146-4B10-AC76-08AEE5B086F7}"/>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014900" y="4017711"/>
            <a:ext cx="720000" cy="720000"/>
          </a:xfrm>
          <a:prstGeom prst="rect">
            <a:avLst/>
          </a:prstGeom>
        </p:spPr>
      </p:pic>
      <p:pic>
        <p:nvPicPr>
          <p:cNvPr id="15" name="Graphic 14" descr="Send">
            <a:extLst>
              <a:ext uri="{FF2B5EF4-FFF2-40B4-BE49-F238E27FC236}">
                <a16:creationId xmlns:a16="http://schemas.microsoft.com/office/drawing/2014/main" id="{0E609C64-63E1-472E-B6B9-3747CC01611E}"/>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014900" y="6726603"/>
            <a:ext cx="720000" cy="720000"/>
          </a:xfrm>
          <a:prstGeom prst="rect">
            <a:avLst/>
          </a:prstGeom>
        </p:spPr>
      </p:pic>
      <p:pic>
        <p:nvPicPr>
          <p:cNvPr id="17" name="Graphic 16" descr="Magnifying glass">
            <a:extLst>
              <a:ext uri="{FF2B5EF4-FFF2-40B4-BE49-F238E27FC236}">
                <a16:creationId xmlns:a16="http://schemas.microsoft.com/office/drawing/2014/main" id="{E55530A2-E68F-4119-98D5-29A75DFD9BA4}"/>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1040993" y="7895232"/>
            <a:ext cx="720000" cy="720000"/>
          </a:xfrm>
          <a:prstGeom prst="rect">
            <a:avLst/>
          </a:prstGeom>
        </p:spPr>
      </p:pic>
      <p:sp>
        <p:nvSpPr>
          <p:cNvPr id="16" name="Footer Placeholder 3">
            <a:extLst>
              <a:ext uri="{FF2B5EF4-FFF2-40B4-BE49-F238E27FC236}">
                <a16:creationId xmlns:a16="http://schemas.microsoft.com/office/drawing/2014/main" id="{25BD06B6-DF61-43E7-8708-CC384AF7E744}"/>
              </a:ext>
            </a:extLst>
          </p:cNvPr>
          <p:cNvSpPr>
            <a:spLocks noGrp="1"/>
          </p:cNvSpPr>
          <p:nvPr>
            <p:ph type="ftr" sz="quarter" idx="11"/>
          </p:nvPr>
        </p:nvSpPr>
        <p:spPr>
          <a:xfrm>
            <a:off x="8022523" y="9040966"/>
            <a:ext cx="4405004" cy="290137"/>
          </a:xfrm>
        </p:spPr>
        <p:txBody>
          <a:bodyPr/>
          <a:lstStyle/>
          <a:p>
            <a:r>
              <a:rPr lang="en-AU" sz="1400" dirty="0">
                <a:solidFill>
                  <a:schemeClr val="accent2"/>
                </a:solidFill>
                <a:latin typeface="Calibri" panose="020F0502020204030204" pitchFamily="34" charset="0"/>
                <a:cs typeface="Calibri" panose="020F0502020204030204" pitchFamily="34" charset="0"/>
              </a:rPr>
              <a:t>Work Differently – Flipping Traditional Thinking On Its Head </a:t>
            </a:r>
          </a:p>
        </p:txBody>
      </p:sp>
    </p:spTree>
    <p:extLst>
      <p:ext uri="{BB962C8B-B14F-4D97-AF65-F5344CB8AC3E}">
        <p14:creationId xmlns:p14="http://schemas.microsoft.com/office/powerpoint/2010/main" val="2968151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DAECB73-DFB7-4DC7-B871-BB27F915C9CD}"/>
              </a:ext>
            </a:extLst>
          </p:cNvPr>
          <p:cNvSpPr/>
          <p:nvPr/>
        </p:nvSpPr>
        <p:spPr>
          <a:xfrm>
            <a:off x="390308" y="5151548"/>
            <a:ext cx="11998524" cy="2349423"/>
          </a:xfrm>
          <a:prstGeom prst="rect">
            <a:avLst/>
          </a:prstGeom>
          <a:solidFill>
            <a:schemeClr val="accent1">
              <a:lumMod val="40000"/>
              <a:lumOff val="60000"/>
            </a:schemeClr>
          </a:solidFill>
          <a:ln w="38100">
            <a:solidFill>
              <a:schemeClr val="bg2">
                <a:lumMod val="50000"/>
              </a:schemeClr>
            </a:solidFill>
            <a:prstDash val="dash"/>
          </a:ln>
        </p:spPr>
        <p:style>
          <a:lnRef idx="2">
            <a:schemeClr val="accent5"/>
          </a:lnRef>
          <a:fillRef idx="1">
            <a:schemeClr val="lt1"/>
          </a:fillRef>
          <a:effectRef idx="0">
            <a:schemeClr val="accent5"/>
          </a:effectRef>
          <a:fontRef idx="minor">
            <a:schemeClr val="dk1"/>
          </a:fontRef>
        </p:style>
        <p:txBody>
          <a:bodyPr rtlCol="0" anchor="ctr"/>
          <a:lstStyle/>
          <a:p>
            <a:pPr algn="ctr"/>
            <a:endParaRPr lang="en-AU" dirty="0"/>
          </a:p>
        </p:txBody>
      </p:sp>
      <p:sp>
        <p:nvSpPr>
          <p:cNvPr id="12" name="Title 11">
            <a:extLst>
              <a:ext uri="{FF2B5EF4-FFF2-40B4-BE49-F238E27FC236}">
                <a16:creationId xmlns:a16="http://schemas.microsoft.com/office/drawing/2014/main" id="{60032248-CACF-4BF8-923A-0198BD04754D}"/>
              </a:ext>
            </a:extLst>
          </p:cNvPr>
          <p:cNvSpPr>
            <a:spLocks noGrp="1"/>
          </p:cNvSpPr>
          <p:nvPr>
            <p:ph type="title"/>
          </p:nvPr>
        </p:nvSpPr>
        <p:spPr>
          <a:xfrm>
            <a:off x="390952" y="348951"/>
            <a:ext cx="9042608" cy="784312"/>
          </a:xfrm>
        </p:spPr>
        <p:txBody>
          <a:bodyPr/>
          <a:lstStyle/>
          <a:p>
            <a:r>
              <a:rPr lang="en-AU" sz="6700">
                <a:latin typeface="HY-Montefiore" panose="02000806000000020003" pitchFamily="50" charset="0"/>
              </a:rPr>
              <a:t>CONSULTATION PROCESS</a:t>
            </a:r>
          </a:p>
        </p:txBody>
      </p:sp>
      <p:sp>
        <p:nvSpPr>
          <p:cNvPr id="9" name="Content Placeholder 8">
            <a:extLst>
              <a:ext uri="{FF2B5EF4-FFF2-40B4-BE49-F238E27FC236}">
                <a16:creationId xmlns:a16="http://schemas.microsoft.com/office/drawing/2014/main" id="{BC2C8EAF-8225-4916-B725-35F49DC596C4}"/>
              </a:ext>
            </a:extLst>
          </p:cNvPr>
          <p:cNvSpPr>
            <a:spLocks noGrp="1"/>
          </p:cNvSpPr>
          <p:nvPr>
            <p:ph sz="half" idx="2"/>
          </p:nvPr>
        </p:nvSpPr>
        <p:spPr>
          <a:xfrm>
            <a:off x="406192" y="1139085"/>
            <a:ext cx="12139200" cy="513124"/>
          </a:xfrm>
        </p:spPr>
        <p:txBody>
          <a:bodyPr/>
          <a:lstStyle/>
          <a:p>
            <a:r>
              <a:rPr lang="en-AU" sz="3200" dirty="0">
                <a:latin typeface="HY-Montefiore" panose="02000806000000020003" pitchFamily="50" charset="0"/>
                <a:ea typeface="HY-Montefiore" panose="02000806000000020003" pitchFamily="50" charset="0"/>
              </a:rPr>
              <a:t>SYSTEM CONTENT TEST CRITERIA</a:t>
            </a:r>
          </a:p>
        </p:txBody>
      </p:sp>
      <p:sp>
        <p:nvSpPr>
          <p:cNvPr id="5" name="object 6">
            <a:extLst>
              <a:ext uri="{FF2B5EF4-FFF2-40B4-BE49-F238E27FC236}">
                <a16:creationId xmlns:a16="http://schemas.microsoft.com/office/drawing/2014/main" id="{B2E54A91-9641-446C-8355-24359F66B26E}"/>
              </a:ext>
            </a:extLst>
          </p:cNvPr>
          <p:cNvSpPr txBox="1"/>
          <p:nvPr/>
        </p:nvSpPr>
        <p:spPr>
          <a:xfrm>
            <a:off x="390952" y="2156977"/>
            <a:ext cx="11999168" cy="6580982"/>
          </a:xfrm>
          <a:prstGeom prst="rect">
            <a:avLst/>
          </a:prstGeom>
        </p:spPr>
        <p:txBody>
          <a:bodyPr vert="horz" wrap="square" lIns="0" tIns="6109" rIns="0" bIns="0" rtlCol="0">
            <a:spAutoFit/>
          </a:bodyPr>
          <a:lstStyle/>
          <a:p>
            <a:pPr marL="6109">
              <a:lnSpc>
                <a:spcPct val="100000"/>
              </a:lnSpc>
              <a:spcBef>
                <a:spcPts val="1200"/>
              </a:spcBef>
              <a:spcAft>
                <a:spcPts val="1200"/>
              </a:spcAft>
            </a:pPr>
            <a:r>
              <a:rPr lang="en-AU" sz="2200" b="1" spc="-2" dirty="0">
                <a:latin typeface="+mj-lt"/>
                <a:cs typeface="Arial"/>
              </a:rPr>
              <a:t>Aim</a:t>
            </a:r>
            <a:r>
              <a:rPr lang="en-AU" sz="2200" spc="-2" dirty="0">
                <a:latin typeface="+mj-lt"/>
                <a:cs typeface="Arial"/>
              </a:rPr>
              <a:t> – to enable flexibility within the system to support our work on all scales</a:t>
            </a:r>
          </a:p>
          <a:p>
            <a:pPr marL="6109">
              <a:lnSpc>
                <a:spcPct val="100000"/>
              </a:lnSpc>
              <a:spcBef>
                <a:spcPts val="1200"/>
              </a:spcBef>
              <a:spcAft>
                <a:spcPts val="1200"/>
              </a:spcAft>
            </a:pPr>
            <a:r>
              <a:rPr lang="en-AU" sz="2200" b="1" spc="-2" dirty="0">
                <a:latin typeface="+mj-lt"/>
                <a:cs typeface="Arial"/>
              </a:rPr>
              <a:t>Default</a:t>
            </a:r>
            <a:r>
              <a:rPr lang="en-AU" sz="2200" spc="-2" dirty="0">
                <a:latin typeface="+mj-lt"/>
                <a:cs typeface="Arial"/>
              </a:rPr>
              <a:t> - our system has been developed on the basis of national consistency to support our workers, client experience, OHS/WHS due diligence and the organisation’s growth.</a:t>
            </a:r>
          </a:p>
          <a:p>
            <a:pPr marL="0" lvl="2" indent="0">
              <a:lnSpc>
                <a:spcPct val="100000"/>
              </a:lnSpc>
              <a:spcBef>
                <a:spcPts val="1200"/>
              </a:spcBef>
              <a:spcAft>
                <a:spcPts val="1200"/>
              </a:spcAft>
              <a:buNone/>
            </a:pPr>
            <a:r>
              <a:rPr lang="en-AU" sz="2200" b="1" kern="0" spc="-2" dirty="0">
                <a:latin typeface="+mj-lt"/>
                <a:cs typeface="Arial"/>
              </a:rPr>
              <a:t>Exception</a:t>
            </a:r>
            <a:r>
              <a:rPr lang="en-AU" sz="2200" kern="0" spc="-2" dirty="0">
                <a:latin typeface="+mj-lt"/>
                <a:cs typeface="Arial"/>
              </a:rPr>
              <a:t> - our system will have differences by state or projects by answering </a:t>
            </a:r>
            <a:r>
              <a:rPr lang="en-AU" sz="2200" b="1" kern="0" spc="-2" dirty="0">
                <a:latin typeface="+mj-lt"/>
                <a:cs typeface="Arial"/>
              </a:rPr>
              <a:t>YES</a:t>
            </a:r>
            <a:r>
              <a:rPr lang="en-AU" sz="2200" kern="0" spc="-2" dirty="0">
                <a:latin typeface="+mj-lt"/>
                <a:cs typeface="Arial"/>
              </a:rPr>
              <a:t> to one of </a:t>
            </a:r>
            <a:r>
              <a:rPr lang="en-AU" sz="2200" b="1" kern="0" spc="-2" dirty="0">
                <a:latin typeface="+mj-lt"/>
                <a:cs typeface="Arial"/>
              </a:rPr>
              <a:t>SYSTEM CONTENT TEST CRITERA</a:t>
            </a:r>
          </a:p>
          <a:p>
            <a:pPr marL="6109">
              <a:spcBef>
                <a:spcPts val="48"/>
              </a:spcBef>
              <a:spcAft>
                <a:spcPts val="578"/>
              </a:spcAft>
            </a:pPr>
            <a:endParaRPr lang="en-AU" sz="2200" spc="-2" dirty="0">
              <a:latin typeface="+mj-lt"/>
              <a:cs typeface="Arial"/>
            </a:endParaRPr>
          </a:p>
          <a:p>
            <a:pPr marL="6109">
              <a:spcBef>
                <a:spcPts val="48"/>
              </a:spcBef>
              <a:spcAft>
                <a:spcPts val="578"/>
              </a:spcAft>
            </a:pPr>
            <a:endParaRPr lang="en-AU" sz="2200" spc="-2" dirty="0">
              <a:latin typeface="+mj-lt"/>
              <a:cs typeface="Arial"/>
            </a:endParaRPr>
          </a:p>
          <a:p>
            <a:pPr marL="360363">
              <a:spcBef>
                <a:spcPts val="48"/>
              </a:spcBef>
              <a:spcAft>
                <a:spcPts val="578"/>
              </a:spcAft>
            </a:pPr>
            <a:r>
              <a:rPr lang="en-AU" sz="2200" b="1" spc="-2" dirty="0">
                <a:latin typeface="+mj-lt"/>
                <a:cs typeface="Arial"/>
              </a:rPr>
              <a:t>SYSTEM CONTENT TEST CRITERA: </a:t>
            </a:r>
          </a:p>
          <a:p>
            <a:pPr marL="720725" indent="-342900">
              <a:spcBef>
                <a:spcPts val="48"/>
              </a:spcBef>
              <a:spcAft>
                <a:spcPts val="578"/>
              </a:spcAft>
              <a:buFont typeface="Arial" panose="020B0604020202020204" pitchFamily="34" charset="0"/>
              <a:buChar char="•"/>
            </a:pPr>
            <a:r>
              <a:rPr lang="en-AU" sz="2200" spc="-2" dirty="0">
                <a:latin typeface="+mj-lt"/>
                <a:cs typeface="Arial"/>
              </a:rPr>
              <a:t>Is this a legislative requirement?</a:t>
            </a:r>
          </a:p>
          <a:p>
            <a:pPr marL="720725" indent="-342900">
              <a:spcBef>
                <a:spcPts val="48"/>
              </a:spcBef>
              <a:spcAft>
                <a:spcPts val="578"/>
              </a:spcAft>
              <a:buFont typeface="Arial" panose="020B0604020202020204" pitchFamily="34" charset="0"/>
              <a:buChar char="•"/>
            </a:pPr>
            <a:r>
              <a:rPr lang="en-AU" sz="2200" spc="-2" dirty="0">
                <a:latin typeface="+mj-lt"/>
                <a:cs typeface="Arial"/>
              </a:rPr>
              <a:t>Is this a Client contractual requirement?</a:t>
            </a:r>
          </a:p>
          <a:p>
            <a:pPr marL="720725" indent="-342900">
              <a:spcBef>
                <a:spcPts val="48"/>
              </a:spcBef>
              <a:spcAft>
                <a:spcPts val="578"/>
              </a:spcAft>
              <a:buFont typeface="Arial" panose="020B0604020202020204" pitchFamily="34" charset="0"/>
              <a:buChar char="•"/>
            </a:pPr>
            <a:r>
              <a:rPr lang="en-AU" sz="2200" spc="-2" dirty="0">
                <a:latin typeface="+mj-lt"/>
                <a:cs typeface="Arial"/>
              </a:rPr>
              <a:t>Is this a commonly accepted industry practice?</a:t>
            </a:r>
          </a:p>
          <a:p>
            <a:pPr marL="349009" indent="-342900">
              <a:spcBef>
                <a:spcPts val="48"/>
              </a:spcBef>
              <a:spcAft>
                <a:spcPts val="578"/>
              </a:spcAft>
              <a:buFont typeface="Arial" panose="020B0604020202020204" pitchFamily="34" charset="0"/>
              <a:buChar char="•"/>
            </a:pPr>
            <a:endParaRPr lang="en-AU" sz="2200" spc="-2" dirty="0">
              <a:latin typeface="+mj-lt"/>
              <a:cs typeface="Arial"/>
            </a:endParaRPr>
          </a:p>
          <a:p>
            <a:pPr marL="349009" indent="-342900">
              <a:spcBef>
                <a:spcPts val="48"/>
              </a:spcBef>
              <a:spcAft>
                <a:spcPts val="578"/>
              </a:spcAft>
              <a:buFont typeface="Arial" panose="020B0604020202020204" pitchFamily="34" charset="0"/>
              <a:buChar char="•"/>
            </a:pPr>
            <a:endParaRPr lang="en-AU" sz="2200" spc="-2" dirty="0">
              <a:latin typeface="+mj-lt"/>
              <a:cs typeface="Arial"/>
            </a:endParaRPr>
          </a:p>
          <a:p>
            <a:pPr marL="6109">
              <a:spcBef>
                <a:spcPts val="48"/>
              </a:spcBef>
              <a:spcAft>
                <a:spcPts val="578"/>
              </a:spcAft>
            </a:pPr>
            <a:r>
              <a:rPr lang="en-AU" sz="2200" spc="-2" dirty="0">
                <a:latin typeface="+mj-lt"/>
                <a:cs typeface="Arial"/>
              </a:rPr>
              <a:t>Wherever possible, if you can locate source information, please link it or refer to the source in your comment. (i.e. Section and clause numbers).</a:t>
            </a:r>
          </a:p>
        </p:txBody>
      </p:sp>
      <p:sp>
        <p:nvSpPr>
          <p:cNvPr id="10" name="Footer Placeholder 3">
            <a:extLst>
              <a:ext uri="{FF2B5EF4-FFF2-40B4-BE49-F238E27FC236}">
                <a16:creationId xmlns:a16="http://schemas.microsoft.com/office/drawing/2014/main" id="{9CF6BE50-19F4-4897-B986-4234A1296530}"/>
              </a:ext>
            </a:extLst>
          </p:cNvPr>
          <p:cNvSpPr>
            <a:spLocks noGrp="1"/>
          </p:cNvSpPr>
          <p:nvPr>
            <p:ph type="ftr" sz="quarter" idx="11"/>
          </p:nvPr>
        </p:nvSpPr>
        <p:spPr>
          <a:xfrm>
            <a:off x="8022523" y="9040966"/>
            <a:ext cx="4405004" cy="290137"/>
          </a:xfrm>
        </p:spPr>
        <p:txBody>
          <a:bodyPr/>
          <a:lstStyle/>
          <a:p>
            <a:r>
              <a:rPr lang="en-AU" sz="1400" dirty="0">
                <a:solidFill>
                  <a:schemeClr val="accent2"/>
                </a:solidFill>
                <a:latin typeface="Calibri" panose="020F0502020204030204" pitchFamily="34" charset="0"/>
                <a:cs typeface="Calibri" panose="020F0502020204030204" pitchFamily="34" charset="0"/>
              </a:rPr>
              <a:t>Work Differently – Flipping Traditional Thinking On Its Head </a:t>
            </a:r>
          </a:p>
        </p:txBody>
      </p:sp>
    </p:spTree>
    <p:extLst>
      <p:ext uri="{BB962C8B-B14F-4D97-AF65-F5344CB8AC3E}">
        <p14:creationId xmlns:p14="http://schemas.microsoft.com/office/powerpoint/2010/main" val="40617800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60032248-CACF-4BF8-923A-0198BD04754D}"/>
              </a:ext>
            </a:extLst>
          </p:cNvPr>
          <p:cNvSpPr>
            <a:spLocks noGrp="1"/>
          </p:cNvSpPr>
          <p:nvPr>
            <p:ph type="title"/>
          </p:nvPr>
        </p:nvSpPr>
        <p:spPr>
          <a:xfrm>
            <a:off x="304782" y="251144"/>
            <a:ext cx="11938159" cy="876616"/>
          </a:xfrm>
        </p:spPr>
        <p:txBody>
          <a:bodyPr/>
          <a:lstStyle/>
          <a:p>
            <a:r>
              <a:rPr lang="en-AU" sz="6700" dirty="0">
                <a:latin typeface="HY-Montefiore" panose="02000806000000020003" pitchFamily="50" charset="0"/>
              </a:rPr>
              <a:t>System consultation</a:t>
            </a:r>
          </a:p>
        </p:txBody>
      </p:sp>
      <p:sp>
        <p:nvSpPr>
          <p:cNvPr id="9" name="Content Placeholder 8">
            <a:extLst>
              <a:ext uri="{FF2B5EF4-FFF2-40B4-BE49-F238E27FC236}">
                <a16:creationId xmlns:a16="http://schemas.microsoft.com/office/drawing/2014/main" id="{BC2C8EAF-8225-4916-B725-35F49DC596C4}"/>
              </a:ext>
            </a:extLst>
          </p:cNvPr>
          <p:cNvSpPr>
            <a:spLocks noGrp="1"/>
          </p:cNvSpPr>
          <p:nvPr>
            <p:ph sz="half" idx="2"/>
          </p:nvPr>
        </p:nvSpPr>
        <p:spPr>
          <a:xfrm>
            <a:off x="330576" y="1133302"/>
            <a:ext cx="12140447" cy="451442"/>
          </a:xfrm>
          <a:noFill/>
        </p:spPr>
        <p:txBody>
          <a:bodyPr/>
          <a:lstStyle/>
          <a:p>
            <a:r>
              <a:rPr lang="en-AU" sz="3200" dirty="0">
                <a:latin typeface="HY-Montefiore" panose="02000806000000020003" pitchFamily="50" charset="0"/>
                <a:ea typeface="HY-Montefiore" panose="02000806000000020003" pitchFamily="50" charset="0"/>
              </a:rPr>
              <a:t>CONSULTATION PROGRAM</a:t>
            </a:r>
          </a:p>
        </p:txBody>
      </p:sp>
      <p:sp>
        <p:nvSpPr>
          <p:cNvPr id="7" name="Rectangle 6">
            <a:extLst>
              <a:ext uri="{FF2B5EF4-FFF2-40B4-BE49-F238E27FC236}">
                <a16:creationId xmlns:a16="http://schemas.microsoft.com/office/drawing/2014/main" id="{9F3E81AB-1D61-400A-B3D0-66E10764F715}"/>
              </a:ext>
            </a:extLst>
          </p:cNvPr>
          <p:cNvSpPr/>
          <p:nvPr/>
        </p:nvSpPr>
        <p:spPr>
          <a:xfrm>
            <a:off x="304782" y="1986191"/>
            <a:ext cx="6096018" cy="5093702"/>
          </a:xfrm>
          <a:prstGeom prst="rect">
            <a:avLst/>
          </a:prstGeom>
        </p:spPr>
        <p:txBody>
          <a:bodyPr wrap="square">
            <a:spAutoFit/>
          </a:bodyPr>
          <a:lstStyle/>
          <a:p>
            <a:pPr marL="355600" indent="-342900">
              <a:lnSpc>
                <a:spcPct val="100000"/>
              </a:lnSpc>
              <a:spcBef>
                <a:spcPts val="600"/>
              </a:spcBef>
              <a:spcAft>
                <a:spcPts val="1200"/>
              </a:spcAft>
              <a:buFont typeface="Wingdings" panose="05000000000000000000" pitchFamily="2" charset="2"/>
              <a:buChar char="§"/>
            </a:pPr>
            <a:r>
              <a:rPr lang="en-AU" sz="2000" spc="-5" dirty="0">
                <a:cs typeface="Arial"/>
              </a:rPr>
              <a:t>Approximately 22 week program from commencement </a:t>
            </a:r>
          </a:p>
          <a:p>
            <a:pPr marL="355600" indent="-342900">
              <a:lnSpc>
                <a:spcPct val="100000"/>
              </a:lnSpc>
              <a:spcBef>
                <a:spcPts val="600"/>
              </a:spcBef>
              <a:spcAft>
                <a:spcPts val="1200"/>
              </a:spcAft>
              <a:buFont typeface="Wingdings" panose="05000000000000000000" pitchFamily="2" charset="2"/>
              <a:buChar char="§"/>
            </a:pPr>
            <a:r>
              <a:rPr lang="en-AU" sz="2000" spc="-5" dirty="0">
                <a:cs typeface="Arial"/>
              </a:rPr>
              <a:t>If allocated time for feedback is not sufficient we will extend time on a case by case basis. Please be mindful that it will extend the overall project timeframe allocated</a:t>
            </a:r>
          </a:p>
          <a:p>
            <a:pPr marL="355600" indent="-342900">
              <a:lnSpc>
                <a:spcPct val="100000"/>
              </a:lnSpc>
              <a:spcBef>
                <a:spcPts val="600"/>
              </a:spcBef>
              <a:spcAft>
                <a:spcPts val="1200"/>
              </a:spcAft>
              <a:buFont typeface="Wingdings" panose="05000000000000000000" pitchFamily="2" charset="2"/>
              <a:buChar char="§"/>
            </a:pPr>
            <a:r>
              <a:rPr lang="en-AU" sz="2000" spc="-5" dirty="0">
                <a:cs typeface="Arial"/>
              </a:rPr>
              <a:t>To participate in the consultation process you must achieve awareness of this presentation and the </a:t>
            </a:r>
            <a:r>
              <a:rPr lang="en-AU" sz="2000" b="1" spc="-5" dirty="0">
                <a:cs typeface="Arial"/>
              </a:rPr>
              <a:t>HY Work Differently &amp; System Support </a:t>
            </a:r>
            <a:r>
              <a:rPr lang="en-AU" sz="2000" spc="-5" dirty="0">
                <a:cs typeface="Arial"/>
              </a:rPr>
              <a:t>presentation. These presentations will provide an understanding of the system structure, purpose and operational practice including what is being asked of you in participating in the consultation </a:t>
            </a:r>
          </a:p>
          <a:p>
            <a:pPr marL="355600" indent="-342900">
              <a:lnSpc>
                <a:spcPct val="100000"/>
              </a:lnSpc>
              <a:spcBef>
                <a:spcPts val="600"/>
              </a:spcBef>
              <a:spcAft>
                <a:spcPts val="1200"/>
              </a:spcAft>
              <a:buFont typeface="Arial" panose="020B0604020202020204" pitchFamily="34" charset="0"/>
              <a:buChar char="•"/>
            </a:pPr>
            <a:endParaRPr lang="en-AU" sz="2000" spc="-5" dirty="0">
              <a:cs typeface="Arial"/>
            </a:endParaRPr>
          </a:p>
        </p:txBody>
      </p:sp>
      <p:sp>
        <p:nvSpPr>
          <p:cNvPr id="2" name="Rectangle 1">
            <a:extLst>
              <a:ext uri="{FF2B5EF4-FFF2-40B4-BE49-F238E27FC236}">
                <a16:creationId xmlns:a16="http://schemas.microsoft.com/office/drawing/2014/main" id="{EA08FDAA-18C9-42E1-B84F-0A867DA8F615}"/>
              </a:ext>
            </a:extLst>
          </p:cNvPr>
          <p:cNvSpPr/>
          <p:nvPr/>
        </p:nvSpPr>
        <p:spPr>
          <a:xfrm>
            <a:off x="304782" y="6830803"/>
            <a:ext cx="12140446" cy="1862048"/>
          </a:xfrm>
          <a:prstGeom prst="rect">
            <a:avLst/>
          </a:prstGeom>
        </p:spPr>
        <p:txBody>
          <a:bodyPr wrap="square">
            <a:spAutoFit/>
          </a:bodyPr>
          <a:lstStyle/>
          <a:p>
            <a:pPr marL="355600" indent="-342900">
              <a:lnSpc>
                <a:spcPct val="100000"/>
              </a:lnSpc>
              <a:spcBef>
                <a:spcPts val="600"/>
              </a:spcBef>
              <a:spcAft>
                <a:spcPts val="1200"/>
              </a:spcAft>
              <a:buFont typeface="Wingdings" panose="05000000000000000000" pitchFamily="2" charset="2"/>
              <a:buChar char="§"/>
            </a:pPr>
            <a:r>
              <a:rPr lang="en-AU" sz="2000" spc="-5" dirty="0">
                <a:cs typeface="Arial"/>
              </a:rPr>
              <a:t>You will have to make time outside your normal operational activities and consultation forums to progress this project. Please discuss these requirements with your line manager before committing to a particular round in the consultation process. </a:t>
            </a:r>
          </a:p>
          <a:p>
            <a:pPr marL="355600" indent="-342900">
              <a:lnSpc>
                <a:spcPct val="100000"/>
              </a:lnSpc>
              <a:spcBef>
                <a:spcPts val="600"/>
              </a:spcBef>
              <a:spcAft>
                <a:spcPts val="1200"/>
              </a:spcAft>
              <a:buFont typeface="Wingdings" panose="05000000000000000000" pitchFamily="2" charset="2"/>
              <a:buChar char="§"/>
            </a:pPr>
            <a:r>
              <a:rPr lang="en-AU" sz="2000" spc="-5" dirty="0">
                <a:cs typeface="Arial"/>
              </a:rPr>
              <a:t>You are encouraged to include others in the consultation process. You will have to act on their behalf as the nominated consultation member. Please be mindful of the points above. </a:t>
            </a:r>
          </a:p>
        </p:txBody>
      </p:sp>
      <p:pic>
        <p:nvPicPr>
          <p:cNvPr id="5" name="Picture 4">
            <a:extLst>
              <a:ext uri="{FF2B5EF4-FFF2-40B4-BE49-F238E27FC236}">
                <a16:creationId xmlns:a16="http://schemas.microsoft.com/office/drawing/2014/main" id="{CDC64527-D7CF-4566-8951-E675D3F641EE}"/>
              </a:ext>
            </a:extLst>
          </p:cNvPr>
          <p:cNvPicPr>
            <a:picLocks noChangeAspect="1"/>
          </p:cNvPicPr>
          <p:nvPr/>
        </p:nvPicPr>
        <p:blipFill>
          <a:blip r:embed="rId3"/>
          <a:stretch>
            <a:fillRect/>
          </a:stretch>
        </p:blipFill>
        <p:spPr>
          <a:xfrm>
            <a:off x="6543063" y="2166891"/>
            <a:ext cx="5902165" cy="4081765"/>
          </a:xfrm>
          <a:prstGeom prst="rect">
            <a:avLst/>
          </a:prstGeom>
        </p:spPr>
      </p:pic>
      <p:sp>
        <p:nvSpPr>
          <p:cNvPr id="13" name="Footer Placeholder 3">
            <a:extLst>
              <a:ext uri="{FF2B5EF4-FFF2-40B4-BE49-F238E27FC236}">
                <a16:creationId xmlns:a16="http://schemas.microsoft.com/office/drawing/2014/main" id="{D0A12393-2AF8-45A6-B7A0-CB522A8461DA}"/>
              </a:ext>
            </a:extLst>
          </p:cNvPr>
          <p:cNvSpPr>
            <a:spLocks noGrp="1"/>
          </p:cNvSpPr>
          <p:nvPr>
            <p:ph type="ftr" sz="quarter" idx="11"/>
          </p:nvPr>
        </p:nvSpPr>
        <p:spPr>
          <a:xfrm>
            <a:off x="8022523" y="9040966"/>
            <a:ext cx="4405004" cy="290137"/>
          </a:xfrm>
        </p:spPr>
        <p:txBody>
          <a:bodyPr/>
          <a:lstStyle/>
          <a:p>
            <a:r>
              <a:rPr lang="en-AU" sz="1400" dirty="0">
                <a:solidFill>
                  <a:schemeClr val="accent2"/>
                </a:solidFill>
                <a:latin typeface="Calibri" panose="020F0502020204030204" pitchFamily="34" charset="0"/>
                <a:cs typeface="Calibri" panose="020F0502020204030204" pitchFamily="34" charset="0"/>
              </a:rPr>
              <a:t>Work Differently – Flipping Traditional Thinking On Its Head </a:t>
            </a:r>
          </a:p>
        </p:txBody>
      </p:sp>
    </p:spTree>
    <p:extLst>
      <p:ext uri="{BB962C8B-B14F-4D97-AF65-F5344CB8AC3E}">
        <p14:creationId xmlns:p14="http://schemas.microsoft.com/office/powerpoint/2010/main" val="37173080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60032248-CACF-4BF8-923A-0198BD04754D}"/>
              </a:ext>
            </a:extLst>
          </p:cNvPr>
          <p:cNvSpPr>
            <a:spLocks noGrp="1"/>
          </p:cNvSpPr>
          <p:nvPr>
            <p:ph type="title"/>
          </p:nvPr>
        </p:nvSpPr>
        <p:spPr>
          <a:xfrm>
            <a:off x="390952" y="348951"/>
            <a:ext cx="9042608" cy="784312"/>
          </a:xfrm>
        </p:spPr>
        <p:txBody>
          <a:bodyPr/>
          <a:lstStyle/>
          <a:p>
            <a:r>
              <a:rPr lang="en-AU" sz="6700" dirty="0">
                <a:latin typeface="HY-Montefiore" panose="02000806000000020003" pitchFamily="50" charset="0"/>
              </a:rPr>
              <a:t>CONSULTATION PROCESS</a:t>
            </a:r>
          </a:p>
        </p:txBody>
      </p:sp>
      <p:sp>
        <p:nvSpPr>
          <p:cNvPr id="9" name="Content Placeholder 8">
            <a:extLst>
              <a:ext uri="{FF2B5EF4-FFF2-40B4-BE49-F238E27FC236}">
                <a16:creationId xmlns:a16="http://schemas.microsoft.com/office/drawing/2014/main" id="{BC2C8EAF-8225-4916-B725-35F49DC596C4}"/>
              </a:ext>
            </a:extLst>
          </p:cNvPr>
          <p:cNvSpPr>
            <a:spLocks noGrp="1"/>
          </p:cNvSpPr>
          <p:nvPr>
            <p:ph sz="half" idx="2"/>
          </p:nvPr>
        </p:nvSpPr>
        <p:spPr>
          <a:xfrm>
            <a:off x="406192" y="1139085"/>
            <a:ext cx="12139200" cy="513124"/>
          </a:xfrm>
        </p:spPr>
        <p:txBody>
          <a:bodyPr/>
          <a:lstStyle/>
          <a:p>
            <a:r>
              <a:rPr lang="en-AU" sz="3200" dirty="0">
                <a:latin typeface="HY-Montefiore" panose="02000806000000020003" pitchFamily="50" charset="0"/>
                <a:ea typeface="HY-Montefiore" panose="02000806000000020003" pitchFamily="50" charset="0"/>
              </a:rPr>
              <a:t>REFLECT &amp; APPLY THE PRINCIPLES DURING CONSULTATION</a:t>
            </a:r>
          </a:p>
        </p:txBody>
      </p:sp>
      <p:sp>
        <p:nvSpPr>
          <p:cNvPr id="5" name="object 6">
            <a:extLst>
              <a:ext uri="{FF2B5EF4-FFF2-40B4-BE49-F238E27FC236}">
                <a16:creationId xmlns:a16="http://schemas.microsoft.com/office/drawing/2014/main" id="{B2E54A91-9641-446C-8355-24359F66B26E}"/>
              </a:ext>
            </a:extLst>
          </p:cNvPr>
          <p:cNvSpPr txBox="1"/>
          <p:nvPr/>
        </p:nvSpPr>
        <p:spPr>
          <a:xfrm>
            <a:off x="8279704" y="418954"/>
            <a:ext cx="4362860" cy="1390715"/>
          </a:xfrm>
          <a:prstGeom prst="rect">
            <a:avLst/>
          </a:prstGeom>
          <a:solidFill>
            <a:schemeClr val="bg1"/>
          </a:solidFill>
          <a:ln w="9525">
            <a:solidFill>
              <a:schemeClr val="tx1"/>
            </a:solidFill>
          </a:ln>
        </p:spPr>
        <p:txBody>
          <a:bodyPr vert="horz" wrap="square" lIns="0" tIns="6109" rIns="0" bIns="0" rtlCol="0">
            <a:spAutoFit/>
          </a:bodyPr>
          <a:lstStyle/>
          <a:p>
            <a:pPr marL="6109" algn="ctr">
              <a:spcBef>
                <a:spcPts val="48"/>
              </a:spcBef>
              <a:spcAft>
                <a:spcPts val="578"/>
              </a:spcAft>
            </a:pPr>
            <a:r>
              <a:rPr lang="en-AU" sz="2200" b="1" spc="-2" dirty="0">
                <a:latin typeface="+mj-lt"/>
                <a:cs typeface="Arial"/>
              </a:rPr>
              <a:t>When reviewing the system, keep the principles in mind, refer back to them, and ask curious questions</a:t>
            </a:r>
          </a:p>
        </p:txBody>
      </p:sp>
      <p:pic>
        <p:nvPicPr>
          <p:cNvPr id="8" name="Picture 7" descr="Text, letter&#10;&#10;Description automatically generated">
            <a:extLst>
              <a:ext uri="{FF2B5EF4-FFF2-40B4-BE49-F238E27FC236}">
                <a16:creationId xmlns:a16="http://schemas.microsoft.com/office/drawing/2014/main" id="{3886904C-38E5-4D04-ACF6-03A405D8E91F}"/>
              </a:ext>
            </a:extLst>
          </p:cNvPr>
          <p:cNvPicPr>
            <a:picLocks noChangeAspect="1"/>
          </p:cNvPicPr>
          <p:nvPr/>
        </p:nvPicPr>
        <p:blipFill rotWithShape="1">
          <a:blip r:embed="rId3">
            <a:extLst>
              <a:ext uri="{28A0092B-C50C-407E-A947-70E740481C1C}">
                <a14:useLocalDpi xmlns:a14="http://schemas.microsoft.com/office/drawing/2010/main" val="0"/>
              </a:ext>
            </a:extLst>
          </a:blip>
          <a:srcRect l="8272" t="18815" r="14343" b="17764"/>
          <a:stretch/>
        </p:blipFill>
        <p:spPr>
          <a:xfrm>
            <a:off x="457920" y="4976325"/>
            <a:ext cx="2628000" cy="2442779"/>
          </a:xfrm>
          <a:prstGeom prst="rect">
            <a:avLst/>
          </a:prstGeom>
        </p:spPr>
      </p:pic>
      <p:pic>
        <p:nvPicPr>
          <p:cNvPr id="10" name="Picture 9" descr="Text&#10;&#10;Description automatically generated">
            <a:extLst>
              <a:ext uri="{FF2B5EF4-FFF2-40B4-BE49-F238E27FC236}">
                <a16:creationId xmlns:a16="http://schemas.microsoft.com/office/drawing/2014/main" id="{143FD9B5-5CAA-456B-A684-97237A91272F}"/>
              </a:ext>
            </a:extLst>
          </p:cNvPr>
          <p:cNvPicPr>
            <a:picLocks noChangeAspect="1"/>
          </p:cNvPicPr>
          <p:nvPr/>
        </p:nvPicPr>
        <p:blipFill rotWithShape="1">
          <a:blip r:embed="rId4">
            <a:extLst>
              <a:ext uri="{28A0092B-C50C-407E-A947-70E740481C1C}">
                <a14:useLocalDpi xmlns:a14="http://schemas.microsoft.com/office/drawing/2010/main" val="0"/>
              </a:ext>
            </a:extLst>
          </a:blip>
          <a:srcRect l="11336" t="17765" r="13462" b="20604"/>
          <a:stretch/>
        </p:blipFill>
        <p:spPr>
          <a:xfrm>
            <a:off x="3543840" y="4972570"/>
            <a:ext cx="2628000" cy="2442779"/>
          </a:xfrm>
          <a:prstGeom prst="rect">
            <a:avLst/>
          </a:prstGeom>
        </p:spPr>
      </p:pic>
      <p:pic>
        <p:nvPicPr>
          <p:cNvPr id="11" name="Picture 10" descr="Text&#10;&#10;Description automatically generated">
            <a:extLst>
              <a:ext uri="{FF2B5EF4-FFF2-40B4-BE49-F238E27FC236}">
                <a16:creationId xmlns:a16="http://schemas.microsoft.com/office/drawing/2014/main" id="{CE45A864-884C-49BE-912B-9C9793B51F1B}"/>
              </a:ext>
            </a:extLst>
          </p:cNvPr>
          <p:cNvPicPr>
            <a:picLocks noChangeAspect="1"/>
          </p:cNvPicPr>
          <p:nvPr/>
        </p:nvPicPr>
        <p:blipFill rotWithShape="1">
          <a:blip r:embed="rId5">
            <a:extLst>
              <a:ext uri="{28A0092B-C50C-407E-A947-70E740481C1C}">
                <a14:useLocalDpi xmlns:a14="http://schemas.microsoft.com/office/drawing/2010/main" val="0"/>
              </a:ext>
            </a:extLst>
          </a:blip>
          <a:srcRect l="9132" t="20193" r="17429" b="19620"/>
          <a:stretch/>
        </p:blipFill>
        <p:spPr>
          <a:xfrm>
            <a:off x="6629760" y="4985096"/>
            <a:ext cx="2628000" cy="2442779"/>
          </a:xfrm>
          <a:prstGeom prst="rect">
            <a:avLst/>
          </a:prstGeom>
        </p:spPr>
      </p:pic>
      <p:pic>
        <p:nvPicPr>
          <p:cNvPr id="13" name="Picture 12" descr="Text, letter&#10;&#10;Description automatically generated">
            <a:extLst>
              <a:ext uri="{FF2B5EF4-FFF2-40B4-BE49-F238E27FC236}">
                <a16:creationId xmlns:a16="http://schemas.microsoft.com/office/drawing/2014/main" id="{EEBDF22B-537C-4232-90CF-CD772B210878}"/>
              </a:ext>
            </a:extLst>
          </p:cNvPr>
          <p:cNvPicPr>
            <a:picLocks noChangeAspect="1"/>
          </p:cNvPicPr>
          <p:nvPr/>
        </p:nvPicPr>
        <p:blipFill rotWithShape="1">
          <a:blip r:embed="rId6">
            <a:extLst>
              <a:ext uri="{28A0092B-C50C-407E-A947-70E740481C1C}">
                <a14:useLocalDpi xmlns:a14="http://schemas.microsoft.com/office/drawing/2010/main" val="0"/>
              </a:ext>
            </a:extLst>
          </a:blip>
          <a:srcRect l="7156" t="19632" r="16874" b="18107"/>
          <a:stretch/>
        </p:blipFill>
        <p:spPr>
          <a:xfrm>
            <a:off x="9715680" y="4985096"/>
            <a:ext cx="2628000" cy="2442779"/>
          </a:xfrm>
          <a:prstGeom prst="rect">
            <a:avLst/>
          </a:prstGeom>
        </p:spPr>
      </p:pic>
      <p:pic>
        <p:nvPicPr>
          <p:cNvPr id="14" name="Picture 13" descr="A picture containing text, building, outdoor, sign&#10;&#10;Description automatically generated">
            <a:extLst>
              <a:ext uri="{FF2B5EF4-FFF2-40B4-BE49-F238E27FC236}">
                <a16:creationId xmlns:a16="http://schemas.microsoft.com/office/drawing/2014/main" id="{931CF12B-5BE2-4C60-965D-805F24041331}"/>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1" t="809" r="3963" b="-125"/>
          <a:stretch/>
        </p:blipFill>
        <p:spPr>
          <a:xfrm>
            <a:off x="457920" y="1891239"/>
            <a:ext cx="2628000" cy="3082341"/>
          </a:xfrm>
          <a:prstGeom prst="rect">
            <a:avLst/>
          </a:prstGeom>
        </p:spPr>
      </p:pic>
      <p:pic>
        <p:nvPicPr>
          <p:cNvPr id="15" name="Picture 14" descr="A picture containing text, sky, outdoor, person&#10;&#10;Description automatically generated">
            <a:extLst>
              <a:ext uri="{FF2B5EF4-FFF2-40B4-BE49-F238E27FC236}">
                <a16:creationId xmlns:a16="http://schemas.microsoft.com/office/drawing/2014/main" id="{BB3B7A85-4CD5-4DBC-B687-585F5D8F9BEC}"/>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1" t="-432" r="3963" b="663"/>
          <a:stretch/>
        </p:blipFill>
        <p:spPr>
          <a:xfrm>
            <a:off x="3543840" y="1888092"/>
            <a:ext cx="2628000" cy="3082343"/>
          </a:xfrm>
          <a:prstGeom prst="rect">
            <a:avLst/>
          </a:prstGeom>
        </p:spPr>
      </p:pic>
      <p:pic>
        <p:nvPicPr>
          <p:cNvPr id="16" name="Picture 15" descr="A picture containing text, outdoor, sky, person&#10;&#10;Description automatically generated">
            <a:extLst>
              <a:ext uri="{FF2B5EF4-FFF2-40B4-BE49-F238E27FC236}">
                <a16:creationId xmlns:a16="http://schemas.microsoft.com/office/drawing/2014/main" id="{1E639F64-F7E8-4E74-9E48-4974F72B1DA1}"/>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1" t="809" r="3963" b="-125"/>
          <a:stretch/>
        </p:blipFill>
        <p:spPr>
          <a:xfrm>
            <a:off x="6629761" y="1918141"/>
            <a:ext cx="2628000" cy="3082341"/>
          </a:xfrm>
          <a:prstGeom prst="rect">
            <a:avLst/>
          </a:prstGeom>
        </p:spPr>
      </p:pic>
      <p:pic>
        <p:nvPicPr>
          <p:cNvPr id="17" name="Picture 16" descr="A picture containing text, person, pipe&#10;&#10;Description automatically generated">
            <a:extLst>
              <a:ext uri="{FF2B5EF4-FFF2-40B4-BE49-F238E27FC236}">
                <a16:creationId xmlns:a16="http://schemas.microsoft.com/office/drawing/2014/main" id="{CE958CA4-F43C-4397-A667-9AB40BE46E45}"/>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l="1" t="1161" r="3963" b="-127"/>
          <a:stretch/>
        </p:blipFill>
        <p:spPr>
          <a:xfrm>
            <a:off x="9715679" y="1940028"/>
            <a:ext cx="2628000" cy="3071477"/>
          </a:xfrm>
          <a:prstGeom prst="rect">
            <a:avLst/>
          </a:prstGeom>
        </p:spPr>
      </p:pic>
      <p:sp>
        <p:nvSpPr>
          <p:cNvPr id="18" name="Content Placeholder 3">
            <a:extLst>
              <a:ext uri="{FF2B5EF4-FFF2-40B4-BE49-F238E27FC236}">
                <a16:creationId xmlns:a16="http://schemas.microsoft.com/office/drawing/2014/main" id="{95BA757C-BC0A-4A4B-8FD4-3444E3369BD9}"/>
              </a:ext>
            </a:extLst>
          </p:cNvPr>
          <p:cNvSpPr>
            <a:spLocks noGrp="1"/>
          </p:cNvSpPr>
          <p:nvPr>
            <p:ph sz="quarter" idx="13"/>
          </p:nvPr>
        </p:nvSpPr>
        <p:spPr>
          <a:xfrm>
            <a:off x="457920" y="7461197"/>
            <a:ext cx="2628000" cy="1740948"/>
          </a:xfrm>
        </p:spPr>
        <p:txBody>
          <a:bodyPr/>
          <a:lstStyle/>
          <a:p>
            <a:pPr marL="342900" lvl="0" indent="-342900">
              <a:spcBef>
                <a:spcPts val="0"/>
              </a:spcBef>
              <a:spcAft>
                <a:spcPts val="1200"/>
              </a:spcAft>
              <a:buFont typeface="Wingdings" panose="05000000000000000000" pitchFamily="2" charset="2"/>
              <a:buChar char="§"/>
              <a:tabLst>
                <a:tab pos="360363" algn="l"/>
              </a:tabLst>
            </a:pPr>
            <a:r>
              <a:rPr lang="en-AU" sz="2000" dirty="0">
                <a:solidFill>
                  <a:srgbClr val="000000"/>
                </a:solidFill>
              </a:rPr>
              <a:t>Is this box ticking</a:t>
            </a:r>
          </a:p>
          <a:p>
            <a:pPr marL="342900" lvl="0" indent="-342900">
              <a:spcBef>
                <a:spcPts val="0"/>
              </a:spcBef>
              <a:spcAft>
                <a:spcPts val="1200"/>
              </a:spcAft>
              <a:buFont typeface="Wingdings" panose="05000000000000000000" pitchFamily="2" charset="2"/>
              <a:buChar char="§"/>
              <a:tabLst>
                <a:tab pos="360363" algn="l"/>
              </a:tabLst>
            </a:pPr>
            <a:r>
              <a:rPr lang="en-AU" sz="2000" dirty="0">
                <a:solidFill>
                  <a:srgbClr val="000000"/>
                </a:solidFill>
              </a:rPr>
              <a:t>Does it help someone to make a decision</a:t>
            </a:r>
          </a:p>
          <a:p>
            <a:endParaRPr lang="en-AU" dirty="0"/>
          </a:p>
        </p:txBody>
      </p:sp>
      <p:sp>
        <p:nvSpPr>
          <p:cNvPr id="19" name="Content Placeholder 3">
            <a:extLst>
              <a:ext uri="{FF2B5EF4-FFF2-40B4-BE49-F238E27FC236}">
                <a16:creationId xmlns:a16="http://schemas.microsoft.com/office/drawing/2014/main" id="{FA5282B7-58E3-4D5F-91C7-2BFAE13278B9}"/>
              </a:ext>
            </a:extLst>
          </p:cNvPr>
          <p:cNvSpPr txBox="1">
            <a:spLocks/>
          </p:cNvSpPr>
          <p:nvPr/>
        </p:nvSpPr>
        <p:spPr>
          <a:xfrm>
            <a:off x="3533009" y="7461197"/>
            <a:ext cx="2638831" cy="1740948"/>
          </a:xfrm>
          <a:prstGeom prst="rect">
            <a:avLst/>
          </a:prstGeom>
        </p:spPr>
        <p:txBody>
          <a:bodyPr vert="horz" lIns="36000" tIns="36000" rIns="36000" bIns="36000" rtlCol="0">
            <a:noAutofit/>
          </a:bodyPr>
          <a:lstStyle>
            <a:lvl1pPr marL="0" indent="0" algn="l" defTabSz="612130" rtl="0" eaLnBrk="1" latinLnBrk="0" hangingPunct="1">
              <a:lnSpc>
                <a:spcPct val="104000"/>
              </a:lnSpc>
              <a:spcBef>
                <a:spcPts val="720"/>
              </a:spcBef>
              <a:buFontTx/>
              <a:buNone/>
              <a:defRPr sz="1080" kern="0" spc="0" baseline="0">
                <a:solidFill>
                  <a:schemeClr val="tx1"/>
                </a:solidFill>
                <a:latin typeface="+mn-lt"/>
                <a:ea typeface="+mn-ea"/>
                <a:cs typeface="+mn-cs"/>
              </a:defRPr>
            </a:lvl1pPr>
            <a:lvl2pPr marL="0" indent="0" algn="l" defTabSz="612130" rtl="0" eaLnBrk="1" latinLnBrk="0" hangingPunct="1">
              <a:lnSpc>
                <a:spcPct val="104000"/>
              </a:lnSpc>
              <a:spcBef>
                <a:spcPts val="720"/>
              </a:spcBef>
              <a:buFontTx/>
              <a:buNone/>
              <a:defRPr sz="1080" b="1" i="0" kern="0" cap="none" baseline="0">
                <a:solidFill>
                  <a:schemeClr val="tx1"/>
                </a:solidFill>
                <a:latin typeface="+mj-lt"/>
                <a:ea typeface="+mn-ea"/>
                <a:cs typeface="+mn-cs"/>
              </a:defRPr>
            </a:lvl2pPr>
            <a:lvl3pPr marL="178156" indent="-178156" algn="l" defTabSz="612130" rtl="0" eaLnBrk="1" latinLnBrk="0" hangingPunct="1">
              <a:lnSpc>
                <a:spcPct val="104000"/>
              </a:lnSpc>
              <a:spcBef>
                <a:spcPts val="720"/>
              </a:spcBef>
              <a:buFont typeface="Arial Black" panose="020B0A04020102020204" pitchFamily="34" charset="0"/>
              <a:buChar char="—"/>
              <a:defRPr sz="1080" kern="1200" cap="none" baseline="0">
                <a:solidFill>
                  <a:schemeClr val="tx1"/>
                </a:solidFill>
                <a:latin typeface="+mn-lt"/>
                <a:ea typeface="+mn-ea"/>
                <a:cs typeface="+mn-cs"/>
              </a:defRPr>
            </a:lvl3pPr>
            <a:lvl4pPr marL="356311" indent="-178156" algn="l" defTabSz="612130" rtl="0" eaLnBrk="1" latinLnBrk="0" hangingPunct="1">
              <a:lnSpc>
                <a:spcPct val="104000"/>
              </a:lnSpc>
              <a:spcBef>
                <a:spcPts val="720"/>
              </a:spcBef>
              <a:buFont typeface="Arial" panose="020B0604020202020204" pitchFamily="34" charset="0"/>
              <a:buChar char="•"/>
              <a:defRPr sz="1080" kern="1200">
                <a:solidFill>
                  <a:schemeClr val="tx1"/>
                </a:solidFill>
                <a:latin typeface="+mn-lt"/>
                <a:ea typeface="+mn-ea"/>
                <a:cs typeface="+mn-cs"/>
              </a:defRPr>
            </a:lvl4pPr>
            <a:lvl5pPr marL="534467" indent="-178156" algn="l" defTabSz="612130" rtl="0" eaLnBrk="1" latinLnBrk="0" hangingPunct="1">
              <a:lnSpc>
                <a:spcPct val="104000"/>
              </a:lnSpc>
              <a:spcBef>
                <a:spcPts val="720"/>
              </a:spcBef>
              <a:buFont typeface="Wingdings" panose="05000000000000000000" pitchFamily="2" charset="2"/>
              <a:buChar char=""/>
              <a:defRPr sz="1080" kern="1200">
                <a:solidFill>
                  <a:schemeClr val="tx1"/>
                </a:solidFill>
                <a:latin typeface="+mn-lt"/>
                <a:ea typeface="+mn-ea"/>
                <a:cs typeface="+mn-cs"/>
              </a:defRPr>
            </a:lvl5pPr>
            <a:lvl6pPr marL="1683355" indent="-153032" algn="l" defTabSz="612130" rtl="0" eaLnBrk="1" latinLnBrk="0" hangingPunct="1">
              <a:lnSpc>
                <a:spcPct val="90000"/>
              </a:lnSpc>
              <a:spcBef>
                <a:spcPts val="335"/>
              </a:spcBef>
              <a:buFont typeface="Arial" panose="020B0604020202020204" pitchFamily="34" charset="0"/>
              <a:buChar char="•"/>
              <a:defRPr sz="1204" kern="1200">
                <a:solidFill>
                  <a:schemeClr val="tx1"/>
                </a:solidFill>
                <a:latin typeface="+mn-lt"/>
                <a:ea typeface="+mn-ea"/>
                <a:cs typeface="+mn-cs"/>
              </a:defRPr>
            </a:lvl6pPr>
            <a:lvl7pPr marL="1989419" indent="-153032" algn="l" defTabSz="612130" rtl="0" eaLnBrk="1" latinLnBrk="0" hangingPunct="1">
              <a:lnSpc>
                <a:spcPct val="90000"/>
              </a:lnSpc>
              <a:spcBef>
                <a:spcPts val="335"/>
              </a:spcBef>
              <a:buFont typeface="Arial" panose="020B0604020202020204" pitchFamily="34" charset="0"/>
              <a:buChar char="•"/>
              <a:defRPr sz="1204" kern="1200">
                <a:solidFill>
                  <a:schemeClr val="tx1"/>
                </a:solidFill>
                <a:latin typeface="+mn-lt"/>
                <a:ea typeface="+mn-ea"/>
                <a:cs typeface="+mn-cs"/>
              </a:defRPr>
            </a:lvl7pPr>
            <a:lvl8pPr marL="2295485" indent="-153032" algn="l" defTabSz="612130" rtl="0" eaLnBrk="1" latinLnBrk="0" hangingPunct="1">
              <a:lnSpc>
                <a:spcPct val="90000"/>
              </a:lnSpc>
              <a:spcBef>
                <a:spcPts val="335"/>
              </a:spcBef>
              <a:buFont typeface="Arial" panose="020B0604020202020204" pitchFamily="34" charset="0"/>
              <a:buChar char="•"/>
              <a:defRPr sz="1204" kern="1200">
                <a:solidFill>
                  <a:schemeClr val="tx1"/>
                </a:solidFill>
                <a:latin typeface="+mn-lt"/>
                <a:ea typeface="+mn-ea"/>
                <a:cs typeface="+mn-cs"/>
              </a:defRPr>
            </a:lvl8pPr>
            <a:lvl9pPr marL="2601549" indent="-153032" algn="l" defTabSz="612130" rtl="0" eaLnBrk="1" latinLnBrk="0" hangingPunct="1">
              <a:lnSpc>
                <a:spcPct val="90000"/>
              </a:lnSpc>
              <a:spcBef>
                <a:spcPts val="335"/>
              </a:spcBef>
              <a:buFont typeface="Arial" panose="020B0604020202020204" pitchFamily="34" charset="0"/>
              <a:buChar char="•"/>
              <a:defRPr sz="1204" kern="1200">
                <a:solidFill>
                  <a:schemeClr val="tx1"/>
                </a:solidFill>
                <a:latin typeface="+mn-lt"/>
                <a:ea typeface="+mn-ea"/>
                <a:cs typeface="+mn-cs"/>
              </a:defRPr>
            </a:lvl9pPr>
          </a:lstStyle>
          <a:p>
            <a:pPr marL="342900" indent="-342900">
              <a:spcBef>
                <a:spcPts val="0"/>
              </a:spcBef>
              <a:spcAft>
                <a:spcPts val="1200"/>
              </a:spcAft>
              <a:buFont typeface="Wingdings" panose="05000000000000000000" pitchFamily="2" charset="2"/>
              <a:buChar char="§"/>
            </a:pPr>
            <a:r>
              <a:rPr lang="en-AU" sz="2000" dirty="0">
                <a:solidFill>
                  <a:srgbClr val="000000"/>
                </a:solidFill>
              </a:rPr>
              <a:t>Is this dictating rules</a:t>
            </a:r>
          </a:p>
          <a:p>
            <a:pPr marL="342900" indent="-342900">
              <a:spcBef>
                <a:spcPts val="0"/>
              </a:spcBef>
              <a:spcAft>
                <a:spcPts val="1200"/>
              </a:spcAft>
              <a:buFont typeface="Wingdings" panose="05000000000000000000" pitchFamily="2" charset="2"/>
              <a:buChar char="§"/>
            </a:pPr>
            <a:r>
              <a:rPr lang="en-AU" sz="2000" dirty="0">
                <a:solidFill>
                  <a:srgbClr val="000000"/>
                </a:solidFill>
              </a:rPr>
              <a:t>Does it help people to create solutions</a:t>
            </a:r>
          </a:p>
          <a:p>
            <a:endParaRPr lang="en-AU" dirty="0"/>
          </a:p>
        </p:txBody>
      </p:sp>
      <p:sp>
        <p:nvSpPr>
          <p:cNvPr id="20" name="Content Placeholder 3">
            <a:extLst>
              <a:ext uri="{FF2B5EF4-FFF2-40B4-BE49-F238E27FC236}">
                <a16:creationId xmlns:a16="http://schemas.microsoft.com/office/drawing/2014/main" id="{879B1415-68C1-4BC5-85B7-81B99BD9E986}"/>
              </a:ext>
            </a:extLst>
          </p:cNvPr>
          <p:cNvSpPr txBox="1">
            <a:spLocks/>
          </p:cNvSpPr>
          <p:nvPr/>
        </p:nvSpPr>
        <p:spPr>
          <a:xfrm>
            <a:off x="6618928" y="7461197"/>
            <a:ext cx="2638832" cy="1740948"/>
          </a:xfrm>
          <a:prstGeom prst="rect">
            <a:avLst/>
          </a:prstGeom>
        </p:spPr>
        <p:txBody>
          <a:bodyPr vert="horz" lIns="36000" tIns="36000" rIns="36000" bIns="36000" rtlCol="0">
            <a:noAutofit/>
          </a:bodyPr>
          <a:lstStyle>
            <a:lvl1pPr marL="0" indent="0" algn="l" defTabSz="612130" rtl="0" eaLnBrk="1" latinLnBrk="0" hangingPunct="1">
              <a:lnSpc>
                <a:spcPct val="104000"/>
              </a:lnSpc>
              <a:spcBef>
                <a:spcPts val="720"/>
              </a:spcBef>
              <a:buFontTx/>
              <a:buNone/>
              <a:defRPr sz="1080" kern="0" spc="0" baseline="0">
                <a:solidFill>
                  <a:schemeClr val="tx1"/>
                </a:solidFill>
                <a:latin typeface="+mn-lt"/>
                <a:ea typeface="+mn-ea"/>
                <a:cs typeface="+mn-cs"/>
              </a:defRPr>
            </a:lvl1pPr>
            <a:lvl2pPr marL="0" indent="0" algn="l" defTabSz="612130" rtl="0" eaLnBrk="1" latinLnBrk="0" hangingPunct="1">
              <a:lnSpc>
                <a:spcPct val="104000"/>
              </a:lnSpc>
              <a:spcBef>
                <a:spcPts val="720"/>
              </a:spcBef>
              <a:buFontTx/>
              <a:buNone/>
              <a:defRPr sz="1080" b="1" i="0" kern="0" cap="none" baseline="0">
                <a:solidFill>
                  <a:schemeClr val="tx1"/>
                </a:solidFill>
                <a:latin typeface="+mj-lt"/>
                <a:ea typeface="+mn-ea"/>
                <a:cs typeface="+mn-cs"/>
              </a:defRPr>
            </a:lvl2pPr>
            <a:lvl3pPr marL="178156" indent="-178156" algn="l" defTabSz="612130" rtl="0" eaLnBrk="1" latinLnBrk="0" hangingPunct="1">
              <a:lnSpc>
                <a:spcPct val="104000"/>
              </a:lnSpc>
              <a:spcBef>
                <a:spcPts val="720"/>
              </a:spcBef>
              <a:buFont typeface="Arial Black" panose="020B0A04020102020204" pitchFamily="34" charset="0"/>
              <a:buChar char="—"/>
              <a:defRPr sz="1080" kern="1200" cap="none" baseline="0">
                <a:solidFill>
                  <a:schemeClr val="tx1"/>
                </a:solidFill>
                <a:latin typeface="+mn-lt"/>
                <a:ea typeface="+mn-ea"/>
                <a:cs typeface="+mn-cs"/>
              </a:defRPr>
            </a:lvl3pPr>
            <a:lvl4pPr marL="356311" indent="-178156" algn="l" defTabSz="612130" rtl="0" eaLnBrk="1" latinLnBrk="0" hangingPunct="1">
              <a:lnSpc>
                <a:spcPct val="104000"/>
              </a:lnSpc>
              <a:spcBef>
                <a:spcPts val="720"/>
              </a:spcBef>
              <a:buFont typeface="Arial" panose="020B0604020202020204" pitchFamily="34" charset="0"/>
              <a:buChar char="•"/>
              <a:defRPr sz="1080" kern="1200">
                <a:solidFill>
                  <a:schemeClr val="tx1"/>
                </a:solidFill>
                <a:latin typeface="+mn-lt"/>
                <a:ea typeface="+mn-ea"/>
                <a:cs typeface="+mn-cs"/>
              </a:defRPr>
            </a:lvl4pPr>
            <a:lvl5pPr marL="534467" indent="-178156" algn="l" defTabSz="612130" rtl="0" eaLnBrk="1" latinLnBrk="0" hangingPunct="1">
              <a:lnSpc>
                <a:spcPct val="104000"/>
              </a:lnSpc>
              <a:spcBef>
                <a:spcPts val="720"/>
              </a:spcBef>
              <a:buFont typeface="Wingdings" panose="05000000000000000000" pitchFamily="2" charset="2"/>
              <a:buChar char=""/>
              <a:defRPr sz="1080" kern="1200">
                <a:solidFill>
                  <a:schemeClr val="tx1"/>
                </a:solidFill>
                <a:latin typeface="+mn-lt"/>
                <a:ea typeface="+mn-ea"/>
                <a:cs typeface="+mn-cs"/>
              </a:defRPr>
            </a:lvl5pPr>
            <a:lvl6pPr marL="1683355" indent="-153032" algn="l" defTabSz="612130" rtl="0" eaLnBrk="1" latinLnBrk="0" hangingPunct="1">
              <a:lnSpc>
                <a:spcPct val="90000"/>
              </a:lnSpc>
              <a:spcBef>
                <a:spcPts val="335"/>
              </a:spcBef>
              <a:buFont typeface="Arial" panose="020B0604020202020204" pitchFamily="34" charset="0"/>
              <a:buChar char="•"/>
              <a:defRPr sz="1204" kern="1200">
                <a:solidFill>
                  <a:schemeClr val="tx1"/>
                </a:solidFill>
                <a:latin typeface="+mn-lt"/>
                <a:ea typeface="+mn-ea"/>
                <a:cs typeface="+mn-cs"/>
              </a:defRPr>
            </a:lvl6pPr>
            <a:lvl7pPr marL="1989419" indent="-153032" algn="l" defTabSz="612130" rtl="0" eaLnBrk="1" latinLnBrk="0" hangingPunct="1">
              <a:lnSpc>
                <a:spcPct val="90000"/>
              </a:lnSpc>
              <a:spcBef>
                <a:spcPts val="335"/>
              </a:spcBef>
              <a:buFont typeface="Arial" panose="020B0604020202020204" pitchFamily="34" charset="0"/>
              <a:buChar char="•"/>
              <a:defRPr sz="1204" kern="1200">
                <a:solidFill>
                  <a:schemeClr val="tx1"/>
                </a:solidFill>
                <a:latin typeface="+mn-lt"/>
                <a:ea typeface="+mn-ea"/>
                <a:cs typeface="+mn-cs"/>
              </a:defRPr>
            </a:lvl7pPr>
            <a:lvl8pPr marL="2295485" indent="-153032" algn="l" defTabSz="612130" rtl="0" eaLnBrk="1" latinLnBrk="0" hangingPunct="1">
              <a:lnSpc>
                <a:spcPct val="90000"/>
              </a:lnSpc>
              <a:spcBef>
                <a:spcPts val="335"/>
              </a:spcBef>
              <a:buFont typeface="Arial" panose="020B0604020202020204" pitchFamily="34" charset="0"/>
              <a:buChar char="•"/>
              <a:defRPr sz="1204" kern="1200">
                <a:solidFill>
                  <a:schemeClr val="tx1"/>
                </a:solidFill>
                <a:latin typeface="+mn-lt"/>
                <a:ea typeface="+mn-ea"/>
                <a:cs typeface="+mn-cs"/>
              </a:defRPr>
            </a:lvl8pPr>
            <a:lvl9pPr marL="2601549" indent="-153032" algn="l" defTabSz="612130" rtl="0" eaLnBrk="1" latinLnBrk="0" hangingPunct="1">
              <a:lnSpc>
                <a:spcPct val="90000"/>
              </a:lnSpc>
              <a:spcBef>
                <a:spcPts val="335"/>
              </a:spcBef>
              <a:buFont typeface="Arial" panose="020B0604020202020204" pitchFamily="34" charset="0"/>
              <a:buChar char="•"/>
              <a:defRPr sz="1204" kern="1200">
                <a:solidFill>
                  <a:schemeClr val="tx1"/>
                </a:solidFill>
                <a:latin typeface="+mn-lt"/>
                <a:ea typeface="+mn-ea"/>
                <a:cs typeface="+mn-cs"/>
              </a:defRPr>
            </a:lvl9pPr>
          </a:lstStyle>
          <a:p>
            <a:pPr marL="342900" indent="-342900">
              <a:spcBef>
                <a:spcPts val="0"/>
              </a:spcBef>
              <a:spcAft>
                <a:spcPts val="1200"/>
              </a:spcAft>
              <a:buFont typeface="Wingdings" panose="05000000000000000000" pitchFamily="2" charset="2"/>
              <a:buChar char="§"/>
            </a:pPr>
            <a:r>
              <a:rPr lang="en-AU" sz="2000" dirty="0">
                <a:solidFill>
                  <a:srgbClr val="000000"/>
                </a:solidFill>
              </a:rPr>
              <a:t>Does this help to set people up for success</a:t>
            </a:r>
          </a:p>
          <a:p>
            <a:pPr marL="342900" indent="-342900">
              <a:spcBef>
                <a:spcPts val="0"/>
              </a:spcBef>
              <a:spcAft>
                <a:spcPts val="1200"/>
              </a:spcAft>
              <a:buFont typeface="Wingdings" panose="05000000000000000000" pitchFamily="2" charset="2"/>
              <a:buChar char="§"/>
            </a:pPr>
            <a:r>
              <a:rPr lang="en-AU" sz="2000" dirty="0">
                <a:solidFill>
                  <a:srgbClr val="000000"/>
                </a:solidFill>
              </a:rPr>
              <a:t>Does it help to understand success</a:t>
            </a:r>
          </a:p>
          <a:p>
            <a:endParaRPr lang="en-AU" dirty="0"/>
          </a:p>
        </p:txBody>
      </p:sp>
      <p:sp>
        <p:nvSpPr>
          <p:cNvPr id="21" name="Content Placeholder 3">
            <a:extLst>
              <a:ext uri="{FF2B5EF4-FFF2-40B4-BE49-F238E27FC236}">
                <a16:creationId xmlns:a16="http://schemas.microsoft.com/office/drawing/2014/main" id="{434F8E35-318C-4767-B466-AFBD907EB2BD}"/>
              </a:ext>
            </a:extLst>
          </p:cNvPr>
          <p:cNvSpPr txBox="1">
            <a:spLocks/>
          </p:cNvSpPr>
          <p:nvPr/>
        </p:nvSpPr>
        <p:spPr>
          <a:xfrm>
            <a:off x="9731196" y="7461197"/>
            <a:ext cx="2814196" cy="1740948"/>
          </a:xfrm>
          <a:prstGeom prst="rect">
            <a:avLst/>
          </a:prstGeom>
        </p:spPr>
        <p:txBody>
          <a:bodyPr vert="horz" lIns="36000" tIns="36000" rIns="36000" bIns="36000" rtlCol="0">
            <a:noAutofit/>
          </a:bodyPr>
          <a:lstStyle>
            <a:lvl1pPr marL="0" indent="0" algn="l" defTabSz="612130" rtl="0" eaLnBrk="1" latinLnBrk="0" hangingPunct="1">
              <a:lnSpc>
                <a:spcPct val="104000"/>
              </a:lnSpc>
              <a:spcBef>
                <a:spcPts val="720"/>
              </a:spcBef>
              <a:buFontTx/>
              <a:buNone/>
              <a:defRPr sz="1080" kern="0" spc="0" baseline="0">
                <a:solidFill>
                  <a:schemeClr val="tx1"/>
                </a:solidFill>
                <a:latin typeface="+mn-lt"/>
                <a:ea typeface="+mn-ea"/>
                <a:cs typeface="+mn-cs"/>
              </a:defRPr>
            </a:lvl1pPr>
            <a:lvl2pPr marL="0" indent="0" algn="l" defTabSz="612130" rtl="0" eaLnBrk="1" latinLnBrk="0" hangingPunct="1">
              <a:lnSpc>
                <a:spcPct val="104000"/>
              </a:lnSpc>
              <a:spcBef>
                <a:spcPts val="720"/>
              </a:spcBef>
              <a:buFontTx/>
              <a:buNone/>
              <a:defRPr sz="1080" b="1" i="0" kern="0" cap="none" baseline="0">
                <a:solidFill>
                  <a:schemeClr val="tx1"/>
                </a:solidFill>
                <a:latin typeface="+mj-lt"/>
                <a:ea typeface="+mn-ea"/>
                <a:cs typeface="+mn-cs"/>
              </a:defRPr>
            </a:lvl2pPr>
            <a:lvl3pPr marL="178156" indent="-178156" algn="l" defTabSz="612130" rtl="0" eaLnBrk="1" latinLnBrk="0" hangingPunct="1">
              <a:lnSpc>
                <a:spcPct val="104000"/>
              </a:lnSpc>
              <a:spcBef>
                <a:spcPts val="720"/>
              </a:spcBef>
              <a:buFont typeface="Arial Black" panose="020B0A04020102020204" pitchFamily="34" charset="0"/>
              <a:buChar char="—"/>
              <a:defRPr sz="1080" kern="1200" cap="none" baseline="0">
                <a:solidFill>
                  <a:schemeClr val="tx1"/>
                </a:solidFill>
                <a:latin typeface="+mn-lt"/>
                <a:ea typeface="+mn-ea"/>
                <a:cs typeface="+mn-cs"/>
              </a:defRPr>
            </a:lvl3pPr>
            <a:lvl4pPr marL="356311" indent="-178156" algn="l" defTabSz="612130" rtl="0" eaLnBrk="1" latinLnBrk="0" hangingPunct="1">
              <a:lnSpc>
                <a:spcPct val="104000"/>
              </a:lnSpc>
              <a:spcBef>
                <a:spcPts val="720"/>
              </a:spcBef>
              <a:buFont typeface="Arial" panose="020B0604020202020204" pitchFamily="34" charset="0"/>
              <a:buChar char="•"/>
              <a:defRPr sz="1080" kern="1200">
                <a:solidFill>
                  <a:schemeClr val="tx1"/>
                </a:solidFill>
                <a:latin typeface="+mn-lt"/>
                <a:ea typeface="+mn-ea"/>
                <a:cs typeface="+mn-cs"/>
              </a:defRPr>
            </a:lvl4pPr>
            <a:lvl5pPr marL="534467" indent="-178156" algn="l" defTabSz="612130" rtl="0" eaLnBrk="1" latinLnBrk="0" hangingPunct="1">
              <a:lnSpc>
                <a:spcPct val="104000"/>
              </a:lnSpc>
              <a:spcBef>
                <a:spcPts val="720"/>
              </a:spcBef>
              <a:buFont typeface="Wingdings" panose="05000000000000000000" pitchFamily="2" charset="2"/>
              <a:buChar char=""/>
              <a:defRPr sz="1080" kern="1200">
                <a:solidFill>
                  <a:schemeClr val="tx1"/>
                </a:solidFill>
                <a:latin typeface="+mn-lt"/>
                <a:ea typeface="+mn-ea"/>
                <a:cs typeface="+mn-cs"/>
              </a:defRPr>
            </a:lvl5pPr>
            <a:lvl6pPr marL="1683355" indent="-153032" algn="l" defTabSz="612130" rtl="0" eaLnBrk="1" latinLnBrk="0" hangingPunct="1">
              <a:lnSpc>
                <a:spcPct val="90000"/>
              </a:lnSpc>
              <a:spcBef>
                <a:spcPts val="335"/>
              </a:spcBef>
              <a:buFont typeface="Arial" panose="020B0604020202020204" pitchFamily="34" charset="0"/>
              <a:buChar char="•"/>
              <a:defRPr sz="1204" kern="1200">
                <a:solidFill>
                  <a:schemeClr val="tx1"/>
                </a:solidFill>
                <a:latin typeface="+mn-lt"/>
                <a:ea typeface="+mn-ea"/>
                <a:cs typeface="+mn-cs"/>
              </a:defRPr>
            </a:lvl6pPr>
            <a:lvl7pPr marL="1989419" indent="-153032" algn="l" defTabSz="612130" rtl="0" eaLnBrk="1" latinLnBrk="0" hangingPunct="1">
              <a:lnSpc>
                <a:spcPct val="90000"/>
              </a:lnSpc>
              <a:spcBef>
                <a:spcPts val="335"/>
              </a:spcBef>
              <a:buFont typeface="Arial" panose="020B0604020202020204" pitchFamily="34" charset="0"/>
              <a:buChar char="•"/>
              <a:defRPr sz="1204" kern="1200">
                <a:solidFill>
                  <a:schemeClr val="tx1"/>
                </a:solidFill>
                <a:latin typeface="+mn-lt"/>
                <a:ea typeface="+mn-ea"/>
                <a:cs typeface="+mn-cs"/>
              </a:defRPr>
            </a:lvl7pPr>
            <a:lvl8pPr marL="2295485" indent="-153032" algn="l" defTabSz="612130" rtl="0" eaLnBrk="1" latinLnBrk="0" hangingPunct="1">
              <a:lnSpc>
                <a:spcPct val="90000"/>
              </a:lnSpc>
              <a:spcBef>
                <a:spcPts val="335"/>
              </a:spcBef>
              <a:buFont typeface="Arial" panose="020B0604020202020204" pitchFamily="34" charset="0"/>
              <a:buChar char="•"/>
              <a:defRPr sz="1204" kern="1200">
                <a:solidFill>
                  <a:schemeClr val="tx1"/>
                </a:solidFill>
                <a:latin typeface="+mn-lt"/>
                <a:ea typeface="+mn-ea"/>
                <a:cs typeface="+mn-cs"/>
              </a:defRPr>
            </a:lvl8pPr>
            <a:lvl9pPr marL="2601549" indent="-153032" algn="l" defTabSz="612130" rtl="0" eaLnBrk="1" latinLnBrk="0" hangingPunct="1">
              <a:lnSpc>
                <a:spcPct val="90000"/>
              </a:lnSpc>
              <a:spcBef>
                <a:spcPts val="335"/>
              </a:spcBef>
              <a:buFont typeface="Arial" panose="020B0604020202020204" pitchFamily="34" charset="0"/>
              <a:buChar char="•"/>
              <a:defRPr sz="1204" kern="1200">
                <a:solidFill>
                  <a:schemeClr val="tx1"/>
                </a:solidFill>
                <a:latin typeface="+mn-lt"/>
                <a:ea typeface="+mn-ea"/>
                <a:cs typeface="+mn-cs"/>
              </a:defRPr>
            </a:lvl9pPr>
          </a:lstStyle>
          <a:p>
            <a:pPr marL="342900" indent="-342900">
              <a:spcBef>
                <a:spcPts val="0"/>
              </a:spcBef>
              <a:spcAft>
                <a:spcPts val="1200"/>
              </a:spcAft>
              <a:buFont typeface="Wingdings" panose="05000000000000000000" pitchFamily="2" charset="2"/>
              <a:buChar char="§"/>
            </a:pPr>
            <a:r>
              <a:rPr lang="en-AU" sz="2000" dirty="0">
                <a:solidFill>
                  <a:srgbClr val="000000"/>
                </a:solidFill>
              </a:rPr>
              <a:t>Does it help foster curiosity and learning</a:t>
            </a:r>
          </a:p>
          <a:p>
            <a:pPr marL="342900" indent="-342900">
              <a:spcBef>
                <a:spcPts val="0"/>
              </a:spcBef>
              <a:spcAft>
                <a:spcPts val="1200"/>
              </a:spcAft>
              <a:buFont typeface="Wingdings" panose="05000000000000000000" pitchFamily="2" charset="2"/>
              <a:buChar char="§"/>
            </a:pPr>
            <a:r>
              <a:rPr lang="en-AU" sz="2000" dirty="0">
                <a:solidFill>
                  <a:srgbClr val="000000"/>
                </a:solidFill>
              </a:rPr>
              <a:t>Does it help people to share knowledge</a:t>
            </a:r>
          </a:p>
          <a:p>
            <a:endParaRPr lang="en-AU" dirty="0"/>
          </a:p>
        </p:txBody>
      </p:sp>
    </p:spTree>
    <p:extLst>
      <p:ext uri="{BB962C8B-B14F-4D97-AF65-F5344CB8AC3E}">
        <p14:creationId xmlns:p14="http://schemas.microsoft.com/office/powerpoint/2010/main" val="29477282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Title 11">
            <a:extLst>
              <a:ext uri="{FF2B5EF4-FFF2-40B4-BE49-F238E27FC236}">
                <a16:creationId xmlns:a16="http://schemas.microsoft.com/office/drawing/2014/main" id="{8CE5370B-B7A1-4D49-903D-E472A6FB65CE}"/>
              </a:ext>
            </a:extLst>
          </p:cNvPr>
          <p:cNvSpPr>
            <a:spLocks noGrp="1"/>
          </p:cNvSpPr>
          <p:nvPr>
            <p:ph type="title"/>
          </p:nvPr>
        </p:nvSpPr>
        <p:spPr>
          <a:xfrm>
            <a:off x="304782" y="261896"/>
            <a:ext cx="10223486" cy="865863"/>
          </a:xfrm>
        </p:spPr>
        <p:txBody>
          <a:bodyPr/>
          <a:lstStyle/>
          <a:p>
            <a:r>
              <a:rPr lang="en-AU" sz="6700">
                <a:latin typeface="HY-Montefiore" panose="02000806000000020003" pitchFamily="50" charset="0"/>
              </a:rPr>
              <a:t>CONSULTATION PROCESS</a:t>
            </a:r>
          </a:p>
        </p:txBody>
      </p:sp>
      <p:sp>
        <p:nvSpPr>
          <p:cNvPr id="70" name="Content Placeholder 8">
            <a:extLst>
              <a:ext uri="{FF2B5EF4-FFF2-40B4-BE49-F238E27FC236}">
                <a16:creationId xmlns:a16="http://schemas.microsoft.com/office/drawing/2014/main" id="{ACDC9021-9455-4396-9FA3-2C7D4993A3D9}"/>
              </a:ext>
            </a:extLst>
          </p:cNvPr>
          <p:cNvSpPr>
            <a:spLocks noGrp="1"/>
          </p:cNvSpPr>
          <p:nvPr>
            <p:ph sz="half" idx="2"/>
          </p:nvPr>
        </p:nvSpPr>
        <p:spPr>
          <a:xfrm>
            <a:off x="304782" y="1318050"/>
            <a:ext cx="12139200" cy="451442"/>
          </a:xfrm>
        </p:spPr>
        <p:txBody>
          <a:bodyPr/>
          <a:lstStyle/>
          <a:p>
            <a:r>
              <a:rPr lang="en-AU" sz="2708" dirty="0">
                <a:latin typeface="HY-Montefiore" panose="02000806000000020003" pitchFamily="50" charset="0"/>
                <a:ea typeface="HY-Montefiore" panose="02000806000000020003" pitchFamily="50" charset="0"/>
              </a:rPr>
              <a:t>REVIEW AND CONSULTATION PROCESS FLOW</a:t>
            </a:r>
          </a:p>
        </p:txBody>
      </p:sp>
      <p:graphicFrame>
        <p:nvGraphicFramePr>
          <p:cNvPr id="6" name="Diagram 5">
            <a:extLst>
              <a:ext uri="{FF2B5EF4-FFF2-40B4-BE49-F238E27FC236}">
                <a16:creationId xmlns:a16="http://schemas.microsoft.com/office/drawing/2014/main" id="{2CE3FACB-9697-430B-93D5-038A39654EB7}"/>
              </a:ext>
            </a:extLst>
          </p:cNvPr>
          <p:cNvGraphicFramePr/>
          <p:nvPr>
            <p:extLst>
              <p:ext uri="{D42A27DB-BD31-4B8C-83A1-F6EECF244321}">
                <p14:modId xmlns:p14="http://schemas.microsoft.com/office/powerpoint/2010/main" val="1265948351"/>
              </p:ext>
            </p:extLst>
          </p:nvPr>
        </p:nvGraphicFramePr>
        <p:xfrm>
          <a:off x="341316" y="1769492"/>
          <a:ext cx="12100578" cy="75698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Oval 6">
            <a:extLst>
              <a:ext uri="{FF2B5EF4-FFF2-40B4-BE49-F238E27FC236}">
                <a16:creationId xmlns:a16="http://schemas.microsoft.com/office/drawing/2014/main" id="{C0ECCDDE-FD04-4314-B1EE-F165F511DE3D}"/>
              </a:ext>
            </a:extLst>
          </p:cNvPr>
          <p:cNvSpPr/>
          <p:nvPr/>
        </p:nvSpPr>
        <p:spPr>
          <a:xfrm>
            <a:off x="9592100" y="6608976"/>
            <a:ext cx="2210076" cy="2206269"/>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1800" b="1" dirty="0"/>
              <a:t>See Next Page for Post-Review Process</a:t>
            </a:r>
          </a:p>
        </p:txBody>
      </p:sp>
      <p:sp>
        <p:nvSpPr>
          <p:cNvPr id="2" name="TextBox 1">
            <a:extLst>
              <a:ext uri="{FF2B5EF4-FFF2-40B4-BE49-F238E27FC236}">
                <a16:creationId xmlns:a16="http://schemas.microsoft.com/office/drawing/2014/main" id="{D3BD1A25-EA4F-4B93-A62B-C7A21C1A257F}"/>
              </a:ext>
            </a:extLst>
          </p:cNvPr>
          <p:cNvSpPr txBox="1"/>
          <p:nvPr/>
        </p:nvSpPr>
        <p:spPr>
          <a:xfrm>
            <a:off x="304782" y="1922761"/>
            <a:ext cx="3565760" cy="331694"/>
          </a:xfrm>
          <a:prstGeom prst="rect">
            <a:avLst/>
          </a:prstGeom>
          <a:noFill/>
        </p:spPr>
        <p:txBody>
          <a:bodyPr wrap="square" rtlCol="0">
            <a:spAutoFit/>
          </a:bodyPr>
          <a:lstStyle/>
          <a:p>
            <a:pPr algn="ctr"/>
            <a:r>
              <a:rPr lang="en-AU" b="1" dirty="0">
                <a:solidFill>
                  <a:srgbClr val="74B1B0"/>
                </a:solidFill>
              </a:rPr>
              <a:t>STEP 1 INVITATION TO CONSULT</a:t>
            </a:r>
          </a:p>
        </p:txBody>
      </p:sp>
      <p:sp>
        <p:nvSpPr>
          <p:cNvPr id="8" name="TextBox 7">
            <a:extLst>
              <a:ext uri="{FF2B5EF4-FFF2-40B4-BE49-F238E27FC236}">
                <a16:creationId xmlns:a16="http://schemas.microsoft.com/office/drawing/2014/main" id="{33EA7910-8B2E-4857-BCB6-89B447EA975A}"/>
              </a:ext>
            </a:extLst>
          </p:cNvPr>
          <p:cNvSpPr txBox="1"/>
          <p:nvPr/>
        </p:nvSpPr>
        <p:spPr>
          <a:xfrm>
            <a:off x="4639005" y="1941566"/>
            <a:ext cx="3432131" cy="331694"/>
          </a:xfrm>
          <a:prstGeom prst="rect">
            <a:avLst/>
          </a:prstGeom>
          <a:noFill/>
        </p:spPr>
        <p:txBody>
          <a:bodyPr wrap="square" rtlCol="0">
            <a:spAutoFit/>
          </a:bodyPr>
          <a:lstStyle/>
          <a:p>
            <a:pPr algn="ctr"/>
            <a:r>
              <a:rPr lang="en-AU" b="1" dirty="0">
                <a:solidFill>
                  <a:srgbClr val="4DA562"/>
                </a:solidFill>
              </a:rPr>
              <a:t>STEP 2 PROVIDE FEEDBACK</a:t>
            </a:r>
          </a:p>
        </p:txBody>
      </p:sp>
      <p:sp>
        <p:nvSpPr>
          <p:cNvPr id="9" name="TextBox 8">
            <a:extLst>
              <a:ext uri="{FF2B5EF4-FFF2-40B4-BE49-F238E27FC236}">
                <a16:creationId xmlns:a16="http://schemas.microsoft.com/office/drawing/2014/main" id="{A92639F5-1349-445F-A104-EBA51B1F48CC}"/>
              </a:ext>
            </a:extLst>
          </p:cNvPr>
          <p:cNvSpPr txBox="1"/>
          <p:nvPr/>
        </p:nvSpPr>
        <p:spPr>
          <a:xfrm>
            <a:off x="4641093" y="4210096"/>
            <a:ext cx="3432131" cy="331694"/>
          </a:xfrm>
          <a:prstGeom prst="rect">
            <a:avLst/>
          </a:prstGeom>
          <a:noFill/>
        </p:spPr>
        <p:txBody>
          <a:bodyPr wrap="square" rtlCol="0">
            <a:spAutoFit/>
          </a:bodyPr>
          <a:lstStyle/>
          <a:p>
            <a:pPr algn="ctr"/>
            <a:r>
              <a:rPr lang="en-AU" b="1" dirty="0">
                <a:solidFill>
                  <a:srgbClr val="D1B50D"/>
                </a:solidFill>
              </a:rPr>
              <a:t>STEP 3 FEEDBACK REVIEWED</a:t>
            </a:r>
          </a:p>
        </p:txBody>
      </p:sp>
      <p:sp>
        <p:nvSpPr>
          <p:cNvPr id="10" name="TextBox 9">
            <a:extLst>
              <a:ext uri="{FF2B5EF4-FFF2-40B4-BE49-F238E27FC236}">
                <a16:creationId xmlns:a16="http://schemas.microsoft.com/office/drawing/2014/main" id="{194F6337-56A5-45FA-95F3-4315D1267984}"/>
              </a:ext>
            </a:extLst>
          </p:cNvPr>
          <p:cNvSpPr txBox="1"/>
          <p:nvPr/>
        </p:nvSpPr>
        <p:spPr>
          <a:xfrm>
            <a:off x="253265" y="6746095"/>
            <a:ext cx="3687669" cy="331116"/>
          </a:xfrm>
          <a:prstGeom prst="rect">
            <a:avLst/>
          </a:prstGeom>
          <a:noFill/>
        </p:spPr>
        <p:txBody>
          <a:bodyPr wrap="square" rtlCol="0">
            <a:spAutoFit/>
          </a:bodyPr>
          <a:lstStyle/>
          <a:p>
            <a:pPr algn="ctr"/>
            <a:r>
              <a:rPr lang="en-AU" sz="1600" b="1" dirty="0">
                <a:solidFill>
                  <a:srgbClr val="FF9933"/>
                </a:solidFill>
              </a:rPr>
              <a:t>STEP 4 RESULTS COMMUNICATED</a:t>
            </a:r>
          </a:p>
        </p:txBody>
      </p:sp>
      <p:sp>
        <p:nvSpPr>
          <p:cNvPr id="12" name="Footer Placeholder 3">
            <a:extLst>
              <a:ext uri="{FF2B5EF4-FFF2-40B4-BE49-F238E27FC236}">
                <a16:creationId xmlns:a16="http://schemas.microsoft.com/office/drawing/2014/main" id="{4628FD64-F803-4DBF-969D-E43548218889}"/>
              </a:ext>
            </a:extLst>
          </p:cNvPr>
          <p:cNvSpPr>
            <a:spLocks noGrp="1"/>
          </p:cNvSpPr>
          <p:nvPr>
            <p:ph type="ftr" sz="quarter" idx="11"/>
          </p:nvPr>
        </p:nvSpPr>
        <p:spPr>
          <a:xfrm>
            <a:off x="8022523" y="9040966"/>
            <a:ext cx="4405004" cy="290137"/>
          </a:xfrm>
        </p:spPr>
        <p:txBody>
          <a:bodyPr/>
          <a:lstStyle/>
          <a:p>
            <a:r>
              <a:rPr lang="en-AU" sz="1400" dirty="0">
                <a:solidFill>
                  <a:schemeClr val="accent2"/>
                </a:solidFill>
                <a:latin typeface="Calibri" panose="020F0502020204030204" pitchFamily="34" charset="0"/>
                <a:cs typeface="Calibri" panose="020F0502020204030204" pitchFamily="34" charset="0"/>
              </a:rPr>
              <a:t>Work Differently – Flipping Traditional Thinking On Its Head </a:t>
            </a:r>
          </a:p>
        </p:txBody>
      </p:sp>
    </p:spTree>
    <p:extLst>
      <p:ext uri="{BB962C8B-B14F-4D97-AF65-F5344CB8AC3E}">
        <p14:creationId xmlns:p14="http://schemas.microsoft.com/office/powerpoint/2010/main" val="12503487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 name="Content Placeholder 8">
            <a:extLst>
              <a:ext uri="{FF2B5EF4-FFF2-40B4-BE49-F238E27FC236}">
                <a16:creationId xmlns:a16="http://schemas.microsoft.com/office/drawing/2014/main" id="{ACDC9021-9455-4396-9FA3-2C7D4993A3D9}"/>
              </a:ext>
            </a:extLst>
          </p:cNvPr>
          <p:cNvSpPr>
            <a:spLocks noGrp="1"/>
          </p:cNvSpPr>
          <p:nvPr>
            <p:ph sz="half" idx="2"/>
          </p:nvPr>
        </p:nvSpPr>
        <p:spPr>
          <a:xfrm>
            <a:off x="304782" y="1318050"/>
            <a:ext cx="12139200" cy="451442"/>
          </a:xfrm>
        </p:spPr>
        <p:txBody>
          <a:bodyPr/>
          <a:lstStyle/>
          <a:p>
            <a:r>
              <a:rPr lang="en-AU" sz="2708" dirty="0">
                <a:latin typeface="HY-Montefiore" panose="02000806000000020003" pitchFamily="50" charset="0"/>
                <a:ea typeface="HY-Montefiore" panose="02000806000000020003" pitchFamily="50" charset="0"/>
              </a:rPr>
              <a:t>POST-CONSULTATION PROCESS</a:t>
            </a:r>
          </a:p>
        </p:txBody>
      </p:sp>
      <p:graphicFrame>
        <p:nvGraphicFramePr>
          <p:cNvPr id="2" name="Diagram 1">
            <a:extLst>
              <a:ext uri="{FF2B5EF4-FFF2-40B4-BE49-F238E27FC236}">
                <a16:creationId xmlns:a16="http://schemas.microsoft.com/office/drawing/2014/main" id="{F00B7F30-6AD3-48F7-A273-A2C434A7B914}"/>
              </a:ext>
            </a:extLst>
          </p:cNvPr>
          <p:cNvGraphicFramePr/>
          <p:nvPr>
            <p:extLst>
              <p:ext uri="{D42A27DB-BD31-4B8C-83A1-F6EECF244321}">
                <p14:modId xmlns:p14="http://schemas.microsoft.com/office/powerpoint/2010/main" val="1982241570"/>
              </p:ext>
            </p:extLst>
          </p:nvPr>
        </p:nvGraphicFramePr>
        <p:xfrm>
          <a:off x="358131" y="2098841"/>
          <a:ext cx="12085338" cy="708719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7" name="Title 11">
            <a:extLst>
              <a:ext uri="{FF2B5EF4-FFF2-40B4-BE49-F238E27FC236}">
                <a16:creationId xmlns:a16="http://schemas.microsoft.com/office/drawing/2014/main" id="{17CC6FA1-AD8C-4AE0-8146-2ABAF9C13EE5}"/>
              </a:ext>
            </a:extLst>
          </p:cNvPr>
          <p:cNvSpPr>
            <a:spLocks noGrp="1"/>
          </p:cNvSpPr>
          <p:nvPr>
            <p:ph type="title"/>
          </p:nvPr>
        </p:nvSpPr>
        <p:spPr>
          <a:xfrm>
            <a:off x="304782" y="251676"/>
            <a:ext cx="8717280" cy="860844"/>
          </a:xfrm>
        </p:spPr>
        <p:txBody>
          <a:bodyPr/>
          <a:lstStyle/>
          <a:p>
            <a:r>
              <a:rPr lang="en-AU" sz="6700" dirty="0">
                <a:latin typeface="HY-Montefiore" panose="02000806000000020003" pitchFamily="50" charset="0"/>
              </a:rPr>
              <a:t>CONSULTATION PROCESS</a:t>
            </a:r>
          </a:p>
        </p:txBody>
      </p:sp>
      <p:sp>
        <p:nvSpPr>
          <p:cNvPr id="5" name="TextBox 4">
            <a:extLst>
              <a:ext uri="{FF2B5EF4-FFF2-40B4-BE49-F238E27FC236}">
                <a16:creationId xmlns:a16="http://schemas.microsoft.com/office/drawing/2014/main" id="{490D3935-3849-4F80-BCF2-229C2B944BDA}"/>
              </a:ext>
            </a:extLst>
          </p:cNvPr>
          <p:cNvSpPr txBox="1"/>
          <p:nvPr/>
        </p:nvSpPr>
        <p:spPr>
          <a:xfrm>
            <a:off x="308027" y="2685335"/>
            <a:ext cx="3424729" cy="331694"/>
          </a:xfrm>
          <a:prstGeom prst="rect">
            <a:avLst/>
          </a:prstGeom>
          <a:noFill/>
        </p:spPr>
        <p:txBody>
          <a:bodyPr wrap="square" rtlCol="0">
            <a:spAutoFit/>
          </a:bodyPr>
          <a:lstStyle/>
          <a:p>
            <a:pPr algn="ctr"/>
            <a:r>
              <a:rPr lang="en-AU" b="1" dirty="0">
                <a:solidFill>
                  <a:srgbClr val="F09592"/>
                </a:solidFill>
              </a:rPr>
              <a:t>STEP 5 DOCUMENTS FINALISED</a:t>
            </a:r>
          </a:p>
        </p:txBody>
      </p:sp>
      <p:sp>
        <p:nvSpPr>
          <p:cNvPr id="6" name="TextBox 5">
            <a:extLst>
              <a:ext uri="{FF2B5EF4-FFF2-40B4-BE49-F238E27FC236}">
                <a16:creationId xmlns:a16="http://schemas.microsoft.com/office/drawing/2014/main" id="{22E53671-6235-419A-990A-C7315A9F686A}"/>
              </a:ext>
            </a:extLst>
          </p:cNvPr>
          <p:cNvSpPr txBox="1"/>
          <p:nvPr/>
        </p:nvSpPr>
        <p:spPr>
          <a:xfrm>
            <a:off x="9027054" y="6022939"/>
            <a:ext cx="3432131" cy="331694"/>
          </a:xfrm>
          <a:prstGeom prst="rect">
            <a:avLst/>
          </a:prstGeom>
          <a:noFill/>
        </p:spPr>
        <p:txBody>
          <a:bodyPr wrap="square" rtlCol="0">
            <a:spAutoFit/>
          </a:bodyPr>
          <a:lstStyle/>
          <a:p>
            <a:pPr algn="ctr"/>
            <a:r>
              <a:rPr lang="en-AU" b="1" dirty="0">
                <a:solidFill>
                  <a:schemeClr val="accent3"/>
                </a:solidFill>
              </a:rPr>
              <a:t>STEP 6 SOFT LAUNCH</a:t>
            </a:r>
          </a:p>
        </p:txBody>
      </p:sp>
      <p:sp>
        <p:nvSpPr>
          <p:cNvPr id="9" name="Footer Placeholder 3">
            <a:extLst>
              <a:ext uri="{FF2B5EF4-FFF2-40B4-BE49-F238E27FC236}">
                <a16:creationId xmlns:a16="http://schemas.microsoft.com/office/drawing/2014/main" id="{34552B07-5C48-4CB0-8540-2C20B9B5AF23}"/>
              </a:ext>
            </a:extLst>
          </p:cNvPr>
          <p:cNvSpPr>
            <a:spLocks noGrp="1"/>
          </p:cNvSpPr>
          <p:nvPr>
            <p:ph type="ftr" sz="quarter" idx="11"/>
          </p:nvPr>
        </p:nvSpPr>
        <p:spPr>
          <a:xfrm>
            <a:off x="8022523" y="9040966"/>
            <a:ext cx="4405004" cy="290137"/>
          </a:xfrm>
        </p:spPr>
        <p:txBody>
          <a:bodyPr/>
          <a:lstStyle/>
          <a:p>
            <a:r>
              <a:rPr lang="en-AU" sz="1400" dirty="0">
                <a:solidFill>
                  <a:schemeClr val="accent2"/>
                </a:solidFill>
                <a:latin typeface="Calibri" panose="020F0502020204030204" pitchFamily="34" charset="0"/>
                <a:cs typeface="Calibri" panose="020F0502020204030204" pitchFamily="34" charset="0"/>
              </a:rPr>
              <a:t>Work Differently – Flipping Traditional Thinking On Its Head </a:t>
            </a:r>
          </a:p>
        </p:txBody>
      </p:sp>
    </p:spTree>
    <p:extLst>
      <p:ext uri="{BB962C8B-B14F-4D97-AF65-F5344CB8AC3E}">
        <p14:creationId xmlns:p14="http://schemas.microsoft.com/office/powerpoint/2010/main" val="1183694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 name="Content Placeholder 8">
            <a:extLst>
              <a:ext uri="{FF2B5EF4-FFF2-40B4-BE49-F238E27FC236}">
                <a16:creationId xmlns:a16="http://schemas.microsoft.com/office/drawing/2014/main" id="{ACDC9021-9455-4396-9FA3-2C7D4993A3D9}"/>
              </a:ext>
            </a:extLst>
          </p:cNvPr>
          <p:cNvSpPr>
            <a:spLocks noGrp="1"/>
          </p:cNvSpPr>
          <p:nvPr>
            <p:ph sz="half" idx="2"/>
          </p:nvPr>
        </p:nvSpPr>
        <p:spPr>
          <a:xfrm>
            <a:off x="304782" y="1318050"/>
            <a:ext cx="12139200" cy="451442"/>
          </a:xfrm>
        </p:spPr>
        <p:txBody>
          <a:bodyPr/>
          <a:lstStyle/>
          <a:p>
            <a:r>
              <a:rPr lang="en-AU" sz="2708" dirty="0">
                <a:latin typeface="HY-Montefiore" panose="02000806000000020003" pitchFamily="50" charset="0"/>
                <a:ea typeface="HY-Montefiore" panose="02000806000000020003" pitchFamily="50" charset="0"/>
              </a:rPr>
              <a:t>INTERACTION WITH THE DOCUMENTS</a:t>
            </a:r>
          </a:p>
        </p:txBody>
      </p:sp>
      <p:sp>
        <p:nvSpPr>
          <p:cNvPr id="57" name="Title 11">
            <a:extLst>
              <a:ext uri="{FF2B5EF4-FFF2-40B4-BE49-F238E27FC236}">
                <a16:creationId xmlns:a16="http://schemas.microsoft.com/office/drawing/2014/main" id="{17CC6FA1-AD8C-4AE0-8146-2ABAF9C13EE5}"/>
              </a:ext>
            </a:extLst>
          </p:cNvPr>
          <p:cNvSpPr>
            <a:spLocks noGrp="1"/>
          </p:cNvSpPr>
          <p:nvPr>
            <p:ph type="title"/>
          </p:nvPr>
        </p:nvSpPr>
        <p:spPr>
          <a:xfrm>
            <a:off x="304782" y="251676"/>
            <a:ext cx="8717280" cy="860844"/>
          </a:xfrm>
        </p:spPr>
        <p:txBody>
          <a:bodyPr/>
          <a:lstStyle/>
          <a:p>
            <a:r>
              <a:rPr lang="en-AU" sz="6700" dirty="0">
                <a:latin typeface="HY-Montefiore" panose="02000806000000020003" pitchFamily="50" charset="0"/>
              </a:rPr>
              <a:t>CONSULTATION PROCESS</a:t>
            </a:r>
          </a:p>
        </p:txBody>
      </p:sp>
      <p:sp>
        <p:nvSpPr>
          <p:cNvPr id="9" name="Footer Placeholder 3">
            <a:extLst>
              <a:ext uri="{FF2B5EF4-FFF2-40B4-BE49-F238E27FC236}">
                <a16:creationId xmlns:a16="http://schemas.microsoft.com/office/drawing/2014/main" id="{34552B07-5C48-4CB0-8540-2C20B9B5AF23}"/>
              </a:ext>
            </a:extLst>
          </p:cNvPr>
          <p:cNvSpPr>
            <a:spLocks noGrp="1"/>
          </p:cNvSpPr>
          <p:nvPr>
            <p:ph type="ftr" sz="quarter" idx="11"/>
          </p:nvPr>
        </p:nvSpPr>
        <p:spPr>
          <a:xfrm>
            <a:off x="8022523" y="9040966"/>
            <a:ext cx="4405004" cy="290137"/>
          </a:xfrm>
        </p:spPr>
        <p:txBody>
          <a:bodyPr/>
          <a:lstStyle/>
          <a:p>
            <a:r>
              <a:rPr lang="en-AU" sz="1400" dirty="0">
                <a:solidFill>
                  <a:schemeClr val="accent2"/>
                </a:solidFill>
                <a:latin typeface="Calibri" panose="020F0502020204030204" pitchFamily="34" charset="0"/>
                <a:cs typeface="Calibri" panose="020F0502020204030204" pitchFamily="34" charset="0"/>
              </a:rPr>
              <a:t>Work Differently – Flipping Traditional Thinking On Its Head </a:t>
            </a:r>
          </a:p>
        </p:txBody>
      </p:sp>
      <p:graphicFrame>
        <p:nvGraphicFramePr>
          <p:cNvPr id="2" name="Diagram 1">
            <a:extLst>
              <a:ext uri="{FF2B5EF4-FFF2-40B4-BE49-F238E27FC236}">
                <a16:creationId xmlns:a16="http://schemas.microsoft.com/office/drawing/2014/main" id="{F00B7F30-6AD3-48F7-A273-A2C434A7B914}"/>
              </a:ext>
            </a:extLst>
          </p:cNvPr>
          <p:cNvGraphicFramePr/>
          <p:nvPr>
            <p:extLst>
              <p:ext uri="{D42A27DB-BD31-4B8C-83A1-F6EECF244321}">
                <p14:modId xmlns:p14="http://schemas.microsoft.com/office/powerpoint/2010/main" val="2705568732"/>
              </p:ext>
            </p:extLst>
          </p:nvPr>
        </p:nvGraphicFramePr>
        <p:xfrm>
          <a:off x="423126" y="3101120"/>
          <a:ext cx="8315628" cy="565611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a:extLst>
              <a:ext uri="{FF2B5EF4-FFF2-40B4-BE49-F238E27FC236}">
                <a16:creationId xmlns:a16="http://schemas.microsoft.com/office/drawing/2014/main" id="{22E53671-6235-419A-990A-C7315A9F686A}"/>
              </a:ext>
            </a:extLst>
          </p:cNvPr>
          <p:cNvSpPr txBox="1"/>
          <p:nvPr/>
        </p:nvSpPr>
        <p:spPr>
          <a:xfrm>
            <a:off x="423125" y="6191274"/>
            <a:ext cx="3432131" cy="331694"/>
          </a:xfrm>
          <a:prstGeom prst="rect">
            <a:avLst/>
          </a:prstGeom>
          <a:noFill/>
        </p:spPr>
        <p:txBody>
          <a:bodyPr wrap="square" rtlCol="0">
            <a:spAutoFit/>
          </a:bodyPr>
          <a:lstStyle/>
          <a:p>
            <a:pPr algn="ctr"/>
            <a:r>
              <a:rPr lang="en-AU" b="1" dirty="0">
                <a:solidFill>
                  <a:schemeClr val="accent3"/>
                </a:solidFill>
              </a:rPr>
              <a:t>STEP 6 SOFT LAUNCH</a:t>
            </a:r>
          </a:p>
        </p:txBody>
      </p:sp>
      <p:sp>
        <p:nvSpPr>
          <p:cNvPr id="10" name="TextBox 9">
            <a:extLst>
              <a:ext uri="{FF2B5EF4-FFF2-40B4-BE49-F238E27FC236}">
                <a16:creationId xmlns:a16="http://schemas.microsoft.com/office/drawing/2014/main" id="{2F86A123-E565-49D5-AC02-52F74E165C9E}"/>
              </a:ext>
            </a:extLst>
          </p:cNvPr>
          <p:cNvSpPr txBox="1"/>
          <p:nvPr/>
        </p:nvSpPr>
        <p:spPr>
          <a:xfrm>
            <a:off x="423125" y="2769426"/>
            <a:ext cx="3432131" cy="331694"/>
          </a:xfrm>
          <a:prstGeom prst="rect">
            <a:avLst/>
          </a:prstGeom>
          <a:noFill/>
        </p:spPr>
        <p:txBody>
          <a:bodyPr wrap="square" rtlCol="0">
            <a:spAutoFit/>
          </a:bodyPr>
          <a:lstStyle/>
          <a:p>
            <a:pPr algn="ctr"/>
            <a:r>
              <a:rPr lang="en-AU" b="1" dirty="0">
                <a:solidFill>
                  <a:srgbClr val="4DA562"/>
                </a:solidFill>
              </a:rPr>
              <a:t>STEP 2 PROVIDE FEEDBACK</a:t>
            </a:r>
          </a:p>
        </p:txBody>
      </p:sp>
      <p:sp>
        <p:nvSpPr>
          <p:cNvPr id="12" name="TextBox 11">
            <a:extLst>
              <a:ext uri="{FF2B5EF4-FFF2-40B4-BE49-F238E27FC236}">
                <a16:creationId xmlns:a16="http://schemas.microsoft.com/office/drawing/2014/main" id="{5295A7A9-74E7-4717-A8E0-3ED4CA1FB050}"/>
              </a:ext>
            </a:extLst>
          </p:cNvPr>
          <p:cNvSpPr txBox="1"/>
          <p:nvPr/>
        </p:nvSpPr>
        <p:spPr>
          <a:xfrm>
            <a:off x="5051085" y="2770004"/>
            <a:ext cx="3687669" cy="331116"/>
          </a:xfrm>
          <a:prstGeom prst="rect">
            <a:avLst/>
          </a:prstGeom>
          <a:noFill/>
        </p:spPr>
        <p:txBody>
          <a:bodyPr wrap="square" rtlCol="0">
            <a:spAutoFit/>
          </a:bodyPr>
          <a:lstStyle/>
          <a:p>
            <a:pPr algn="ctr"/>
            <a:r>
              <a:rPr lang="en-AU" sz="1600" b="1" dirty="0">
                <a:solidFill>
                  <a:srgbClr val="FF9933"/>
                </a:solidFill>
              </a:rPr>
              <a:t>STEP 4 RESULTS COMMUNICATED</a:t>
            </a:r>
          </a:p>
        </p:txBody>
      </p:sp>
      <p:sp>
        <p:nvSpPr>
          <p:cNvPr id="13" name="TextBox 12">
            <a:extLst>
              <a:ext uri="{FF2B5EF4-FFF2-40B4-BE49-F238E27FC236}">
                <a16:creationId xmlns:a16="http://schemas.microsoft.com/office/drawing/2014/main" id="{A93A530E-A872-4D74-8A96-8C885D5EA05B}"/>
              </a:ext>
            </a:extLst>
          </p:cNvPr>
          <p:cNvSpPr txBox="1"/>
          <p:nvPr/>
        </p:nvSpPr>
        <p:spPr>
          <a:xfrm>
            <a:off x="5258605" y="6197687"/>
            <a:ext cx="3424729" cy="331694"/>
          </a:xfrm>
          <a:prstGeom prst="rect">
            <a:avLst/>
          </a:prstGeom>
          <a:noFill/>
        </p:spPr>
        <p:txBody>
          <a:bodyPr wrap="square" rtlCol="0">
            <a:spAutoFit/>
          </a:bodyPr>
          <a:lstStyle/>
          <a:p>
            <a:pPr algn="ctr"/>
            <a:r>
              <a:rPr lang="en-AU" b="1" dirty="0">
                <a:solidFill>
                  <a:srgbClr val="F09592"/>
                </a:solidFill>
              </a:rPr>
              <a:t>STEP 5 DOCUMENTS FINALISED</a:t>
            </a:r>
          </a:p>
        </p:txBody>
      </p:sp>
      <p:grpSp>
        <p:nvGrpSpPr>
          <p:cNvPr id="30" name="Group 29">
            <a:extLst>
              <a:ext uri="{FF2B5EF4-FFF2-40B4-BE49-F238E27FC236}">
                <a16:creationId xmlns:a16="http://schemas.microsoft.com/office/drawing/2014/main" id="{4B7EE621-AB31-4707-BAA3-BB55DC6B90CD}"/>
              </a:ext>
            </a:extLst>
          </p:cNvPr>
          <p:cNvGrpSpPr/>
          <p:nvPr/>
        </p:nvGrpSpPr>
        <p:grpSpPr>
          <a:xfrm>
            <a:off x="2987023" y="2154579"/>
            <a:ext cx="3187833" cy="1255347"/>
            <a:chOff x="6967552" y="2083598"/>
            <a:chExt cx="3187833" cy="1255347"/>
          </a:xfrm>
        </p:grpSpPr>
        <p:cxnSp>
          <p:nvCxnSpPr>
            <p:cNvPr id="14" name="Straight Arrow Connector 13">
              <a:extLst>
                <a:ext uri="{FF2B5EF4-FFF2-40B4-BE49-F238E27FC236}">
                  <a16:creationId xmlns:a16="http://schemas.microsoft.com/office/drawing/2014/main" id="{1BA04BCC-7FEA-4940-B108-3BB73792ED3A}"/>
                </a:ext>
              </a:extLst>
            </p:cNvPr>
            <p:cNvCxnSpPr>
              <a:cxnSpLocks/>
            </p:cNvCxnSpPr>
            <p:nvPr/>
          </p:nvCxnSpPr>
          <p:spPr>
            <a:xfrm>
              <a:off x="8562923" y="2430535"/>
              <a:ext cx="0" cy="908410"/>
            </a:xfrm>
            <a:prstGeom prst="straightConnector1">
              <a:avLst/>
            </a:prstGeom>
            <a:ln w="25400">
              <a:solidFill>
                <a:srgbClr val="D1B50D">
                  <a:alpha val="50196"/>
                </a:srgbClr>
              </a:solidFill>
              <a:tailEnd type="triangle"/>
            </a:ln>
          </p:spPr>
          <p:style>
            <a:lnRef idx="1">
              <a:schemeClr val="accent1"/>
            </a:lnRef>
            <a:fillRef idx="0">
              <a:schemeClr val="accent1"/>
            </a:fillRef>
            <a:effectRef idx="0">
              <a:schemeClr val="accent1"/>
            </a:effectRef>
            <a:fontRef idx="minor">
              <a:schemeClr val="tx1"/>
            </a:fontRef>
          </p:style>
        </p:cxnSp>
        <p:sp>
          <p:nvSpPr>
            <p:cNvPr id="25" name="Rectangle: Rounded Corners 24">
              <a:extLst>
                <a:ext uri="{FF2B5EF4-FFF2-40B4-BE49-F238E27FC236}">
                  <a16:creationId xmlns:a16="http://schemas.microsoft.com/office/drawing/2014/main" id="{1214888A-4627-4B95-BEF0-842850543405}"/>
                </a:ext>
              </a:extLst>
            </p:cNvPr>
            <p:cNvSpPr/>
            <p:nvPr/>
          </p:nvSpPr>
          <p:spPr>
            <a:xfrm>
              <a:off x="6967552" y="2083598"/>
              <a:ext cx="3187833" cy="331116"/>
            </a:xfrm>
            <a:prstGeom prst="roundRect">
              <a:avLst/>
            </a:prstGeom>
            <a:noFill/>
            <a:ln w="25400">
              <a:solidFill>
                <a:srgbClr val="D1B50D">
                  <a:alpha val="50196"/>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1400" i="1" dirty="0">
                  <a:solidFill>
                    <a:srgbClr val="D1B50D"/>
                  </a:solidFill>
                </a:rPr>
                <a:t>(STEP 3 – FEEDBACK REVIEWED)</a:t>
              </a:r>
            </a:p>
          </p:txBody>
        </p:sp>
      </p:grpSp>
      <p:sp>
        <p:nvSpPr>
          <p:cNvPr id="29" name="TextBox 28">
            <a:extLst>
              <a:ext uri="{FF2B5EF4-FFF2-40B4-BE49-F238E27FC236}">
                <a16:creationId xmlns:a16="http://schemas.microsoft.com/office/drawing/2014/main" id="{FE9A63A7-0CE0-4C8C-9236-3F58F6B08819}"/>
              </a:ext>
            </a:extLst>
          </p:cNvPr>
          <p:cNvSpPr txBox="1"/>
          <p:nvPr/>
        </p:nvSpPr>
        <p:spPr>
          <a:xfrm>
            <a:off x="9277809" y="3928084"/>
            <a:ext cx="2969609" cy="4002186"/>
          </a:xfrm>
          <a:prstGeom prst="rect">
            <a:avLst/>
          </a:prstGeom>
          <a:noFill/>
          <a:ln w="38100">
            <a:solidFill>
              <a:srgbClr val="F09592"/>
            </a:solidFill>
            <a:prstDash val="dash"/>
          </a:ln>
        </p:spPr>
        <p:txBody>
          <a:bodyPr wrap="square" rtlCol="0">
            <a:spAutoFit/>
          </a:bodyPr>
          <a:lstStyle/>
          <a:p>
            <a:pPr algn="ctr"/>
            <a:endParaRPr lang="en-AU" b="1" dirty="0"/>
          </a:p>
          <a:p>
            <a:pPr algn="ctr"/>
            <a:r>
              <a:rPr lang="en-AU" b="1" dirty="0"/>
              <a:t>Key Points of Difference Doc:</a:t>
            </a:r>
          </a:p>
          <a:p>
            <a:pPr marL="285750" indent="-285750" algn="ctr">
              <a:buFont typeface="Arial" panose="020B0604020202020204" pitchFamily="34" charset="0"/>
              <a:buChar char="•"/>
            </a:pPr>
            <a:r>
              <a:rPr lang="en-AU" dirty="0"/>
              <a:t>Will be live, updated after each document is finalised</a:t>
            </a:r>
          </a:p>
          <a:p>
            <a:pPr marL="285750" indent="-285750" algn="ctr">
              <a:buFont typeface="Arial" panose="020B0604020202020204" pitchFamily="34" charset="0"/>
              <a:buChar char="•"/>
            </a:pPr>
            <a:r>
              <a:rPr lang="en-AU" dirty="0"/>
              <a:t>Will be hosted on the homepage</a:t>
            </a:r>
          </a:p>
          <a:p>
            <a:pPr marL="285750" indent="-285750" algn="ctr">
              <a:buFont typeface="Arial" panose="020B0604020202020204" pitchFamily="34" charset="0"/>
              <a:buChar char="•"/>
            </a:pPr>
            <a:r>
              <a:rPr lang="en-AU" dirty="0"/>
              <a:t>Will be downloadable and shareable</a:t>
            </a:r>
          </a:p>
          <a:p>
            <a:pPr marL="285750" indent="-285750" algn="ctr">
              <a:buFont typeface="Arial" panose="020B0604020202020204" pitchFamily="34" charset="0"/>
              <a:buChar char="•"/>
            </a:pPr>
            <a:r>
              <a:rPr lang="en-AU" dirty="0"/>
              <a:t>Will correspond with the Consultation Program</a:t>
            </a:r>
          </a:p>
          <a:p>
            <a:pPr algn="ctr"/>
            <a:endParaRPr lang="en-AU" dirty="0"/>
          </a:p>
        </p:txBody>
      </p:sp>
    </p:spTree>
    <p:extLst>
      <p:ext uri="{BB962C8B-B14F-4D97-AF65-F5344CB8AC3E}">
        <p14:creationId xmlns:p14="http://schemas.microsoft.com/office/powerpoint/2010/main" val="39329087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itle 11">
            <a:extLst>
              <a:ext uri="{FF2B5EF4-FFF2-40B4-BE49-F238E27FC236}">
                <a16:creationId xmlns:a16="http://schemas.microsoft.com/office/drawing/2014/main" id="{8F5B5543-CAD5-46A4-B51F-2DFF8ABED89F}"/>
              </a:ext>
            </a:extLst>
          </p:cNvPr>
          <p:cNvSpPr>
            <a:spLocks noGrp="1"/>
          </p:cNvSpPr>
          <p:nvPr>
            <p:ph type="title"/>
          </p:nvPr>
        </p:nvSpPr>
        <p:spPr>
          <a:xfrm>
            <a:off x="309529" y="287990"/>
            <a:ext cx="9042608" cy="809289"/>
          </a:xfrm>
        </p:spPr>
        <p:txBody>
          <a:bodyPr/>
          <a:lstStyle/>
          <a:p>
            <a:r>
              <a:rPr lang="en-AU" sz="6700">
                <a:latin typeface="HY-Montefiore" panose="02000806000000020003" pitchFamily="50" charset="0"/>
              </a:rPr>
              <a:t>CONSULTATION PROCESS</a:t>
            </a:r>
          </a:p>
        </p:txBody>
      </p:sp>
      <p:sp>
        <p:nvSpPr>
          <p:cNvPr id="32" name="Content Placeholder 8">
            <a:extLst>
              <a:ext uri="{FF2B5EF4-FFF2-40B4-BE49-F238E27FC236}">
                <a16:creationId xmlns:a16="http://schemas.microsoft.com/office/drawing/2014/main" id="{777373F5-3716-4273-9019-9FBFDA8F1751}"/>
              </a:ext>
            </a:extLst>
          </p:cNvPr>
          <p:cNvSpPr>
            <a:spLocks noGrp="1"/>
          </p:cNvSpPr>
          <p:nvPr>
            <p:ph sz="half" idx="2"/>
          </p:nvPr>
        </p:nvSpPr>
        <p:spPr>
          <a:xfrm>
            <a:off x="304782" y="1318050"/>
            <a:ext cx="10223486" cy="451442"/>
          </a:xfrm>
        </p:spPr>
        <p:txBody>
          <a:bodyPr/>
          <a:lstStyle/>
          <a:p>
            <a:r>
              <a:rPr lang="en-AU" sz="2708" dirty="0">
                <a:latin typeface="HY-Montefiore" panose="02000806000000020003" pitchFamily="50" charset="0"/>
                <a:ea typeface="HY-Montefiore" panose="02000806000000020003" pitchFamily="50" charset="0"/>
              </a:rPr>
              <a:t>CONSULTATION HOMEPAGE</a:t>
            </a:r>
          </a:p>
        </p:txBody>
      </p:sp>
      <p:pic>
        <p:nvPicPr>
          <p:cNvPr id="2" name="Picture 1">
            <a:extLst>
              <a:ext uri="{FF2B5EF4-FFF2-40B4-BE49-F238E27FC236}">
                <a16:creationId xmlns:a16="http://schemas.microsoft.com/office/drawing/2014/main" id="{3679DDC5-4AA3-4E0A-B350-0BCEC933B4FE}"/>
              </a:ext>
            </a:extLst>
          </p:cNvPr>
          <p:cNvPicPr>
            <a:picLocks noChangeAspect="1"/>
          </p:cNvPicPr>
          <p:nvPr/>
        </p:nvPicPr>
        <p:blipFill>
          <a:blip r:embed="rId2"/>
          <a:stretch>
            <a:fillRect/>
          </a:stretch>
        </p:blipFill>
        <p:spPr>
          <a:xfrm>
            <a:off x="1348416" y="1950024"/>
            <a:ext cx="10104768" cy="6910409"/>
          </a:xfrm>
          <a:prstGeom prst="rect">
            <a:avLst/>
          </a:prstGeom>
        </p:spPr>
      </p:pic>
      <p:sp>
        <p:nvSpPr>
          <p:cNvPr id="7" name="Footer Placeholder 3">
            <a:extLst>
              <a:ext uri="{FF2B5EF4-FFF2-40B4-BE49-F238E27FC236}">
                <a16:creationId xmlns:a16="http://schemas.microsoft.com/office/drawing/2014/main" id="{30B3F7C1-0500-400A-A98E-5289A07D08C7}"/>
              </a:ext>
            </a:extLst>
          </p:cNvPr>
          <p:cNvSpPr>
            <a:spLocks noGrp="1"/>
          </p:cNvSpPr>
          <p:nvPr>
            <p:ph type="ftr" sz="quarter" idx="11"/>
          </p:nvPr>
        </p:nvSpPr>
        <p:spPr>
          <a:xfrm>
            <a:off x="8022523" y="9040966"/>
            <a:ext cx="4405004" cy="290137"/>
          </a:xfrm>
        </p:spPr>
        <p:txBody>
          <a:bodyPr/>
          <a:lstStyle/>
          <a:p>
            <a:r>
              <a:rPr lang="en-AU" sz="1400" dirty="0">
                <a:solidFill>
                  <a:schemeClr val="accent2"/>
                </a:solidFill>
                <a:latin typeface="Calibri" panose="020F0502020204030204" pitchFamily="34" charset="0"/>
                <a:cs typeface="Calibri" panose="020F0502020204030204" pitchFamily="34" charset="0"/>
              </a:rPr>
              <a:t>Work Differently – Flipping Traditional Thinking On Its Head </a:t>
            </a:r>
          </a:p>
        </p:txBody>
      </p:sp>
    </p:spTree>
    <p:extLst>
      <p:ext uri="{BB962C8B-B14F-4D97-AF65-F5344CB8AC3E}">
        <p14:creationId xmlns:p14="http://schemas.microsoft.com/office/powerpoint/2010/main" val="18578259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itle 11">
            <a:extLst>
              <a:ext uri="{FF2B5EF4-FFF2-40B4-BE49-F238E27FC236}">
                <a16:creationId xmlns:a16="http://schemas.microsoft.com/office/drawing/2014/main" id="{8F5B5543-CAD5-46A4-B51F-2DFF8ABED89F}"/>
              </a:ext>
            </a:extLst>
          </p:cNvPr>
          <p:cNvSpPr>
            <a:spLocks noGrp="1"/>
          </p:cNvSpPr>
          <p:nvPr>
            <p:ph type="title"/>
          </p:nvPr>
        </p:nvSpPr>
        <p:spPr>
          <a:xfrm>
            <a:off x="309529" y="287990"/>
            <a:ext cx="9042608" cy="809289"/>
          </a:xfrm>
        </p:spPr>
        <p:txBody>
          <a:bodyPr/>
          <a:lstStyle/>
          <a:p>
            <a:r>
              <a:rPr lang="en-AU" sz="6700">
                <a:latin typeface="HY-Montefiore" panose="02000806000000020003" pitchFamily="50" charset="0"/>
              </a:rPr>
              <a:t>CONSULTATION PROCESS</a:t>
            </a:r>
          </a:p>
        </p:txBody>
      </p:sp>
      <p:sp>
        <p:nvSpPr>
          <p:cNvPr id="32" name="Content Placeholder 8">
            <a:extLst>
              <a:ext uri="{FF2B5EF4-FFF2-40B4-BE49-F238E27FC236}">
                <a16:creationId xmlns:a16="http://schemas.microsoft.com/office/drawing/2014/main" id="{777373F5-3716-4273-9019-9FBFDA8F1751}"/>
              </a:ext>
            </a:extLst>
          </p:cNvPr>
          <p:cNvSpPr>
            <a:spLocks noGrp="1"/>
          </p:cNvSpPr>
          <p:nvPr>
            <p:ph sz="half" idx="2"/>
          </p:nvPr>
        </p:nvSpPr>
        <p:spPr>
          <a:xfrm>
            <a:off x="304782" y="1318050"/>
            <a:ext cx="10223486" cy="451442"/>
          </a:xfrm>
        </p:spPr>
        <p:txBody>
          <a:bodyPr/>
          <a:lstStyle/>
          <a:p>
            <a:r>
              <a:rPr lang="en-AU" sz="2708">
                <a:latin typeface="HY-Montefiore" panose="02000806000000020003" pitchFamily="50" charset="0"/>
                <a:ea typeface="HY-Montefiore" panose="02000806000000020003" pitchFamily="50" charset="0"/>
              </a:rPr>
              <a:t>REVIEWING THE DOCUMENTS IN WORD</a:t>
            </a:r>
          </a:p>
        </p:txBody>
      </p:sp>
      <p:grpSp>
        <p:nvGrpSpPr>
          <p:cNvPr id="61" name="Group 60">
            <a:extLst>
              <a:ext uri="{FF2B5EF4-FFF2-40B4-BE49-F238E27FC236}">
                <a16:creationId xmlns:a16="http://schemas.microsoft.com/office/drawing/2014/main" id="{5E8D2D98-BF98-4AD5-93B4-2111ABF0D206}"/>
              </a:ext>
            </a:extLst>
          </p:cNvPr>
          <p:cNvGrpSpPr/>
          <p:nvPr/>
        </p:nvGrpSpPr>
        <p:grpSpPr>
          <a:xfrm>
            <a:off x="350511" y="2176330"/>
            <a:ext cx="4831080" cy="4008120"/>
            <a:chOff x="106680" y="2270760"/>
            <a:chExt cx="4831080" cy="4008120"/>
          </a:xfrm>
        </p:grpSpPr>
        <p:sp>
          <p:nvSpPr>
            <p:cNvPr id="57" name="Rectangle 56">
              <a:extLst>
                <a:ext uri="{FF2B5EF4-FFF2-40B4-BE49-F238E27FC236}">
                  <a16:creationId xmlns:a16="http://schemas.microsoft.com/office/drawing/2014/main" id="{08720692-337A-41AD-AA1E-81678B92E288}"/>
                </a:ext>
              </a:extLst>
            </p:cNvPr>
            <p:cNvSpPr/>
            <p:nvPr/>
          </p:nvSpPr>
          <p:spPr>
            <a:xfrm>
              <a:off x="106680" y="2270760"/>
              <a:ext cx="4831080" cy="4008120"/>
            </a:xfrm>
            <a:prstGeom prst="rect">
              <a:avLst/>
            </a:prstGeom>
            <a:solidFill>
              <a:schemeClr val="accent4">
                <a:lumMod val="20000"/>
                <a:lumOff val="80000"/>
              </a:schemeClr>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AU"/>
            </a:p>
          </p:txBody>
        </p:sp>
        <p:pic>
          <p:nvPicPr>
            <p:cNvPr id="50" name="Picture 49" descr="Graphical user interface, text, application, email&#10;&#10;Description automatically generated">
              <a:extLst>
                <a:ext uri="{FF2B5EF4-FFF2-40B4-BE49-F238E27FC236}">
                  <a16:creationId xmlns:a16="http://schemas.microsoft.com/office/drawing/2014/main" id="{EBB2147F-9E55-4332-8E85-1AA50059C30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782" y="2447169"/>
              <a:ext cx="4374612" cy="2353431"/>
            </a:xfrm>
            <a:prstGeom prst="rect">
              <a:avLst/>
            </a:prstGeom>
            <a:ln w="28575">
              <a:solidFill>
                <a:schemeClr val="tx2"/>
              </a:solidFill>
            </a:ln>
          </p:spPr>
        </p:pic>
        <p:sp>
          <p:nvSpPr>
            <p:cNvPr id="51" name="Rectangle 50">
              <a:extLst>
                <a:ext uri="{FF2B5EF4-FFF2-40B4-BE49-F238E27FC236}">
                  <a16:creationId xmlns:a16="http://schemas.microsoft.com/office/drawing/2014/main" id="{6B6BD83F-6EFF-4D7C-992C-DA1216BF3849}"/>
                </a:ext>
              </a:extLst>
            </p:cNvPr>
            <p:cNvSpPr/>
            <p:nvPr/>
          </p:nvSpPr>
          <p:spPr>
            <a:xfrm>
              <a:off x="823299" y="4956145"/>
              <a:ext cx="3856095" cy="1200329"/>
            </a:xfrm>
            <a:prstGeom prst="rect">
              <a:avLst/>
            </a:prstGeom>
          </p:spPr>
          <p:txBody>
            <a:bodyPr wrap="square">
              <a:spAutoFit/>
            </a:bodyPr>
            <a:lstStyle/>
            <a:p>
              <a:pPr marL="6109" marR="2444">
                <a:lnSpc>
                  <a:spcPct val="100000"/>
                </a:lnSpc>
                <a:spcBef>
                  <a:spcPts val="48"/>
                </a:spcBef>
              </a:pPr>
              <a:r>
                <a:rPr lang="en-AU" sz="1800" spc="-5">
                  <a:cs typeface="Arial"/>
                </a:rPr>
                <a:t>To open the Document from Teams:</a:t>
              </a:r>
            </a:p>
            <a:p>
              <a:pPr marL="291859" marR="2444" indent="-285750">
                <a:lnSpc>
                  <a:spcPct val="100000"/>
                </a:lnSpc>
                <a:spcBef>
                  <a:spcPts val="48"/>
                </a:spcBef>
                <a:buFont typeface="Wingdings" panose="05000000000000000000" pitchFamily="2" charset="2"/>
                <a:buChar char="§"/>
              </a:pPr>
              <a:r>
                <a:rPr lang="en-AU" sz="1800" spc="-5">
                  <a:cs typeface="Arial"/>
                </a:rPr>
                <a:t>Select the document</a:t>
              </a:r>
            </a:p>
            <a:p>
              <a:pPr marL="291859" marR="2444" indent="-285750">
                <a:lnSpc>
                  <a:spcPct val="100000"/>
                </a:lnSpc>
                <a:spcBef>
                  <a:spcPts val="48"/>
                </a:spcBef>
                <a:buFont typeface="Wingdings" panose="05000000000000000000" pitchFamily="2" charset="2"/>
                <a:buChar char="§"/>
              </a:pPr>
              <a:r>
                <a:rPr lang="en-AU" sz="1800" spc="-5">
                  <a:cs typeface="Arial"/>
                </a:rPr>
                <a:t>Click “Open”</a:t>
              </a:r>
            </a:p>
            <a:p>
              <a:pPr marL="291859" marR="2444" indent="-285750">
                <a:lnSpc>
                  <a:spcPct val="100000"/>
                </a:lnSpc>
                <a:spcBef>
                  <a:spcPts val="48"/>
                </a:spcBef>
                <a:buFont typeface="Wingdings" panose="05000000000000000000" pitchFamily="2" charset="2"/>
                <a:buChar char="§"/>
              </a:pPr>
              <a:r>
                <a:rPr lang="en-AU" sz="1800" spc="-5">
                  <a:cs typeface="Arial"/>
                </a:rPr>
                <a:t>Select “Open in app”</a:t>
              </a:r>
            </a:p>
          </p:txBody>
        </p:sp>
        <p:sp>
          <p:nvSpPr>
            <p:cNvPr id="53" name="Rectangle 52">
              <a:extLst>
                <a:ext uri="{FF2B5EF4-FFF2-40B4-BE49-F238E27FC236}">
                  <a16:creationId xmlns:a16="http://schemas.microsoft.com/office/drawing/2014/main" id="{1C6F1A93-4423-45FB-84EB-EAFD3C6703CD}"/>
                </a:ext>
              </a:extLst>
            </p:cNvPr>
            <p:cNvSpPr/>
            <p:nvPr/>
          </p:nvSpPr>
          <p:spPr>
            <a:xfrm>
              <a:off x="304782" y="4956146"/>
              <a:ext cx="518517" cy="1231086"/>
            </a:xfrm>
            <a:prstGeom prst="rect">
              <a:avLst/>
            </a:prstGeom>
          </p:spPr>
          <p:txBody>
            <a:bodyPr wrap="square">
              <a:spAutoFit/>
            </a:bodyPr>
            <a:lstStyle/>
            <a:p>
              <a:pPr marL="6109" marR="2444">
                <a:lnSpc>
                  <a:spcPct val="100000"/>
                </a:lnSpc>
                <a:spcBef>
                  <a:spcPts val="48"/>
                </a:spcBef>
              </a:pPr>
              <a:r>
                <a:rPr lang="en-AU" sz="7200" spc="-5">
                  <a:latin typeface="HY-Montefiore" panose="02000806000000020003" pitchFamily="50" charset="0"/>
                  <a:ea typeface="HY-Montefiore" panose="02000806000000020003" pitchFamily="50" charset="0"/>
                  <a:cs typeface="Arial"/>
                </a:rPr>
                <a:t>1</a:t>
              </a:r>
            </a:p>
          </p:txBody>
        </p:sp>
      </p:grpSp>
      <p:grpSp>
        <p:nvGrpSpPr>
          <p:cNvPr id="62" name="Group 61">
            <a:extLst>
              <a:ext uri="{FF2B5EF4-FFF2-40B4-BE49-F238E27FC236}">
                <a16:creationId xmlns:a16="http://schemas.microsoft.com/office/drawing/2014/main" id="{B54D03A1-0A4D-4374-BFB3-971B78D677CF}"/>
              </a:ext>
            </a:extLst>
          </p:cNvPr>
          <p:cNvGrpSpPr/>
          <p:nvPr/>
        </p:nvGrpSpPr>
        <p:grpSpPr>
          <a:xfrm>
            <a:off x="5714715" y="2176330"/>
            <a:ext cx="6751320" cy="4008120"/>
            <a:chOff x="5654040" y="2270760"/>
            <a:chExt cx="6751320" cy="4008120"/>
          </a:xfrm>
        </p:grpSpPr>
        <p:sp>
          <p:nvSpPr>
            <p:cNvPr id="59" name="Rectangle 58">
              <a:extLst>
                <a:ext uri="{FF2B5EF4-FFF2-40B4-BE49-F238E27FC236}">
                  <a16:creationId xmlns:a16="http://schemas.microsoft.com/office/drawing/2014/main" id="{2E0B3B31-15B0-464D-AD20-642071901575}"/>
                </a:ext>
              </a:extLst>
            </p:cNvPr>
            <p:cNvSpPr/>
            <p:nvPr/>
          </p:nvSpPr>
          <p:spPr>
            <a:xfrm>
              <a:off x="5654040" y="2270760"/>
              <a:ext cx="6751320" cy="4008120"/>
            </a:xfrm>
            <a:prstGeom prst="rect">
              <a:avLst/>
            </a:prstGeom>
            <a:solidFill>
              <a:schemeClr val="accent4">
                <a:lumMod val="20000"/>
                <a:lumOff val="80000"/>
              </a:schemeClr>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AU"/>
            </a:p>
          </p:txBody>
        </p:sp>
        <p:sp>
          <p:nvSpPr>
            <p:cNvPr id="27" name="object 25">
              <a:extLst>
                <a:ext uri="{FF2B5EF4-FFF2-40B4-BE49-F238E27FC236}">
                  <a16:creationId xmlns:a16="http://schemas.microsoft.com/office/drawing/2014/main" id="{5749889C-8695-4C00-B114-9DEB921663D7}"/>
                </a:ext>
              </a:extLst>
            </p:cNvPr>
            <p:cNvSpPr txBox="1"/>
            <p:nvPr/>
          </p:nvSpPr>
          <p:spPr>
            <a:xfrm>
              <a:off x="6552129" y="5027674"/>
              <a:ext cx="5667933" cy="1114164"/>
            </a:xfrm>
            <a:prstGeom prst="rect">
              <a:avLst/>
            </a:prstGeom>
          </p:spPr>
          <p:txBody>
            <a:bodyPr vert="horz" wrap="square" lIns="0" tIns="6109" rIns="0" bIns="0" rtlCol="0">
              <a:spAutoFit/>
            </a:bodyPr>
            <a:lstStyle/>
            <a:p>
              <a:pPr marL="6109" marR="2444">
                <a:lnSpc>
                  <a:spcPct val="100000"/>
                </a:lnSpc>
                <a:spcBef>
                  <a:spcPts val="48"/>
                </a:spcBef>
              </a:pPr>
              <a:r>
                <a:rPr lang="en-AU" sz="1800" spc="-2">
                  <a:latin typeface="Arial"/>
                  <a:cs typeface="Arial"/>
                </a:rPr>
                <a:t>To make a new comment:</a:t>
              </a:r>
            </a:p>
            <a:p>
              <a:pPr marL="291859" marR="2444" indent="-285750">
                <a:lnSpc>
                  <a:spcPct val="100000"/>
                </a:lnSpc>
                <a:spcBef>
                  <a:spcPts val="48"/>
                </a:spcBef>
                <a:buFont typeface="Wingdings" panose="05000000000000000000" pitchFamily="2" charset="2"/>
                <a:buChar char="§"/>
              </a:pPr>
              <a:r>
                <a:rPr sz="1800" spc="-2">
                  <a:latin typeface="Arial"/>
                  <a:cs typeface="Arial"/>
                </a:rPr>
                <a:t>Click on </a:t>
              </a:r>
              <a:r>
                <a:rPr sz="1800">
                  <a:latin typeface="Arial"/>
                  <a:cs typeface="Arial"/>
                </a:rPr>
                <a:t>the “Review” tab</a:t>
              </a:r>
              <a:endParaRPr lang="en-AU" sz="1800">
                <a:latin typeface="Arial"/>
                <a:cs typeface="Arial"/>
              </a:endParaRPr>
            </a:p>
            <a:p>
              <a:pPr marL="291859" marR="2444" indent="-285750">
                <a:lnSpc>
                  <a:spcPct val="100000"/>
                </a:lnSpc>
                <a:spcBef>
                  <a:spcPts val="48"/>
                </a:spcBef>
                <a:buFont typeface="Wingdings" panose="05000000000000000000" pitchFamily="2" charset="2"/>
                <a:buChar char="§"/>
              </a:pPr>
              <a:r>
                <a:rPr lang="en-AU" sz="1800">
                  <a:latin typeface="Arial"/>
                  <a:cs typeface="Arial"/>
                </a:rPr>
                <a:t>Highlight</a:t>
              </a:r>
              <a:r>
                <a:rPr sz="1800">
                  <a:latin typeface="Arial"/>
                  <a:cs typeface="Arial"/>
                </a:rPr>
                <a:t> the </a:t>
              </a:r>
              <a:r>
                <a:rPr lang="en-AU" sz="1800">
                  <a:latin typeface="Arial"/>
                  <a:cs typeface="Arial"/>
                </a:rPr>
                <a:t>document </a:t>
              </a:r>
              <a:r>
                <a:rPr sz="1800">
                  <a:latin typeface="Arial"/>
                  <a:cs typeface="Arial"/>
                </a:rPr>
                <a:t>text you </a:t>
              </a:r>
              <a:r>
                <a:rPr sz="1800" spc="-2">
                  <a:latin typeface="Arial"/>
                  <a:cs typeface="Arial"/>
                </a:rPr>
                <a:t>want </a:t>
              </a:r>
              <a:r>
                <a:rPr sz="1800">
                  <a:latin typeface="Arial"/>
                  <a:cs typeface="Arial"/>
                </a:rPr>
                <a:t>to comment </a:t>
              </a:r>
              <a:r>
                <a:rPr sz="1800" spc="-2">
                  <a:latin typeface="Arial"/>
                  <a:cs typeface="Arial"/>
                </a:rPr>
                <a:t>on</a:t>
              </a:r>
              <a:endParaRPr lang="en-AU" sz="1800" spc="-2">
                <a:latin typeface="Arial"/>
                <a:cs typeface="Arial"/>
              </a:endParaRPr>
            </a:p>
            <a:p>
              <a:pPr marL="291859" marR="2444" indent="-285750">
                <a:lnSpc>
                  <a:spcPct val="100000"/>
                </a:lnSpc>
                <a:spcBef>
                  <a:spcPts val="48"/>
                </a:spcBef>
                <a:buFont typeface="Wingdings" panose="05000000000000000000" pitchFamily="2" charset="2"/>
                <a:buChar char="§"/>
              </a:pPr>
              <a:r>
                <a:rPr lang="en-AU" sz="1800" spc="-2">
                  <a:latin typeface="Arial"/>
                  <a:cs typeface="Arial"/>
                </a:rPr>
                <a:t>C</a:t>
              </a:r>
              <a:r>
                <a:rPr sz="1800">
                  <a:latin typeface="Arial"/>
                  <a:cs typeface="Arial"/>
                </a:rPr>
                <a:t>lick </a:t>
              </a:r>
              <a:r>
                <a:rPr sz="1800" spc="-2">
                  <a:latin typeface="Arial"/>
                  <a:cs typeface="Arial"/>
                </a:rPr>
                <a:t>on </a:t>
              </a:r>
              <a:r>
                <a:rPr sz="1800">
                  <a:latin typeface="Arial"/>
                  <a:cs typeface="Arial"/>
                </a:rPr>
                <a:t>the “New </a:t>
              </a:r>
              <a:r>
                <a:rPr sz="1800" spc="-2">
                  <a:latin typeface="Arial"/>
                  <a:cs typeface="Arial"/>
                </a:rPr>
                <a:t>Comment”</a:t>
              </a:r>
              <a:r>
                <a:rPr sz="1800" spc="-5">
                  <a:latin typeface="Arial"/>
                  <a:cs typeface="Arial"/>
                </a:rPr>
                <a:t> </a:t>
              </a:r>
              <a:r>
                <a:rPr sz="1800" spc="-2">
                  <a:latin typeface="Arial"/>
                  <a:cs typeface="Arial"/>
                </a:rPr>
                <a:t>button</a:t>
              </a:r>
              <a:r>
                <a:rPr lang="en-AU" sz="1800" spc="-2">
                  <a:latin typeface="Arial"/>
                  <a:cs typeface="Arial"/>
                </a:rPr>
                <a:t>.</a:t>
              </a:r>
              <a:endParaRPr sz="1800">
                <a:latin typeface="Arial"/>
                <a:cs typeface="Arial"/>
              </a:endParaRPr>
            </a:p>
          </p:txBody>
        </p:sp>
        <p:pic>
          <p:nvPicPr>
            <p:cNvPr id="44" name="Picture 43" descr="Graphical user interface, application, Word&#10;&#10;Description automatically generated">
              <a:extLst>
                <a:ext uri="{FF2B5EF4-FFF2-40B4-BE49-F238E27FC236}">
                  <a16:creationId xmlns:a16="http://schemas.microsoft.com/office/drawing/2014/main" id="{9858727C-F9BC-4631-89F3-869E94C3B988}"/>
                </a:ext>
              </a:extLst>
            </p:cNvPr>
            <p:cNvPicPr>
              <a:picLocks noChangeAspect="1"/>
            </p:cNvPicPr>
            <p:nvPr/>
          </p:nvPicPr>
          <p:blipFill rotWithShape="1">
            <a:blip r:embed="rId3">
              <a:extLst>
                <a:ext uri="{28A0092B-C50C-407E-A947-70E740481C1C}">
                  <a14:useLocalDpi xmlns:a14="http://schemas.microsoft.com/office/drawing/2010/main" val="0"/>
                </a:ext>
              </a:extLst>
            </a:blip>
            <a:srcRect r="51553" b="26381"/>
            <a:stretch/>
          </p:blipFill>
          <p:spPr>
            <a:xfrm>
              <a:off x="5882640" y="2447169"/>
              <a:ext cx="6323253" cy="2353431"/>
            </a:xfrm>
            <a:prstGeom prst="rect">
              <a:avLst/>
            </a:prstGeom>
            <a:ln w="28575">
              <a:solidFill>
                <a:schemeClr val="tx2"/>
              </a:solidFill>
            </a:ln>
          </p:spPr>
        </p:pic>
        <p:sp>
          <p:nvSpPr>
            <p:cNvPr id="54" name="Rectangle 53">
              <a:extLst>
                <a:ext uri="{FF2B5EF4-FFF2-40B4-BE49-F238E27FC236}">
                  <a16:creationId xmlns:a16="http://schemas.microsoft.com/office/drawing/2014/main" id="{EFF98091-9EFB-4CDB-B6CF-12E6E3678FF3}"/>
                </a:ext>
              </a:extLst>
            </p:cNvPr>
            <p:cNvSpPr/>
            <p:nvPr/>
          </p:nvSpPr>
          <p:spPr>
            <a:xfrm>
              <a:off x="5882283" y="4971525"/>
              <a:ext cx="518517" cy="1200329"/>
            </a:xfrm>
            <a:prstGeom prst="rect">
              <a:avLst/>
            </a:prstGeom>
          </p:spPr>
          <p:txBody>
            <a:bodyPr wrap="square">
              <a:spAutoFit/>
            </a:bodyPr>
            <a:lstStyle/>
            <a:p>
              <a:pPr marL="6109" marR="2444">
                <a:lnSpc>
                  <a:spcPct val="100000"/>
                </a:lnSpc>
                <a:spcBef>
                  <a:spcPts val="48"/>
                </a:spcBef>
              </a:pPr>
              <a:r>
                <a:rPr lang="en-AU" sz="7200" spc="-5">
                  <a:latin typeface="HY-Montefiore" panose="02000806000000020003" pitchFamily="50" charset="0"/>
                  <a:ea typeface="HY-Montefiore" panose="02000806000000020003" pitchFamily="50" charset="0"/>
                  <a:cs typeface="Arial"/>
                </a:rPr>
                <a:t>2</a:t>
              </a:r>
              <a:endParaRPr lang="en-AU" sz="6000" spc="-5">
                <a:latin typeface="HY-Montefiore" panose="02000806000000020003" pitchFamily="50" charset="0"/>
                <a:ea typeface="HY-Montefiore" panose="02000806000000020003" pitchFamily="50" charset="0"/>
                <a:cs typeface="Arial"/>
              </a:endParaRPr>
            </a:p>
          </p:txBody>
        </p:sp>
      </p:grpSp>
      <p:grpSp>
        <p:nvGrpSpPr>
          <p:cNvPr id="63" name="Group 62">
            <a:extLst>
              <a:ext uri="{FF2B5EF4-FFF2-40B4-BE49-F238E27FC236}">
                <a16:creationId xmlns:a16="http://schemas.microsoft.com/office/drawing/2014/main" id="{CF9AFF38-ED3C-4B14-A3DD-BB6C7F048215}"/>
              </a:ext>
            </a:extLst>
          </p:cNvPr>
          <p:cNvGrpSpPr/>
          <p:nvPr/>
        </p:nvGrpSpPr>
        <p:grpSpPr>
          <a:xfrm>
            <a:off x="350511" y="6369611"/>
            <a:ext cx="12100578" cy="2261775"/>
            <a:chOff x="304782" y="6503613"/>
            <a:chExt cx="12100578" cy="2261775"/>
          </a:xfrm>
        </p:grpSpPr>
        <p:sp>
          <p:nvSpPr>
            <p:cNvPr id="60" name="Rectangle 59">
              <a:extLst>
                <a:ext uri="{FF2B5EF4-FFF2-40B4-BE49-F238E27FC236}">
                  <a16:creationId xmlns:a16="http://schemas.microsoft.com/office/drawing/2014/main" id="{84129B31-AA36-4091-A8BE-3B60653F3F35}"/>
                </a:ext>
              </a:extLst>
            </p:cNvPr>
            <p:cNvSpPr/>
            <p:nvPr/>
          </p:nvSpPr>
          <p:spPr>
            <a:xfrm>
              <a:off x="304782" y="6578306"/>
              <a:ext cx="12100578" cy="2187082"/>
            </a:xfrm>
            <a:prstGeom prst="rect">
              <a:avLst/>
            </a:prstGeom>
            <a:solidFill>
              <a:schemeClr val="accent4">
                <a:lumMod val="20000"/>
                <a:lumOff val="80000"/>
              </a:schemeClr>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AU"/>
            </a:p>
          </p:txBody>
        </p:sp>
        <p:sp>
          <p:nvSpPr>
            <p:cNvPr id="28" name="object 26">
              <a:extLst>
                <a:ext uri="{FF2B5EF4-FFF2-40B4-BE49-F238E27FC236}">
                  <a16:creationId xmlns:a16="http://schemas.microsoft.com/office/drawing/2014/main" id="{39EDFB7B-A231-4713-95D4-972CA3EBD030}"/>
                </a:ext>
              </a:extLst>
            </p:cNvPr>
            <p:cNvSpPr txBox="1"/>
            <p:nvPr/>
          </p:nvSpPr>
          <p:spPr>
            <a:xfrm>
              <a:off x="8228530" y="7669887"/>
              <a:ext cx="4053563" cy="837165"/>
            </a:xfrm>
            <a:prstGeom prst="rect">
              <a:avLst/>
            </a:prstGeom>
          </p:spPr>
          <p:txBody>
            <a:bodyPr vert="horz" wrap="square" lIns="0" tIns="6109" rIns="0" bIns="0" rtlCol="0">
              <a:spAutoFit/>
            </a:bodyPr>
            <a:lstStyle/>
            <a:p>
              <a:pPr marL="6109">
                <a:lnSpc>
                  <a:spcPct val="100000"/>
                </a:lnSpc>
                <a:spcBef>
                  <a:spcPts val="48"/>
                </a:spcBef>
              </a:pPr>
              <a:r>
                <a:rPr lang="en-AU" sz="1800" spc="-8" dirty="0">
                  <a:latin typeface="Arial"/>
                  <a:cs typeface="Arial"/>
                </a:rPr>
                <a:t>You can also reply to others’ comments by clicking “reply” at the bottom of other comments.</a:t>
              </a:r>
            </a:p>
          </p:txBody>
        </p:sp>
        <p:pic>
          <p:nvPicPr>
            <p:cNvPr id="34" name="Picture 33" descr="Graphical user interface, application&#10;&#10;Description automatically generated">
              <a:extLst>
                <a:ext uri="{FF2B5EF4-FFF2-40B4-BE49-F238E27FC236}">
                  <a16:creationId xmlns:a16="http://schemas.microsoft.com/office/drawing/2014/main" id="{7E9A3CF9-EF1A-4D00-BFA0-AE9ED21F6DAA}"/>
                </a:ext>
              </a:extLst>
            </p:cNvPr>
            <p:cNvPicPr>
              <a:picLocks noChangeAspect="1"/>
            </p:cNvPicPr>
            <p:nvPr/>
          </p:nvPicPr>
          <p:blipFill rotWithShape="1">
            <a:blip r:embed="rId4">
              <a:extLst>
                <a:ext uri="{28A0092B-C50C-407E-A947-70E740481C1C}">
                  <a14:useLocalDpi xmlns:a14="http://schemas.microsoft.com/office/drawing/2010/main" val="0"/>
                </a:ext>
              </a:extLst>
            </a:blip>
            <a:srcRect l="8377" t="25321" r="1785" b="11676"/>
            <a:stretch/>
          </p:blipFill>
          <p:spPr>
            <a:xfrm>
              <a:off x="502884" y="6802262"/>
              <a:ext cx="7437120" cy="1725426"/>
            </a:xfrm>
            <a:prstGeom prst="rect">
              <a:avLst/>
            </a:prstGeom>
            <a:ln w="28575">
              <a:solidFill>
                <a:schemeClr val="tx2"/>
              </a:solidFill>
            </a:ln>
          </p:spPr>
        </p:pic>
        <p:sp>
          <p:nvSpPr>
            <p:cNvPr id="55" name="Rectangle 54">
              <a:extLst>
                <a:ext uri="{FF2B5EF4-FFF2-40B4-BE49-F238E27FC236}">
                  <a16:creationId xmlns:a16="http://schemas.microsoft.com/office/drawing/2014/main" id="{A43C8020-CA49-4784-897A-FA72F65C7697}"/>
                </a:ext>
              </a:extLst>
            </p:cNvPr>
            <p:cNvSpPr/>
            <p:nvPr/>
          </p:nvSpPr>
          <p:spPr>
            <a:xfrm>
              <a:off x="8228530" y="6503613"/>
              <a:ext cx="518517" cy="1200329"/>
            </a:xfrm>
            <a:prstGeom prst="rect">
              <a:avLst/>
            </a:prstGeom>
          </p:spPr>
          <p:txBody>
            <a:bodyPr wrap="square">
              <a:spAutoFit/>
            </a:bodyPr>
            <a:lstStyle/>
            <a:p>
              <a:pPr marL="6109" marR="2444">
                <a:lnSpc>
                  <a:spcPct val="100000"/>
                </a:lnSpc>
                <a:spcBef>
                  <a:spcPts val="48"/>
                </a:spcBef>
              </a:pPr>
              <a:r>
                <a:rPr lang="en-AU" sz="7200" spc="-5" dirty="0">
                  <a:latin typeface="HY-Montefiore" panose="02000806000000020003" pitchFamily="50" charset="0"/>
                  <a:ea typeface="HY-Montefiore" panose="02000806000000020003" pitchFamily="50" charset="0"/>
                  <a:cs typeface="Arial"/>
                </a:rPr>
                <a:t>3</a:t>
              </a:r>
            </a:p>
          </p:txBody>
        </p:sp>
        <p:sp>
          <p:nvSpPr>
            <p:cNvPr id="56" name="Rectangle 55">
              <a:extLst>
                <a:ext uri="{FF2B5EF4-FFF2-40B4-BE49-F238E27FC236}">
                  <a16:creationId xmlns:a16="http://schemas.microsoft.com/office/drawing/2014/main" id="{B7BD16AE-AF34-4136-A67E-B4F44EFFB473}"/>
                </a:ext>
              </a:extLst>
            </p:cNvPr>
            <p:cNvSpPr/>
            <p:nvPr/>
          </p:nvSpPr>
          <p:spPr>
            <a:xfrm>
              <a:off x="8976360" y="6691422"/>
              <a:ext cx="3305733" cy="923330"/>
            </a:xfrm>
            <a:prstGeom prst="rect">
              <a:avLst/>
            </a:prstGeom>
          </p:spPr>
          <p:txBody>
            <a:bodyPr wrap="square">
              <a:spAutoFit/>
            </a:bodyPr>
            <a:lstStyle/>
            <a:p>
              <a:pPr marL="6109">
                <a:lnSpc>
                  <a:spcPct val="100000"/>
                </a:lnSpc>
                <a:spcBef>
                  <a:spcPts val="48"/>
                </a:spcBef>
              </a:pPr>
              <a:r>
                <a:rPr lang="en-AU" sz="1800" spc="-17" dirty="0">
                  <a:cs typeface="Arial"/>
                </a:rPr>
                <a:t>Your </a:t>
              </a:r>
              <a:r>
                <a:rPr lang="en-AU" sz="1800" dirty="0">
                  <a:cs typeface="Arial"/>
                </a:rPr>
                <a:t>comment </a:t>
              </a:r>
              <a:r>
                <a:rPr lang="en-AU" sz="1800" spc="-2" dirty="0">
                  <a:cs typeface="Arial"/>
                </a:rPr>
                <a:t>box will pop up. Type </a:t>
              </a:r>
              <a:r>
                <a:rPr lang="en-AU" sz="1800" dirty="0">
                  <a:cs typeface="Arial"/>
                </a:rPr>
                <a:t>your comment </a:t>
              </a:r>
              <a:r>
                <a:rPr lang="en-AU" sz="1800" spc="-2" dirty="0">
                  <a:cs typeface="Arial"/>
                </a:rPr>
                <a:t>and </a:t>
              </a:r>
              <a:r>
                <a:rPr lang="en-AU" sz="1800" dirty="0">
                  <a:cs typeface="Arial"/>
                </a:rPr>
                <a:t>click </a:t>
              </a:r>
              <a:r>
                <a:rPr lang="en-AU" sz="1800" spc="-2" dirty="0">
                  <a:cs typeface="Arial"/>
                </a:rPr>
                <a:t>away </a:t>
              </a:r>
              <a:r>
                <a:rPr lang="en-AU" sz="1800" dirty="0">
                  <a:cs typeface="Arial"/>
                </a:rPr>
                <a:t>from the </a:t>
              </a:r>
              <a:r>
                <a:rPr lang="en-AU" sz="1800" spc="-2" dirty="0">
                  <a:cs typeface="Arial"/>
                </a:rPr>
                <a:t>box </a:t>
              </a:r>
              <a:r>
                <a:rPr lang="en-AU" sz="1800" dirty="0">
                  <a:cs typeface="Arial"/>
                </a:rPr>
                <a:t>to save</a:t>
              </a:r>
              <a:r>
                <a:rPr lang="en-AU" sz="1800" spc="-10" dirty="0">
                  <a:cs typeface="Arial"/>
                </a:rPr>
                <a:t> it.</a:t>
              </a:r>
              <a:endParaRPr lang="en-AU" sz="1800" dirty="0">
                <a:cs typeface="Arial"/>
              </a:endParaRPr>
            </a:p>
          </p:txBody>
        </p:sp>
      </p:grpSp>
      <p:sp>
        <p:nvSpPr>
          <p:cNvPr id="22" name="Footer Placeholder 3">
            <a:extLst>
              <a:ext uri="{FF2B5EF4-FFF2-40B4-BE49-F238E27FC236}">
                <a16:creationId xmlns:a16="http://schemas.microsoft.com/office/drawing/2014/main" id="{06CD7E5C-FEE5-4F60-9D76-FCD24B3A2381}"/>
              </a:ext>
            </a:extLst>
          </p:cNvPr>
          <p:cNvSpPr>
            <a:spLocks noGrp="1"/>
          </p:cNvSpPr>
          <p:nvPr>
            <p:ph type="ftr" sz="quarter" idx="11"/>
          </p:nvPr>
        </p:nvSpPr>
        <p:spPr>
          <a:xfrm>
            <a:off x="8022523" y="9040966"/>
            <a:ext cx="4405004" cy="290137"/>
          </a:xfrm>
        </p:spPr>
        <p:txBody>
          <a:bodyPr/>
          <a:lstStyle/>
          <a:p>
            <a:r>
              <a:rPr lang="en-AU" sz="1400" dirty="0">
                <a:solidFill>
                  <a:schemeClr val="accent2"/>
                </a:solidFill>
                <a:latin typeface="Calibri" panose="020F0502020204030204" pitchFamily="34" charset="0"/>
                <a:cs typeface="Calibri" panose="020F0502020204030204" pitchFamily="34" charset="0"/>
              </a:rPr>
              <a:t>Work Differently – Flipping Traditional Thinking On Its Head </a:t>
            </a:r>
          </a:p>
        </p:txBody>
      </p:sp>
    </p:spTree>
    <p:extLst>
      <p:ext uri="{BB962C8B-B14F-4D97-AF65-F5344CB8AC3E}">
        <p14:creationId xmlns:p14="http://schemas.microsoft.com/office/powerpoint/2010/main" val="6262056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83C73B-B9F2-4A79-A6F9-AFA0D01CB854}"/>
              </a:ext>
            </a:extLst>
          </p:cNvPr>
          <p:cNvSpPr>
            <a:spLocks noGrp="1"/>
          </p:cNvSpPr>
          <p:nvPr>
            <p:ph type="ctrTitle"/>
          </p:nvPr>
        </p:nvSpPr>
        <p:spPr>
          <a:xfrm>
            <a:off x="1025568" y="3476623"/>
            <a:ext cx="10750463" cy="2647954"/>
          </a:xfrm>
        </p:spPr>
        <p:txBody>
          <a:bodyPr anchor="ctr"/>
          <a:lstStyle/>
          <a:p>
            <a:pPr>
              <a:lnSpc>
                <a:spcPct val="100000"/>
              </a:lnSpc>
            </a:pPr>
            <a:r>
              <a:rPr lang="en-AU" sz="8800" dirty="0">
                <a:latin typeface="HY-Montefiore" panose="02000806000000020003" pitchFamily="50" charset="0"/>
              </a:rPr>
              <a:t>System consultation</a:t>
            </a:r>
            <a:br>
              <a:rPr lang="en-AU" sz="8800" dirty="0">
                <a:latin typeface="HY-Montefiore" panose="02000806000000020003" pitchFamily="50" charset="0"/>
              </a:rPr>
            </a:br>
            <a:r>
              <a:rPr lang="en-AU" sz="8800" dirty="0">
                <a:latin typeface="HY-Montefiore" panose="02000806000000020003" pitchFamily="50" charset="0"/>
              </a:rPr>
              <a:t>rounds</a:t>
            </a:r>
          </a:p>
        </p:txBody>
      </p:sp>
    </p:spTree>
    <p:extLst>
      <p:ext uri="{BB962C8B-B14F-4D97-AF65-F5344CB8AC3E}">
        <p14:creationId xmlns:p14="http://schemas.microsoft.com/office/powerpoint/2010/main" val="17530483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60032248-CACF-4BF8-923A-0198BD04754D}"/>
              </a:ext>
            </a:extLst>
          </p:cNvPr>
          <p:cNvSpPr>
            <a:spLocks noGrp="1"/>
          </p:cNvSpPr>
          <p:nvPr>
            <p:ph type="title"/>
          </p:nvPr>
        </p:nvSpPr>
        <p:spPr>
          <a:xfrm>
            <a:off x="304782" y="251144"/>
            <a:ext cx="11938159" cy="876616"/>
          </a:xfrm>
        </p:spPr>
        <p:txBody>
          <a:bodyPr/>
          <a:lstStyle/>
          <a:p>
            <a:r>
              <a:rPr lang="en-AU" sz="6700">
                <a:latin typeface="HY-Montefiore" panose="02000806000000020003" pitchFamily="50" charset="0"/>
              </a:rPr>
              <a:t>System consultation</a:t>
            </a:r>
          </a:p>
        </p:txBody>
      </p:sp>
      <p:sp>
        <p:nvSpPr>
          <p:cNvPr id="9" name="Content Placeholder 8">
            <a:extLst>
              <a:ext uri="{FF2B5EF4-FFF2-40B4-BE49-F238E27FC236}">
                <a16:creationId xmlns:a16="http://schemas.microsoft.com/office/drawing/2014/main" id="{BC2C8EAF-8225-4916-B725-35F49DC596C4}"/>
              </a:ext>
            </a:extLst>
          </p:cNvPr>
          <p:cNvSpPr>
            <a:spLocks noGrp="1"/>
          </p:cNvSpPr>
          <p:nvPr>
            <p:ph sz="half" idx="2"/>
          </p:nvPr>
        </p:nvSpPr>
        <p:spPr>
          <a:xfrm>
            <a:off x="304782" y="1318050"/>
            <a:ext cx="12140447" cy="451442"/>
          </a:xfrm>
          <a:noFill/>
        </p:spPr>
        <p:txBody>
          <a:bodyPr/>
          <a:lstStyle/>
          <a:p>
            <a:r>
              <a:rPr lang="en-AU" sz="2708" dirty="0">
                <a:latin typeface="HY-Montefiore" panose="02000806000000020003" pitchFamily="50" charset="0"/>
                <a:ea typeface="HY-Montefiore" panose="02000806000000020003" pitchFamily="50" charset="0"/>
              </a:rPr>
              <a:t>SAFETY MANAGEMENT SYSTEM</a:t>
            </a:r>
          </a:p>
        </p:txBody>
      </p:sp>
      <p:sp>
        <p:nvSpPr>
          <p:cNvPr id="7" name="Rectangle 6">
            <a:extLst>
              <a:ext uri="{FF2B5EF4-FFF2-40B4-BE49-F238E27FC236}">
                <a16:creationId xmlns:a16="http://schemas.microsoft.com/office/drawing/2014/main" id="{9F3E81AB-1D61-400A-B3D0-66E10764F715}"/>
              </a:ext>
            </a:extLst>
          </p:cNvPr>
          <p:cNvSpPr/>
          <p:nvPr/>
        </p:nvSpPr>
        <p:spPr>
          <a:xfrm>
            <a:off x="304783" y="2306937"/>
            <a:ext cx="11938158" cy="5344476"/>
          </a:xfrm>
          <a:prstGeom prst="rect">
            <a:avLst/>
          </a:prstGeom>
        </p:spPr>
        <p:txBody>
          <a:bodyPr wrap="square">
            <a:spAutoFit/>
          </a:bodyPr>
          <a:lstStyle/>
          <a:p>
            <a:pPr marL="12700">
              <a:lnSpc>
                <a:spcPct val="100000"/>
              </a:lnSpc>
              <a:spcBef>
                <a:spcPts val="0"/>
              </a:spcBef>
              <a:spcAft>
                <a:spcPts val="4200"/>
              </a:spcAft>
            </a:pPr>
            <a:r>
              <a:rPr lang="en-AU" sz="2000" spc="-5" dirty="0">
                <a:cs typeface="Arial"/>
              </a:rPr>
              <a:t>Consultation on the Safety Management System will be in rounds as follows:</a:t>
            </a:r>
          </a:p>
          <a:p>
            <a:pPr marL="12700">
              <a:lnSpc>
                <a:spcPct val="150000"/>
              </a:lnSpc>
              <a:spcBef>
                <a:spcPts val="0"/>
              </a:spcBef>
              <a:spcAft>
                <a:spcPts val="2400"/>
              </a:spcAft>
            </a:pPr>
            <a:r>
              <a:rPr lang="en-AU" sz="2000" b="1" spc="-5" dirty="0">
                <a:cs typeface="Arial"/>
              </a:rPr>
              <a:t>Round 1 – 	HSEQ Risk Management Procedure</a:t>
            </a:r>
          </a:p>
          <a:p>
            <a:pPr marL="12700">
              <a:lnSpc>
                <a:spcPct val="150000"/>
              </a:lnSpc>
              <a:spcBef>
                <a:spcPts val="0"/>
              </a:spcBef>
              <a:spcAft>
                <a:spcPts val="2400"/>
              </a:spcAft>
            </a:pPr>
            <a:r>
              <a:rPr lang="en-AU" sz="2000" b="1" spc="-5" dirty="0">
                <a:cs typeface="Arial"/>
              </a:rPr>
              <a:t>Round 2 – 	HYer Standards and Critical Risk Procedures </a:t>
            </a:r>
            <a:r>
              <a:rPr lang="en-AU" sz="2000" i="1" spc="-5" dirty="0">
                <a:cs typeface="Arial"/>
              </a:rPr>
              <a:t>(e.g. Demolition, Excavation, Working 		at Heights etc.)</a:t>
            </a:r>
          </a:p>
          <a:p>
            <a:pPr marL="12700">
              <a:lnSpc>
                <a:spcPct val="150000"/>
              </a:lnSpc>
              <a:spcBef>
                <a:spcPts val="0"/>
              </a:spcBef>
              <a:spcAft>
                <a:spcPts val="2400"/>
              </a:spcAft>
            </a:pPr>
            <a:r>
              <a:rPr lang="en-AU" sz="2000" b="1" spc="-5" dirty="0">
                <a:cs typeface="Arial"/>
              </a:rPr>
              <a:t>Round 3 – 	Remaining Risk Procedures</a:t>
            </a:r>
            <a:r>
              <a:rPr lang="en-AU" sz="2000" spc="-5" dirty="0">
                <a:cs typeface="Arial"/>
              </a:rPr>
              <a:t> </a:t>
            </a:r>
            <a:r>
              <a:rPr lang="en-AU" sz="2000" i="1" spc="-5" dirty="0">
                <a:cs typeface="Arial"/>
              </a:rPr>
              <a:t>(e.g. Hazardous Chemicals, Fitness for Work etc.)</a:t>
            </a:r>
          </a:p>
          <a:p>
            <a:pPr>
              <a:lnSpc>
                <a:spcPct val="150000"/>
              </a:lnSpc>
              <a:spcBef>
                <a:spcPts val="0"/>
              </a:spcBef>
              <a:spcAft>
                <a:spcPts val="2400"/>
              </a:spcAft>
            </a:pPr>
            <a:r>
              <a:rPr lang="en-AU" sz="2000" b="1" spc="-5" dirty="0">
                <a:cs typeface="Arial"/>
              </a:rPr>
              <a:t>Round 4 – 	Procedures covering processes </a:t>
            </a:r>
            <a:r>
              <a:rPr lang="en-AU" sz="2000" i="1" spc="-5" dirty="0">
                <a:cs typeface="Arial"/>
              </a:rPr>
              <a:t>(e.g. Incident Management, Emergency Management 		Procedure etc.)</a:t>
            </a:r>
          </a:p>
          <a:p>
            <a:pPr marL="12700">
              <a:lnSpc>
                <a:spcPct val="150000"/>
              </a:lnSpc>
              <a:spcBef>
                <a:spcPts val="0"/>
              </a:spcBef>
              <a:spcAft>
                <a:spcPts val="2400"/>
              </a:spcAft>
            </a:pPr>
            <a:r>
              <a:rPr lang="en-AU" sz="2000" b="1" spc="-5" dirty="0">
                <a:cs typeface="Arial"/>
              </a:rPr>
              <a:t>Round 5 – 	Underpinning Standards &amp; Support Documents </a:t>
            </a:r>
            <a:r>
              <a:rPr lang="en-AU" sz="2000" i="1" spc="-5" dirty="0">
                <a:cs typeface="Arial"/>
              </a:rPr>
              <a:t>(i.e. Management Plans, Permits)</a:t>
            </a:r>
          </a:p>
        </p:txBody>
      </p:sp>
      <p:pic>
        <p:nvPicPr>
          <p:cNvPr id="5" name="Picture 4">
            <a:extLst>
              <a:ext uri="{FF2B5EF4-FFF2-40B4-BE49-F238E27FC236}">
                <a16:creationId xmlns:a16="http://schemas.microsoft.com/office/drawing/2014/main" id="{321DC967-9716-4ECB-B6F2-F1D335CE6963}"/>
              </a:ext>
            </a:extLst>
          </p:cNvPr>
          <p:cNvPicPr>
            <a:picLocks noChangeAspect="1"/>
          </p:cNvPicPr>
          <p:nvPr/>
        </p:nvPicPr>
        <p:blipFill>
          <a:blip r:embed="rId3"/>
          <a:stretch>
            <a:fillRect/>
          </a:stretch>
        </p:blipFill>
        <p:spPr>
          <a:xfrm>
            <a:off x="10843847" y="2007574"/>
            <a:ext cx="1750774" cy="1576856"/>
          </a:xfrm>
          <a:prstGeom prst="rect">
            <a:avLst/>
          </a:prstGeom>
        </p:spPr>
      </p:pic>
      <p:sp>
        <p:nvSpPr>
          <p:cNvPr id="8" name="Footer Placeholder 3">
            <a:extLst>
              <a:ext uri="{FF2B5EF4-FFF2-40B4-BE49-F238E27FC236}">
                <a16:creationId xmlns:a16="http://schemas.microsoft.com/office/drawing/2014/main" id="{1789494C-BCEC-47F7-B27B-F55B379247B1}"/>
              </a:ext>
            </a:extLst>
          </p:cNvPr>
          <p:cNvSpPr>
            <a:spLocks noGrp="1"/>
          </p:cNvSpPr>
          <p:nvPr>
            <p:ph type="ftr" sz="quarter" idx="11"/>
          </p:nvPr>
        </p:nvSpPr>
        <p:spPr>
          <a:xfrm>
            <a:off x="8022523" y="9040966"/>
            <a:ext cx="4405004" cy="290137"/>
          </a:xfrm>
        </p:spPr>
        <p:txBody>
          <a:bodyPr/>
          <a:lstStyle/>
          <a:p>
            <a:r>
              <a:rPr lang="en-AU" sz="1400" dirty="0">
                <a:solidFill>
                  <a:schemeClr val="accent2"/>
                </a:solidFill>
                <a:latin typeface="Calibri" panose="020F0502020204030204" pitchFamily="34" charset="0"/>
                <a:cs typeface="Calibri" panose="020F0502020204030204" pitchFamily="34" charset="0"/>
              </a:rPr>
              <a:t>Work Differently – Flipping Traditional Thinking On Its Head </a:t>
            </a:r>
          </a:p>
        </p:txBody>
      </p:sp>
    </p:spTree>
    <p:extLst>
      <p:ext uri="{BB962C8B-B14F-4D97-AF65-F5344CB8AC3E}">
        <p14:creationId xmlns:p14="http://schemas.microsoft.com/office/powerpoint/2010/main" val="11586633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60032248-CACF-4BF8-923A-0198BD04754D}"/>
              </a:ext>
            </a:extLst>
          </p:cNvPr>
          <p:cNvSpPr>
            <a:spLocks noGrp="1"/>
          </p:cNvSpPr>
          <p:nvPr>
            <p:ph type="title"/>
          </p:nvPr>
        </p:nvSpPr>
        <p:spPr>
          <a:xfrm>
            <a:off x="304782" y="251144"/>
            <a:ext cx="11938159" cy="876616"/>
          </a:xfrm>
        </p:spPr>
        <p:txBody>
          <a:bodyPr/>
          <a:lstStyle/>
          <a:p>
            <a:r>
              <a:rPr lang="en-AU" sz="6700">
                <a:latin typeface="HY-Montefiore" panose="02000806000000020003" pitchFamily="50" charset="0"/>
              </a:rPr>
              <a:t>System consultation</a:t>
            </a:r>
          </a:p>
        </p:txBody>
      </p:sp>
      <p:sp>
        <p:nvSpPr>
          <p:cNvPr id="9" name="Content Placeholder 8">
            <a:extLst>
              <a:ext uri="{FF2B5EF4-FFF2-40B4-BE49-F238E27FC236}">
                <a16:creationId xmlns:a16="http://schemas.microsoft.com/office/drawing/2014/main" id="{BC2C8EAF-8225-4916-B725-35F49DC596C4}"/>
              </a:ext>
            </a:extLst>
          </p:cNvPr>
          <p:cNvSpPr>
            <a:spLocks noGrp="1"/>
          </p:cNvSpPr>
          <p:nvPr>
            <p:ph sz="half" idx="2"/>
          </p:nvPr>
        </p:nvSpPr>
        <p:spPr>
          <a:xfrm>
            <a:off x="304782" y="1318050"/>
            <a:ext cx="12140447" cy="451442"/>
          </a:xfrm>
          <a:solidFill>
            <a:srgbClr val="6DABA6"/>
          </a:solidFill>
        </p:spPr>
        <p:txBody>
          <a:bodyPr/>
          <a:lstStyle/>
          <a:p>
            <a:r>
              <a:rPr lang="en-AU" sz="2708" dirty="0">
                <a:latin typeface="HY-Montefiore" panose="02000806000000020003" pitchFamily="50" charset="0"/>
                <a:ea typeface="HY-Montefiore" panose="02000806000000020003" pitchFamily="50" charset="0"/>
              </a:rPr>
              <a:t>(ROUND 1) HSEQ RISK MANAGEMENT PROCEDURE</a:t>
            </a:r>
          </a:p>
        </p:txBody>
      </p:sp>
      <p:sp>
        <p:nvSpPr>
          <p:cNvPr id="7" name="Rectangle 6">
            <a:extLst>
              <a:ext uri="{FF2B5EF4-FFF2-40B4-BE49-F238E27FC236}">
                <a16:creationId xmlns:a16="http://schemas.microsoft.com/office/drawing/2014/main" id="{9F3E81AB-1D61-400A-B3D0-66E10764F715}"/>
              </a:ext>
            </a:extLst>
          </p:cNvPr>
          <p:cNvSpPr/>
          <p:nvPr/>
        </p:nvSpPr>
        <p:spPr>
          <a:xfrm>
            <a:off x="304783" y="2306937"/>
            <a:ext cx="10539064" cy="5940088"/>
          </a:xfrm>
          <a:prstGeom prst="rect">
            <a:avLst/>
          </a:prstGeom>
        </p:spPr>
        <p:txBody>
          <a:bodyPr wrap="square">
            <a:spAutoFit/>
          </a:bodyPr>
          <a:lstStyle/>
          <a:p>
            <a:pPr marL="12700">
              <a:lnSpc>
                <a:spcPct val="100000"/>
              </a:lnSpc>
              <a:spcBef>
                <a:spcPts val="0"/>
              </a:spcBef>
              <a:spcAft>
                <a:spcPts val="2400"/>
              </a:spcAft>
            </a:pPr>
            <a:r>
              <a:rPr lang="en-AU" sz="2000" spc="-5" dirty="0">
                <a:cs typeface="Arial"/>
              </a:rPr>
              <a:t>The purpose of a company-wide Risk Management framework is to support Work as Done.  It supports decision making based on the level of risk by providing:</a:t>
            </a:r>
          </a:p>
          <a:p>
            <a:pPr marL="355600" indent="-342900">
              <a:lnSpc>
                <a:spcPct val="100000"/>
              </a:lnSpc>
              <a:spcBef>
                <a:spcPts val="0"/>
              </a:spcBef>
              <a:spcAft>
                <a:spcPts val="2400"/>
              </a:spcAft>
              <a:buFont typeface="Arial" panose="020B0604020202020204" pitchFamily="34" charset="0"/>
              <a:buChar char="•"/>
            </a:pPr>
            <a:r>
              <a:rPr lang="en-AU" sz="2000" spc="-5" dirty="0">
                <a:cs typeface="Arial"/>
              </a:rPr>
              <a:t>Simple and consistent methodology for the identification, assessment and escalation of risks and assessing effectiveness of controls</a:t>
            </a:r>
          </a:p>
          <a:p>
            <a:pPr marL="355600" indent="-342900">
              <a:lnSpc>
                <a:spcPct val="100000"/>
              </a:lnSpc>
              <a:spcBef>
                <a:spcPts val="0"/>
              </a:spcBef>
              <a:spcAft>
                <a:spcPts val="2400"/>
              </a:spcAft>
              <a:buFont typeface="Arial" panose="020B0604020202020204" pitchFamily="34" charset="0"/>
              <a:buChar char="•"/>
            </a:pPr>
            <a:r>
              <a:rPr lang="en-AU" sz="2000" spc="-5" dirty="0">
                <a:cs typeface="Arial"/>
              </a:rPr>
              <a:t>Descriptions of potential consequences that cover a range of impacts (i.e. health &amp; safety, environment, quality, client, compliance, financial, our reputation, and operations)</a:t>
            </a:r>
          </a:p>
          <a:p>
            <a:pPr marL="355600" indent="-342900">
              <a:lnSpc>
                <a:spcPct val="100000"/>
              </a:lnSpc>
              <a:spcBef>
                <a:spcPts val="0"/>
              </a:spcBef>
              <a:spcAft>
                <a:spcPts val="2400"/>
              </a:spcAft>
              <a:buFont typeface="Arial" panose="020B0604020202020204" pitchFamily="34" charset="0"/>
              <a:buChar char="•"/>
            </a:pPr>
            <a:r>
              <a:rPr lang="en-AU" sz="2000" spc="-5" dirty="0">
                <a:cs typeface="Arial"/>
              </a:rPr>
              <a:t>A 5 x 5 risk matrix that can be used across the entire lifecycle of a project</a:t>
            </a:r>
          </a:p>
          <a:p>
            <a:pPr marL="355600" indent="-342900">
              <a:lnSpc>
                <a:spcPct val="100000"/>
              </a:lnSpc>
              <a:spcBef>
                <a:spcPts val="0"/>
              </a:spcBef>
              <a:spcAft>
                <a:spcPts val="2400"/>
              </a:spcAft>
              <a:buFont typeface="Arial" panose="020B0604020202020204" pitchFamily="34" charset="0"/>
              <a:buChar char="•"/>
            </a:pPr>
            <a:r>
              <a:rPr lang="en-AU" sz="2000" spc="-5" dirty="0">
                <a:cs typeface="Arial"/>
              </a:rPr>
              <a:t>A clear escalation process for risks that are assessed as being high or extreme, providing greater transparency on actual and potential risks</a:t>
            </a:r>
          </a:p>
          <a:p>
            <a:pPr marL="355600" indent="-342900">
              <a:lnSpc>
                <a:spcPct val="100000"/>
              </a:lnSpc>
              <a:spcBef>
                <a:spcPts val="0"/>
              </a:spcBef>
              <a:spcAft>
                <a:spcPts val="2400"/>
              </a:spcAft>
              <a:buFont typeface="Arial" panose="020B0604020202020204" pitchFamily="34" charset="0"/>
              <a:buChar char="•"/>
            </a:pPr>
            <a:r>
              <a:rPr lang="en-AU" sz="2000" spc="-5" dirty="0">
                <a:cs typeface="Arial"/>
              </a:rPr>
              <a:t>Common language for Risk Management for HSEQ</a:t>
            </a:r>
          </a:p>
          <a:p>
            <a:pPr marL="12700">
              <a:lnSpc>
                <a:spcPct val="100000"/>
              </a:lnSpc>
              <a:spcBef>
                <a:spcPts val="0"/>
              </a:spcBef>
              <a:spcAft>
                <a:spcPts val="2400"/>
              </a:spcAft>
            </a:pPr>
            <a:r>
              <a:rPr lang="en-AU" sz="2000" spc="-5" dirty="0">
                <a:cs typeface="Arial"/>
              </a:rPr>
              <a:t>The Risk Management framework should be viewed as a company-wide process, not just for use during the construction phase of a project (i.e. more broad than the Project Risk Assessment process)</a:t>
            </a:r>
          </a:p>
        </p:txBody>
      </p:sp>
      <p:pic>
        <p:nvPicPr>
          <p:cNvPr id="5" name="Picture 4">
            <a:extLst>
              <a:ext uri="{FF2B5EF4-FFF2-40B4-BE49-F238E27FC236}">
                <a16:creationId xmlns:a16="http://schemas.microsoft.com/office/drawing/2014/main" id="{321DC967-9716-4ECB-B6F2-F1D335CE6963}"/>
              </a:ext>
            </a:extLst>
          </p:cNvPr>
          <p:cNvPicPr>
            <a:picLocks noChangeAspect="1"/>
          </p:cNvPicPr>
          <p:nvPr/>
        </p:nvPicPr>
        <p:blipFill>
          <a:blip r:embed="rId3"/>
          <a:stretch>
            <a:fillRect/>
          </a:stretch>
        </p:blipFill>
        <p:spPr>
          <a:xfrm>
            <a:off x="10843847" y="2007574"/>
            <a:ext cx="1750774" cy="1576856"/>
          </a:xfrm>
          <a:prstGeom prst="rect">
            <a:avLst/>
          </a:prstGeom>
        </p:spPr>
      </p:pic>
      <p:sp>
        <p:nvSpPr>
          <p:cNvPr id="8" name="Footer Placeholder 3">
            <a:extLst>
              <a:ext uri="{FF2B5EF4-FFF2-40B4-BE49-F238E27FC236}">
                <a16:creationId xmlns:a16="http://schemas.microsoft.com/office/drawing/2014/main" id="{A718A166-1F44-4C75-B226-54322750ACDA}"/>
              </a:ext>
            </a:extLst>
          </p:cNvPr>
          <p:cNvSpPr>
            <a:spLocks noGrp="1"/>
          </p:cNvSpPr>
          <p:nvPr>
            <p:ph type="ftr" sz="quarter" idx="11"/>
          </p:nvPr>
        </p:nvSpPr>
        <p:spPr>
          <a:xfrm>
            <a:off x="8022523" y="9040966"/>
            <a:ext cx="4405004" cy="290137"/>
          </a:xfrm>
        </p:spPr>
        <p:txBody>
          <a:bodyPr/>
          <a:lstStyle/>
          <a:p>
            <a:r>
              <a:rPr lang="en-AU" sz="1400" dirty="0">
                <a:solidFill>
                  <a:schemeClr val="accent2"/>
                </a:solidFill>
                <a:latin typeface="Calibri" panose="020F0502020204030204" pitchFamily="34" charset="0"/>
                <a:cs typeface="Calibri" panose="020F0502020204030204" pitchFamily="34" charset="0"/>
              </a:rPr>
              <a:t>Work Differently – Flipping Traditional Thinking On Its Head </a:t>
            </a:r>
          </a:p>
        </p:txBody>
      </p:sp>
    </p:spTree>
    <p:extLst>
      <p:ext uri="{BB962C8B-B14F-4D97-AF65-F5344CB8AC3E}">
        <p14:creationId xmlns:p14="http://schemas.microsoft.com/office/powerpoint/2010/main" val="32978542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60032248-CACF-4BF8-923A-0198BD04754D}"/>
              </a:ext>
            </a:extLst>
          </p:cNvPr>
          <p:cNvSpPr>
            <a:spLocks noGrp="1"/>
          </p:cNvSpPr>
          <p:nvPr>
            <p:ph type="title"/>
          </p:nvPr>
        </p:nvSpPr>
        <p:spPr>
          <a:xfrm>
            <a:off x="304782" y="251144"/>
            <a:ext cx="11938159" cy="876616"/>
          </a:xfrm>
        </p:spPr>
        <p:txBody>
          <a:bodyPr/>
          <a:lstStyle/>
          <a:p>
            <a:r>
              <a:rPr lang="en-AU" sz="6700">
                <a:latin typeface="HY-Montefiore" panose="02000806000000020003" pitchFamily="50" charset="0"/>
              </a:rPr>
              <a:t>System consultation</a:t>
            </a:r>
          </a:p>
        </p:txBody>
      </p:sp>
      <p:sp>
        <p:nvSpPr>
          <p:cNvPr id="9" name="Content Placeholder 8">
            <a:extLst>
              <a:ext uri="{FF2B5EF4-FFF2-40B4-BE49-F238E27FC236}">
                <a16:creationId xmlns:a16="http://schemas.microsoft.com/office/drawing/2014/main" id="{BC2C8EAF-8225-4916-B725-35F49DC596C4}"/>
              </a:ext>
            </a:extLst>
          </p:cNvPr>
          <p:cNvSpPr>
            <a:spLocks noGrp="1"/>
          </p:cNvSpPr>
          <p:nvPr>
            <p:ph sz="half" idx="2"/>
          </p:nvPr>
        </p:nvSpPr>
        <p:spPr>
          <a:xfrm>
            <a:off x="304782" y="1318050"/>
            <a:ext cx="12140447" cy="451442"/>
          </a:xfrm>
          <a:solidFill>
            <a:schemeClr val="accent1"/>
          </a:solidFill>
        </p:spPr>
        <p:txBody>
          <a:bodyPr/>
          <a:lstStyle/>
          <a:p>
            <a:r>
              <a:rPr lang="en-AU" sz="2708" dirty="0">
                <a:latin typeface="HY-Montefiore" panose="02000806000000020003" pitchFamily="50" charset="0"/>
                <a:ea typeface="HY-Montefiore" panose="02000806000000020003" pitchFamily="50" charset="0"/>
              </a:rPr>
              <a:t>(ROUND 2) HYER STANDARDS &amp; CRITICAL RISK PROCEDURES</a:t>
            </a:r>
          </a:p>
        </p:txBody>
      </p:sp>
      <p:pic>
        <p:nvPicPr>
          <p:cNvPr id="5" name="Picture 4">
            <a:extLst>
              <a:ext uri="{FF2B5EF4-FFF2-40B4-BE49-F238E27FC236}">
                <a16:creationId xmlns:a16="http://schemas.microsoft.com/office/drawing/2014/main" id="{766B9BED-494D-4FF4-BD1B-D56124A5A12D}"/>
              </a:ext>
            </a:extLst>
          </p:cNvPr>
          <p:cNvPicPr>
            <a:picLocks noChangeAspect="1"/>
          </p:cNvPicPr>
          <p:nvPr/>
        </p:nvPicPr>
        <p:blipFill>
          <a:blip r:embed="rId3"/>
          <a:stretch>
            <a:fillRect/>
          </a:stretch>
        </p:blipFill>
        <p:spPr>
          <a:xfrm>
            <a:off x="10843847" y="2007574"/>
            <a:ext cx="1750774" cy="1576856"/>
          </a:xfrm>
          <a:prstGeom prst="rect">
            <a:avLst/>
          </a:prstGeom>
        </p:spPr>
      </p:pic>
      <p:sp>
        <p:nvSpPr>
          <p:cNvPr id="8" name="Rectangle 7">
            <a:extLst>
              <a:ext uri="{FF2B5EF4-FFF2-40B4-BE49-F238E27FC236}">
                <a16:creationId xmlns:a16="http://schemas.microsoft.com/office/drawing/2014/main" id="{FE2F344E-C801-45C7-8D0C-B7905CC8769B}"/>
              </a:ext>
            </a:extLst>
          </p:cNvPr>
          <p:cNvSpPr/>
          <p:nvPr/>
        </p:nvSpPr>
        <p:spPr>
          <a:xfrm>
            <a:off x="304783" y="2796002"/>
            <a:ext cx="6646762" cy="4708981"/>
          </a:xfrm>
          <a:prstGeom prst="rect">
            <a:avLst/>
          </a:prstGeom>
        </p:spPr>
        <p:txBody>
          <a:bodyPr wrap="square">
            <a:spAutoFit/>
          </a:bodyPr>
          <a:lstStyle/>
          <a:p>
            <a:pPr marL="12700">
              <a:lnSpc>
                <a:spcPct val="100000"/>
              </a:lnSpc>
              <a:spcBef>
                <a:spcPts val="0"/>
              </a:spcBef>
              <a:spcAft>
                <a:spcPts val="2400"/>
              </a:spcAft>
            </a:pPr>
            <a:r>
              <a:rPr lang="en-AU" sz="2000" spc="-5" dirty="0">
                <a:cs typeface="Arial"/>
              </a:rPr>
              <a:t>The purpose of HYer Standards is to document the controls required to manage critical risks at site.  They are written primarily for people that do, plan, review and supervise high risk construction work.  There are 14 HYer Standards.</a:t>
            </a:r>
          </a:p>
          <a:p>
            <a:pPr marL="12700">
              <a:lnSpc>
                <a:spcPct val="100000"/>
              </a:lnSpc>
              <a:spcBef>
                <a:spcPts val="0"/>
              </a:spcBef>
              <a:spcAft>
                <a:spcPts val="2400"/>
              </a:spcAft>
            </a:pPr>
            <a:r>
              <a:rPr lang="en-AU" sz="2000" spc="-5" dirty="0">
                <a:cs typeface="Arial"/>
              </a:rPr>
              <a:t>Each critical risk is also covered by a procedure.  Procedures describe all the aspects related to the critical risk.  They are written primarily for the small number of users who are interested in how HY manages the critical in its entirety (e.g. clients, auditors, specialists etc.).</a:t>
            </a:r>
          </a:p>
          <a:p>
            <a:pPr marL="12700">
              <a:lnSpc>
                <a:spcPct val="100000"/>
              </a:lnSpc>
              <a:spcBef>
                <a:spcPts val="0"/>
              </a:spcBef>
              <a:spcAft>
                <a:spcPts val="2400"/>
              </a:spcAft>
            </a:pPr>
            <a:r>
              <a:rPr lang="en-AU" sz="2000" spc="-5" dirty="0">
                <a:cs typeface="Arial"/>
              </a:rPr>
              <a:t>The critical risk procedures are national documents that are predominantly based on legislative requirements (including state specific requirements).</a:t>
            </a:r>
          </a:p>
        </p:txBody>
      </p:sp>
      <p:grpSp>
        <p:nvGrpSpPr>
          <p:cNvPr id="4" name="Group 3">
            <a:extLst>
              <a:ext uri="{FF2B5EF4-FFF2-40B4-BE49-F238E27FC236}">
                <a16:creationId xmlns:a16="http://schemas.microsoft.com/office/drawing/2014/main" id="{2462076B-B07E-43A7-97B8-9950DB1BFF37}"/>
              </a:ext>
            </a:extLst>
          </p:cNvPr>
          <p:cNvGrpSpPr/>
          <p:nvPr/>
        </p:nvGrpSpPr>
        <p:grpSpPr>
          <a:xfrm>
            <a:off x="7405877" y="2796002"/>
            <a:ext cx="4837064" cy="5704904"/>
            <a:chOff x="6503132" y="2685823"/>
            <a:chExt cx="4837064" cy="5704904"/>
          </a:xfrm>
        </p:grpSpPr>
        <p:pic>
          <p:nvPicPr>
            <p:cNvPr id="2" name="Picture 1">
              <a:extLst>
                <a:ext uri="{FF2B5EF4-FFF2-40B4-BE49-F238E27FC236}">
                  <a16:creationId xmlns:a16="http://schemas.microsoft.com/office/drawing/2014/main" id="{C8BFEF33-6CDE-4523-9537-79E585DF43C0}"/>
                </a:ext>
              </a:extLst>
            </p:cNvPr>
            <p:cNvPicPr>
              <a:picLocks noChangeAspect="1"/>
            </p:cNvPicPr>
            <p:nvPr/>
          </p:nvPicPr>
          <p:blipFill>
            <a:blip r:embed="rId4"/>
            <a:stretch>
              <a:fillRect/>
            </a:stretch>
          </p:blipFill>
          <p:spPr>
            <a:xfrm>
              <a:off x="6503132" y="2685823"/>
              <a:ext cx="2983638" cy="4229553"/>
            </a:xfrm>
            <a:prstGeom prst="rect">
              <a:avLst/>
            </a:prstGeom>
            <a:ln w="3175">
              <a:solidFill>
                <a:schemeClr val="tx1"/>
              </a:solidFill>
            </a:ln>
          </p:spPr>
        </p:pic>
        <p:pic>
          <p:nvPicPr>
            <p:cNvPr id="10" name="Picture 9">
              <a:extLst>
                <a:ext uri="{FF2B5EF4-FFF2-40B4-BE49-F238E27FC236}">
                  <a16:creationId xmlns:a16="http://schemas.microsoft.com/office/drawing/2014/main" id="{211137D2-8A1F-40FB-A331-F757D5037582}"/>
                </a:ext>
              </a:extLst>
            </p:cNvPr>
            <p:cNvPicPr>
              <a:picLocks noChangeAspect="1"/>
            </p:cNvPicPr>
            <p:nvPr/>
          </p:nvPicPr>
          <p:blipFill rotWithShape="1">
            <a:blip r:embed="rId5"/>
            <a:srcRect b="990"/>
            <a:stretch/>
          </p:blipFill>
          <p:spPr>
            <a:xfrm>
              <a:off x="8326973" y="4161174"/>
              <a:ext cx="3013223" cy="4229553"/>
            </a:xfrm>
            <a:prstGeom prst="rect">
              <a:avLst/>
            </a:prstGeom>
            <a:ln>
              <a:solidFill>
                <a:schemeClr val="tx1"/>
              </a:solidFill>
            </a:ln>
          </p:spPr>
        </p:pic>
      </p:grpSp>
      <p:sp>
        <p:nvSpPr>
          <p:cNvPr id="13" name="Footer Placeholder 3">
            <a:extLst>
              <a:ext uri="{FF2B5EF4-FFF2-40B4-BE49-F238E27FC236}">
                <a16:creationId xmlns:a16="http://schemas.microsoft.com/office/drawing/2014/main" id="{566E98FF-209B-4632-B486-D1B040702C7B}"/>
              </a:ext>
            </a:extLst>
          </p:cNvPr>
          <p:cNvSpPr>
            <a:spLocks noGrp="1"/>
          </p:cNvSpPr>
          <p:nvPr>
            <p:ph type="ftr" sz="quarter" idx="11"/>
          </p:nvPr>
        </p:nvSpPr>
        <p:spPr>
          <a:xfrm>
            <a:off x="8022523" y="9040966"/>
            <a:ext cx="4405004" cy="290137"/>
          </a:xfrm>
        </p:spPr>
        <p:txBody>
          <a:bodyPr/>
          <a:lstStyle/>
          <a:p>
            <a:r>
              <a:rPr lang="en-AU" sz="1400" dirty="0">
                <a:solidFill>
                  <a:schemeClr val="accent2"/>
                </a:solidFill>
                <a:latin typeface="Calibri" panose="020F0502020204030204" pitchFamily="34" charset="0"/>
                <a:cs typeface="Calibri" panose="020F0502020204030204" pitchFamily="34" charset="0"/>
              </a:rPr>
              <a:t>Work Differently – Flipping Traditional Thinking On Its Head </a:t>
            </a:r>
          </a:p>
        </p:txBody>
      </p:sp>
    </p:spTree>
    <p:extLst>
      <p:ext uri="{BB962C8B-B14F-4D97-AF65-F5344CB8AC3E}">
        <p14:creationId xmlns:p14="http://schemas.microsoft.com/office/powerpoint/2010/main" val="227398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60032248-CACF-4BF8-923A-0198BD04754D}"/>
              </a:ext>
            </a:extLst>
          </p:cNvPr>
          <p:cNvSpPr>
            <a:spLocks noGrp="1"/>
          </p:cNvSpPr>
          <p:nvPr>
            <p:ph type="title"/>
          </p:nvPr>
        </p:nvSpPr>
        <p:spPr>
          <a:xfrm>
            <a:off x="406192" y="348951"/>
            <a:ext cx="9042608" cy="784312"/>
          </a:xfrm>
        </p:spPr>
        <p:txBody>
          <a:bodyPr/>
          <a:lstStyle/>
          <a:p>
            <a:r>
              <a:rPr lang="en-AU" sz="6700">
                <a:latin typeface="HY-Montefiore" panose="02000806000000020003" pitchFamily="50" charset="0"/>
              </a:rPr>
              <a:t>System consultation</a:t>
            </a:r>
          </a:p>
        </p:txBody>
      </p:sp>
      <p:sp>
        <p:nvSpPr>
          <p:cNvPr id="14" name="object 4">
            <a:extLst>
              <a:ext uri="{FF2B5EF4-FFF2-40B4-BE49-F238E27FC236}">
                <a16:creationId xmlns:a16="http://schemas.microsoft.com/office/drawing/2014/main" id="{455998CD-D54C-49EE-B08A-B76E0485C08A}"/>
              </a:ext>
            </a:extLst>
          </p:cNvPr>
          <p:cNvSpPr txBox="1"/>
          <p:nvPr/>
        </p:nvSpPr>
        <p:spPr>
          <a:xfrm>
            <a:off x="7787640" y="5435283"/>
            <a:ext cx="4674326" cy="2256556"/>
          </a:xfrm>
          <a:prstGeom prst="rect">
            <a:avLst/>
          </a:prstGeom>
          <a:noFill/>
          <a:ln w="12700">
            <a:noFill/>
          </a:ln>
        </p:spPr>
        <p:txBody>
          <a:bodyPr vert="horz" wrap="square" lIns="0" tIns="68112" rIns="0" bIns="0" rtlCol="0">
            <a:spAutoFit/>
          </a:bodyPr>
          <a:lstStyle/>
          <a:p>
            <a:pPr marL="54976">
              <a:lnSpc>
                <a:spcPct val="100000"/>
              </a:lnSpc>
              <a:spcBef>
                <a:spcPts val="536"/>
              </a:spcBef>
              <a:spcAft>
                <a:spcPts val="1200"/>
              </a:spcAft>
            </a:pPr>
            <a:r>
              <a:rPr lang="en-AU" sz="1800" b="1" spc="-2" dirty="0">
                <a:latin typeface="Arial"/>
                <a:cs typeface="Arial"/>
              </a:rPr>
              <a:t>Critical risk </a:t>
            </a:r>
            <a:r>
              <a:rPr lang="en-AU" sz="1800" b="1" dirty="0">
                <a:latin typeface="Arial"/>
                <a:cs typeface="Arial"/>
              </a:rPr>
              <a:t>procedure </a:t>
            </a:r>
            <a:r>
              <a:rPr lang="en-AU" sz="1800" b="1" spc="-2" dirty="0">
                <a:latin typeface="Arial"/>
                <a:cs typeface="Arial"/>
              </a:rPr>
              <a:t>key</a:t>
            </a:r>
            <a:r>
              <a:rPr lang="en-AU" sz="1800" b="1" spc="-28" dirty="0">
                <a:latin typeface="Arial"/>
                <a:cs typeface="Arial"/>
              </a:rPr>
              <a:t> </a:t>
            </a:r>
            <a:r>
              <a:rPr lang="en-AU" sz="1800" b="1" dirty="0">
                <a:latin typeface="Arial"/>
                <a:cs typeface="Arial"/>
              </a:rPr>
              <a:t>principles:</a:t>
            </a:r>
            <a:endParaRPr lang="en-AU" sz="1800" dirty="0">
              <a:latin typeface="Arial"/>
              <a:cs typeface="Arial"/>
            </a:endParaRPr>
          </a:p>
          <a:p>
            <a:pPr marL="176227" indent="-110256">
              <a:lnSpc>
                <a:spcPct val="100000"/>
              </a:lnSpc>
              <a:spcBef>
                <a:spcPts val="616"/>
              </a:spcBef>
              <a:spcAft>
                <a:spcPts val="1200"/>
              </a:spcAft>
              <a:buChar char="•"/>
              <a:tabLst>
                <a:tab pos="175922" algn="l"/>
                <a:tab pos="176532" algn="l"/>
              </a:tabLst>
            </a:pPr>
            <a:r>
              <a:rPr lang="en-AU" sz="1800" spc="-26" dirty="0">
                <a:latin typeface="Arial"/>
                <a:cs typeface="Arial"/>
              </a:rPr>
              <a:t>A</a:t>
            </a:r>
            <a:r>
              <a:rPr sz="1800" spc="-2" dirty="0">
                <a:latin typeface="Arial"/>
                <a:cs typeface="Arial"/>
              </a:rPr>
              <a:t>lign </a:t>
            </a:r>
            <a:r>
              <a:rPr sz="1800" dirty="0">
                <a:latin typeface="Arial"/>
                <a:cs typeface="Arial"/>
              </a:rPr>
              <a:t>the </a:t>
            </a:r>
            <a:r>
              <a:rPr sz="1800" spc="-2" dirty="0">
                <a:latin typeface="Arial"/>
                <a:cs typeface="Arial"/>
              </a:rPr>
              <a:t>system </a:t>
            </a:r>
            <a:r>
              <a:rPr sz="1800" dirty="0">
                <a:latin typeface="Arial"/>
                <a:cs typeface="Arial"/>
              </a:rPr>
              <a:t>to legislative </a:t>
            </a:r>
            <a:r>
              <a:rPr sz="1800" spc="-2" dirty="0">
                <a:latin typeface="Arial"/>
                <a:cs typeface="Arial"/>
              </a:rPr>
              <a:t>and external requirements </a:t>
            </a:r>
            <a:r>
              <a:rPr sz="1800" dirty="0">
                <a:latin typeface="Arial"/>
                <a:cs typeface="Arial"/>
              </a:rPr>
              <a:t>(OFSC, ISO</a:t>
            </a:r>
            <a:r>
              <a:rPr sz="1800" spc="24" dirty="0">
                <a:latin typeface="Arial"/>
                <a:cs typeface="Arial"/>
              </a:rPr>
              <a:t> </a:t>
            </a:r>
            <a:r>
              <a:rPr sz="1800" spc="-2" dirty="0">
                <a:latin typeface="Arial"/>
                <a:cs typeface="Arial"/>
              </a:rPr>
              <a:t>45001)</a:t>
            </a:r>
            <a:endParaRPr sz="1800" dirty="0">
              <a:latin typeface="Arial"/>
              <a:cs typeface="Arial"/>
            </a:endParaRPr>
          </a:p>
          <a:p>
            <a:pPr marL="176227" indent="-110256">
              <a:lnSpc>
                <a:spcPct val="100000"/>
              </a:lnSpc>
              <a:spcAft>
                <a:spcPts val="1200"/>
              </a:spcAft>
              <a:buChar char="•"/>
              <a:tabLst>
                <a:tab pos="175922" algn="l"/>
                <a:tab pos="176532" algn="l"/>
              </a:tabLst>
            </a:pPr>
            <a:r>
              <a:rPr lang="en-AU" sz="1800" spc="-26" dirty="0">
                <a:latin typeface="Arial"/>
                <a:cs typeface="Arial"/>
              </a:rPr>
              <a:t>T</a:t>
            </a:r>
            <a:r>
              <a:rPr sz="1800" dirty="0">
                <a:latin typeface="Arial"/>
                <a:cs typeface="Arial"/>
              </a:rPr>
              <a:t>ake a national </a:t>
            </a:r>
            <a:r>
              <a:rPr sz="1800" spc="-2" dirty="0">
                <a:latin typeface="Arial"/>
                <a:cs typeface="Arial"/>
              </a:rPr>
              <a:t>approach, </a:t>
            </a:r>
            <a:r>
              <a:rPr sz="1800" dirty="0">
                <a:latin typeface="Arial"/>
                <a:cs typeface="Arial"/>
              </a:rPr>
              <a:t>though include </a:t>
            </a:r>
            <a:r>
              <a:rPr sz="1800" spc="-2" dirty="0">
                <a:latin typeface="Arial"/>
                <a:cs typeface="Arial"/>
              </a:rPr>
              <a:t>state specific </a:t>
            </a:r>
            <a:r>
              <a:rPr sz="1800" dirty="0">
                <a:latin typeface="Arial"/>
                <a:cs typeface="Arial"/>
              </a:rPr>
              <a:t>legislative </a:t>
            </a:r>
            <a:r>
              <a:rPr sz="1800" spc="-2" dirty="0">
                <a:latin typeface="Arial"/>
                <a:cs typeface="Arial"/>
              </a:rPr>
              <a:t>requirements </a:t>
            </a:r>
            <a:r>
              <a:rPr sz="1800" dirty="0">
                <a:latin typeface="Arial"/>
                <a:cs typeface="Arial"/>
              </a:rPr>
              <a:t>where</a:t>
            </a:r>
            <a:r>
              <a:rPr sz="1800" spc="20" dirty="0">
                <a:latin typeface="Arial"/>
                <a:cs typeface="Arial"/>
              </a:rPr>
              <a:t> </a:t>
            </a:r>
            <a:r>
              <a:rPr sz="1800" spc="-2" dirty="0">
                <a:latin typeface="Arial"/>
                <a:cs typeface="Arial"/>
              </a:rPr>
              <a:t>appropriate</a:t>
            </a:r>
            <a:endParaRPr sz="1800" dirty="0">
              <a:latin typeface="Arial"/>
              <a:cs typeface="Arial"/>
            </a:endParaRPr>
          </a:p>
        </p:txBody>
      </p:sp>
      <p:graphicFrame>
        <p:nvGraphicFramePr>
          <p:cNvPr id="22" name="Table 22">
            <a:extLst>
              <a:ext uri="{FF2B5EF4-FFF2-40B4-BE49-F238E27FC236}">
                <a16:creationId xmlns:a16="http://schemas.microsoft.com/office/drawing/2014/main" id="{F7328C98-7D97-4686-B12B-4DA09F00B2EA}"/>
              </a:ext>
            </a:extLst>
          </p:cNvPr>
          <p:cNvGraphicFramePr>
            <a:graphicFrameLocks noGrp="1"/>
          </p:cNvGraphicFramePr>
          <p:nvPr>
            <p:extLst>
              <p:ext uri="{D42A27DB-BD31-4B8C-83A1-F6EECF244321}">
                <p14:modId xmlns:p14="http://schemas.microsoft.com/office/powerpoint/2010/main" val="2816178823"/>
              </p:ext>
            </p:extLst>
          </p:nvPr>
        </p:nvGraphicFramePr>
        <p:xfrm>
          <a:off x="304782" y="4777404"/>
          <a:ext cx="7198568" cy="4474845"/>
        </p:xfrm>
        <a:graphic>
          <a:graphicData uri="http://schemas.openxmlformats.org/drawingml/2006/table">
            <a:tbl>
              <a:tblPr firstRow="1" bandRow="1">
                <a:tableStyleId>{5C22544A-7EE6-4342-B048-85BDC9FD1C3A}</a:tableStyleId>
              </a:tblPr>
              <a:tblGrid>
                <a:gridCol w="3277152">
                  <a:extLst>
                    <a:ext uri="{9D8B030D-6E8A-4147-A177-3AD203B41FA5}">
                      <a16:colId xmlns:a16="http://schemas.microsoft.com/office/drawing/2014/main" val="3784580938"/>
                    </a:ext>
                  </a:extLst>
                </a:gridCol>
                <a:gridCol w="3921416">
                  <a:extLst>
                    <a:ext uri="{9D8B030D-6E8A-4147-A177-3AD203B41FA5}">
                      <a16:colId xmlns:a16="http://schemas.microsoft.com/office/drawing/2014/main" val="3660430882"/>
                    </a:ext>
                  </a:extLst>
                </a:gridCol>
              </a:tblGrid>
              <a:tr h="288000">
                <a:tc>
                  <a:txBody>
                    <a:bodyPr/>
                    <a:lstStyle/>
                    <a:p>
                      <a:r>
                        <a:rPr lang="en-AU" sz="1400" dirty="0"/>
                        <a:t>RISK PROCEDURE NAME:</a:t>
                      </a:r>
                    </a:p>
                  </a:txBody>
                  <a:tcPr anchor="ctr"/>
                </a:tc>
                <a:tc>
                  <a:txBody>
                    <a:bodyPr/>
                    <a:lstStyle/>
                    <a:p>
                      <a:r>
                        <a:rPr lang="en-AU" sz="1400" dirty="0"/>
                        <a:t>HYER STANDARD NAME:</a:t>
                      </a:r>
                    </a:p>
                  </a:txBody>
                  <a:tcPr anchor="ctr"/>
                </a:tc>
                <a:extLst>
                  <a:ext uri="{0D108BD9-81ED-4DB2-BD59-A6C34878D82A}">
                    <a16:rowId xmlns:a16="http://schemas.microsoft.com/office/drawing/2014/main" val="4168971814"/>
                  </a:ext>
                </a:extLst>
              </a:tr>
              <a:tr h="288000">
                <a:tc>
                  <a:txBody>
                    <a:bodyPr/>
                    <a:lstStyle/>
                    <a:p>
                      <a:r>
                        <a:rPr lang="en-AU" sz="1400"/>
                        <a:t>Asbestos Management</a:t>
                      </a:r>
                    </a:p>
                  </a:txBody>
                  <a:tcPr anchor="ctr"/>
                </a:tc>
                <a:tc>
                  <a:txBody>
                    <a:bodyPr/>
                    <a:lstStyle/>
                    <a:p>
                      <a:pPr marL="92075" indent="0" algn="l" defTabSz="612130" rtl="0" eaLnBrk="1" fontAlgn="b" latinLnBrk="0" hangingPunct="1">
                        <a:lnSpc>
                          <a:spcPct val="104000"/>
                        </a:lnSpc>
                      </a:pPr>
                      <a:r>
                        <a:rPr lang="en-AU" sz="1400" kern="0" spc="0" baseline="0">
                          <a:solidFill>
                            <a:schemeClr val="dk1"/>
                          </a:solidFill>
                          <a:latin typeface="+mn-lt"/>
                          <a:ea typeface="+mn-ea"/>
                          <a:cs typeface="+mn-cs"/>
                        </a:rPr>
                        <a:t>Asbestos Management (HYST)</a:t>
                      </a:r>
                    </a:p>
                  </a:txBody>
                  <a:tcPr marL="7620" marR="7620" marT="7620" marB="0" anchor="ctr"/>
                </a:tc>
                <a:extLst>
                  <a:ext uri="{0D108BD9-81ED-4DB2-BD59-A6C34878D82A}">
                    <a16:rowId xmlns:a16="http://schemas.microsoft.com/office/drawing/2014/main" val="2354679626"/>
                  </a:ext>
                </a:extLst>
              </a:tr>
              <a:tr h="288000">
                <a:tc>
                  <a:txBody>
                    <a:bodyPr/>
                    <a:lstStyle/>
                    <a:p>
                      <a:r>
                        <a:rPr lang="en-AU" sz="1400"/>
                        <a:t>Demolition</a:t>
                      </a:r>
                    </a:p>
                  </a:txBody>
                  <a:tcPr anchor="ctr"/>
                </a:tc>
                <a:tc>
                  <a:txBody>
                    <a:bodyPr/>
                    <a:lstStyle/>
                    <a:p>
                      <a:pPr marL="92075" indent="0" algn="l" defTabSz="612130" rtl="0" eaLnBrk="1" fontAlgn="b" latinLnBrk="0" hangingPunct="1">
                        <a:lnSpc>
                          <a:spcPct val="104000"/>
                        </a:lnSpc>
                      </a:pPr>
                      <a:r>
                        <a:rPr lang="en-AU" sz="1400" kern="0" spc="0" baseline="0">
                          <a:solidFill>
                            <a:schemeClr val="dk1"/>
                          </a:solidFill>
                          <a:latin typeface="+mn-lt"/>
                          <a:ea typeface="+mn-ea"/>
                          <a:cs typeface="+mn-cs"/>
                        </a:rPr>
                        <a:t>Demolition (HYST)</a:t>
                      </a:r>
                    </a:p>
                  </a:txBody>
                  <a:tcPr marL="7620" marR="7620" marT="7620" marB="0" anchor="ctr"/>
                </a:tc>
                <a:extLst>
                  <a:ext uri="{0D108BD9-81ED-4DB2-BD59-A6C34878D82A}">
                    <a16:rowId xmlns:a16="http://schemas.microsoft.com/office/drawing/2014/main" val="1760874251"/>
                  </a:ext>
                </a:extLst>
              </a:tr>
              <a:tr h="288000">
                <a:tc>
                  <a:txBody>
                    <a:bodyPr/>
                    <a:lstStyle/>
                    <a:p>
                      <a:r>
                        <a:rPr lang="en-AU" sz="1400"/>
                        <a:t>Confined Spaces</a:t>
                      </a:r>
                    </a:p>
                  </a:txBody>
                  <a:tcPr anchor="ctr"/>
                </a:tc>
                <a:tc>
                  <a:txBody>
                    <a:bodyPr/>
                    <a:lstStyle/>
                    <a:p>
                      <a:pPr marL="92075" indent="0" algn="l" defTabSz="612130" rtl="0" eaLnBrk="1" fontAlgn="b" latinLnBrk="0" hangingPunct="1">
                        <a:lnSpc>
                          <a:spcPct val="104000"/>
                        </a:lnSpc>
                      </a:pPr>
                      <a:r>
                        <a:rPr lang="en-AU" sz="1400" kern="0" spc="0" baseline="0" dirty="0">
                          <a:solidFill>
                            <a:schemeClr val="dk1"/>
                          </a:solidFill>
                          <a:latin typeface="+mn-lt"/>
                          <a:ea typeface="+mn-ea"/>
                          <a:cs typeface="+mn-cs"/>
                        </a:rPr>
                        <a:t>Confined Spaces (HYST)</a:t>
                      </a:r>
                    </a:p>
                  </a:txBody>
                  <a:tcPr marL="7620" marR="7620" marT="7620" marB="0" anchor="ctr"/>
                </a:tc>
                <a:extLst>
                  <a:ext uri="{0D108BD9-81ED-4DB2-BD59-A6C34878D82A}">
                    <a16:rowId xmlns:a16="http://schemas.microsoft.com/office/drawing/2014/main" val="1808669124"/>
                  </a:ext>
                </a:extLst>
              </a:tr>
              <a:tr h="288000">
                <a:tc>
                  <a:txBody>
                    <a:bodyPr/>
                    <a:lstStyle/>
                    <a:p>
                      <a:r>
                        <a:rPr lang="en-AU" sz="1400"/>
                        <a:t>Excavation</a:t>
                      </a:r>
                    </a:p>
                  </a:txBody>
                  <a:tcPr anchor="ctr"/>
                </a:tc>
                <a:tc>
                  <a:txBody>
                    <a:bodyPr/>
                    <a:lstStyle/>
                    <a:p>
                      <a:pPr marL="92075" indent="0" algn="l" defTabSz="612130" rtl="0" eaLnBrk="1" fontAlgn="b" latinLnBrk="0" hangingPunct="1">
                        <a:lnSpc>
                          <a:spcPct val="104000"/>
                        </a:lnSpc>
                      </a:pPr>
                      <a:r>
                        <a:rPr lang="en-AU" sz="1400" kern="0" spc="0" baseline="0">
                          <a:solidFill>
                            <a:schemeClr val="dk1"/>
                          </a:solidFill>
                          <a:latin typeface="+mn-lt"/>
                          <a:ea typeface="+mn-ea"/>
                          <a:cs typeface="+mn-cs"/>
                        </a:rPr>
                        <a:t>Excavation (HYST)</a:t>
                      </a:r>
                    </a:p>
                  </a:txBody>
                  <a:tcPr marL="7620" marR="7620" marT="7620" marB="0" anchor="ctr"/>
                </a:tc>
                <a:extLst>
                  <a:ext uri="{0D108BD9-81ED-4DB2-BD59-A6C34878D82A}">
                    <a16:rowId xmlns:a16="http://schemas.microsoft.com/office/drawing/2014/main" val="3766101533"/>
                  </a:ext>
                </a:extLst>
              </a:tr>
              <a:tr h="288000">
                <a:tc>
                  <a:txBody>
                    <a:bodyPr/>
                    <a:lstStyle/>
                    <a:p>
                      <a:r>
                        <a:rPr lang="en-AU" sz="1400"/>
                        <a:t>Underground and Overhead Services</a:t>
                      </a:r>
                    </a:p>
                  </a:txBody>
                  <a:tcPr anchor="ctr"/>
                </a:tc>
                <a:tc>
                  <a:txBody>
                    <a:bodyPr/>
                    <a:lstStyle/>
                    <a:p>
                      <a:pPr marL="92075" indent="0" algn="l" defTabSz="612130" rtl="0" eaLnBrk="1" fontAlgn="b" latinLnBrk="0" hangingPunct="1">
                        <a:lnSpc>
                          <a:spcPct val="104000"/>
                        </a:lnSpc>
                      </a:pPr>
                      <a:r>
                        <a:rPr lang="en-AU" sz="1400" kern="0" spc="0" baseline="0">
                          <a:solidFill>
                            <a:schemeClr val="dk1"/>
                          </a:solidFill>
                          <a:latin typeface="+mn-lt"/>
                          <a:ea typeface="+mn-ea"/>
                          <a:cs typeface="+mn-cs"/>
                        </a:rPr>
                        <a:t>Underground and Overhead Services (HYST)</a:t>
                      </a:r>
                    </a:p>
                  </a:txBody>
                  <a:tcPr marL="7620" marR="7620" marT="7620" marB="0" anchor="ctr"/>
                </a:tc>
                <a:extLst>
                  <a:ext uri="{0D108BD9-81ED-4DB2-BD59-A6C34878D82A}">
                    <a16:rowId xmlns:a16="http://schemas.microsoft.com/office/drawing/2014/main" val="3494148437"/>
                  </a:ext>
                </a:extLst>
              </a:tr>
              <a:tr h="288000">
                <a:tc>
                  <a:txBody>
                    <a:bodyPr/>
                    <a:lstStyle/>
                    <a:p>
                      <a:r>
                        <a:rPr lang="en-AU" sz="1400" dirty="0"/>
                        <a:t>Electrical Supply and Equipment</a:t>
                      </a:r>
                    </a:p>
                  </a:txBody>
                  <a:tcPr anchor="ctr"/>
                </a:tc>
                <a:tc>
                  <a:txBody>
                    <a:bodyPr/>
                    <a:lstStyle/>
                    <a:p>
                      <a:pPr marL="92075" indent="0" algn="l" defTabSz="612130" rtl="0" eaLnBrk="1" fontAlgn="b" latinLnBrk="0" hangingPunct="1">
                        <a:lnSpc>
                          <a:spcPct val="104000"/>
                        </a:lnSpc>
                      </a:pPr>
                      <a:r>
                        <a:rPr lang="en-AU" sz="1400" kern="0" spc="0" baseline="0">
                          <a:solidFill>
                            <a:schemeClr val="dk1"/>
                          </a:solidFill>
                          <a:latin typeface="+mn-lt"/>
                          <a:ea typeface="+mn-ea"/>
                          <a:cs typeface="+mn-cs"/>
                        </a:rPr>
                        <a:t>Electrical Supply and Equipment (HYST)</a:t>
                      </a:r>
                    </a:p>
                  </a:txBody>
                  <a:tcPr marL="7620" marR="7620" marT="7620" marB="0" anchor="ctr"/>
                </a:tc>
                <a:extLst>
                  <a:ext uri="{0D108BD9-81ED-4DB2-BD59-A6C34878D82A}">
                    <a16:rowId xmlns:a16="http://schemas.microsoft.com/office/drawing/2014/main" val="1029130968"/>
                  </a:ext>
                </a:extLst>
              </a:tr>
              <a:tr h="288000">
                <a:tc>
                  <a:txBody>
                    <a:bodyPr/>
                    <a:lstStyle/>
                    <a:p>
                      <a:r>
                        <a:rPr lang="en-AU" sz="1400"/>
                        <a:t>Mobile Plant</a:t>
                      </a:r>
                    </a:p>
                  </a:txBody>
                  <a:tcPr anchor="ctr"/>
                </a:tc>
                <a:tc>
                  <a:txBody>
                    <a:bodyPr/>
                    <a:lstStyle/>
                    <a:p>
                      <a:pPr marL="92075" indent="0" algn="l" defTabSz="612130" rtl="0" eaLnBrk="1" fontAlgn="b" latinLnBrk="0" hangingPunct="1">
                        <a:lnSpc>
                          <a:spcPct val="104000"/>
                        </a:lnSpc>
                      </a:pPr>
                      <a:r>
                        <a:rPr lang="en-AU" sz="1400" kern="0" spc="0" baseline="0">
                          <a:solidFill>
                            <a:schemeClr val="dk1"/>
                          </a:solidFill>
                          <a:latin typeface="+mn-lt"/>
                          <a:ea typeface="+mn-ea"/>
                          <a:cs typeface="+mn-cs"/>
                        </a:rPr>
                        <a:t>Mobile Plant (HYST)</a:t>
                      </a:r>
                    </a:p>
                  </a:txBody>
                  <a:tcPr marL="7620" marR="7620" marT="7620" marB="0" anchor="ctr"/>
                </a:tc>
                <a:extLst>
                  <a:ext uri="{0D108BD9-81ED-4DB2-BD59-A6C34878D82A}">
                    <a16:rowId xmlns:a16="http://schemas.microsoft.com/office/drawing/2014/main" val="3284894114"/>
                  </a:ext>
                </a:extLst>
              </a:tr>
              <a:tr h="288000">
                <a:tc>
                  <a:txBody>
                    <a:bodyPr/>
                    <a:lstStyle/>
                    <a:p>
                      <a:r>
                        <a:rPr lang="en-AU" sz="1400"/>
                        <a:t>Chain of Responsibility</a:t>
                      </a:r>
                    </a:p>
                  </a:txBody>
                  <a:tcPr anchor="ctr"/>
                </a:tc>
                <a:tc>
                  <a:txBody>
                    <a:bodyPr/>
                    <a:lstStyle/>
                    <a:p>
                      <a:pPr marL="92075" indent="0" algn="l" defTabSz="612130" rtl="0" eaLnBrk="1" fontAlgn="b" latinLnBrk="0" hangingPunct="1">
                        <a:lnSpc>
                          <a:spcPct val="104000"/>
                        </a:lnSpc>
                      </a:pPr>
                      <a:r>
                        <a:rPr lang="en-AU" sz="1400" kern="0" spc="0" baseline="0" dirty="0">
                          <a:solidFill>
                            <a:schemeClr val="dk1"/>
                          </a:solidFill>
                          <a:latin typeface="+mn-lt"/>
                          <a:ea typeface="+mn-ea"/>
                          <a:cs typeface="+mn-cs"/>
                        </a:rPr>
                        <a:t>Chain of Responsibility (HYST)</a:t>
                      </a:r>
                    </a:p>
                  </a:txBody>
                  <a:tcPr marL="7620" marR="7620" marT="7620" marB="0" anchor="ctr"/>
                </a:tc>
                <a:extLst>
                  <a:ext uri="{0D108BD9-81ED-4DB2-BD59-A6C34878D82A}">
                    <a16:rowId xmlns:a16="http://schemas.microsoft.com/office/drawing/2014/main" val="1761528597"/>
                  </a:ext>
                </a:extLst>
              </a:tr>
              <a:tr h="288000">
                <a:tc>
                  <a:txBody>
                    <a:bodyPr/>
                    <a:lstStyle/>
                    <a:p>
                      <a:r>
                        <a:rPr lang="en-AU" sz="1400"/>
                        <a:t>Traffic Management</a:t>
                      </a:r>
                    </a:p>
                  </a:txBody>
                  <a:tcPr anchor="ctr"/>
                </a:tc>
                <a:tc>
                  <a:txBody>
                    <a:bodyPr/>
                    <a:lstStyle/>
                    <a:p>
                      <a:pPr marL="92075" indent="0" algn="l" defTabSz="612130" rtl="0" eaLnBrk="1" fontAlgn="b" latinLnBrk="0" hangingPunct="1">
                        <a:lnSpc>
                          <a:spcPct val="104000"/>
                        </a:lnSpc>
                      </a:pPr>
                      <a:r>
                        <a:rPr lang="en-AU" sz="1400" kern="0" spc="0" baseline="0">
                          <a:solidFill>
                            <a:schemeClr val="dk1"/>
                          </a:solidFill>
                          <a:latin typeface="+mn-lt"/>
                          <a:ea typeface="+mn-ea"/>
                          <a:cs typeface="+mn-cs"/>
                        </a:rPr>
                        <a:t>Traffic Management (HYST)</a:t>
                      </a:r>
                    </a:p>
                  </a:txBody>
                  <a:tcPr marL="7620" marR="7620" marT="7620" marB="0" anchor="ctr"/>
                </a:tc>
                <a:extLst>
                  <a:ext uri="{0D108BD9-81ED-4DB2-BD59-A6C34878D82A}">
                    <a16:rowId xmlns:a16="http://schemas.microsoft.com/office/drawing/2014/main" val="3558911134"/>
                  </a:ext>
                </a:extLst>
              </a:tr>
              <a:tr h="288000">
                <a:tc>
                  <a:txBody>
                    <a:bodyPr/>
                    <a:lstStyle/>
                    <a:p>
                      <a:r>
                        <a:rPr lang="en-AU" sz="1400"/>
                        <a:t>Cranes and Lifting</a:t>
                      </a:r>
                    </a:p>
                  </a:txBody>
                  <a:tcPr anchor="ctr"/>
                </a:tc>
                <a:tc>
                  <a:txBody>
                    <a:bodyPr/>
                    <a:lstStyle/>
                    <a:p>
                      <a:pPr marL="92075" indent="0" algn="l" defTabSz="612130" rtl="0" eaLnBrk="1" fontAlgn="b" latinLnBrk="0" hangingPunct="1">
                        <a:lnSpc>
                          <a:spcPct val="104000"/>
                        </a:lnSpc>
                      </a:pPr>
                      <a:r>
                        <a:rPr lang="en-AU" sz="1400" kern="0" spc="0" baseline="0" dirty="0">
                          <a:solidFill>
                            <a:schemeClr val="dk1"/>
                          </a:solidFill>
                          <a:latin typeface="+mn-lt"/>
                          <a:ea typeface="+mn-ea"/>
                          <a:cs typeface="+mn-cs"/>
                        </a:rPr>
                        <a:t>Cranes and Lifting (HYST)</a:t>
                      </a:r>
                    </a:p>
                  </a:txBody>
                  <a:tcPr marL="7620" marR="7620" marT="7620" marB="0" anchor="ctr"/>
                </a:tc>
                <a:extLst>
                  <a:ext uri="{0D108BD9-81ED-4DB2-BD59-A6C34878D82A}">
                    <a16:rowId xmlns:a16="http://schemas.microsoft.com/office/drawing/2014/main" val="1606741675"/>
                  </a:ext>
                </a:extLst>
              </a:tr>
              <a:tr h="288000">
                <a:tc>
                  <a:txBody>
                    <a:bodyPr/>
                    <a:lstStyle/>
                    <a:p>
                      <a:r>
                        <a:rPr lang="en-AU" sz="1400"/>
                        <a:t>Precast and Tilt Up</a:t>
                      </a:r>
                    </a:p>
                  </a:txBody>
                  <a:tcPr anchor="ctr"/>
                </a:tc>
                <a:tc>
                  <a:txBody>
                    <a:bodyPr/>
                    <a:lstStyle/>
                    <a:p>
                      <a:pPr marL="92075" indent="0" algn="l" defTabSz="612130" rtl="0" eaLnBrk="1" fontAlgn="b" latinLnBrk="0" hangingPunct="1">
                        <a:lnSpc>
                          <a:spcPct val="104000"/>
                        </a:lnSpc>
                      </a:pPr>
                      <a:r>
                        <a:rPr lang="en-AU" sz="1400" kern="0" spc="0" baseline="0">
                          <a:solidFill>
                            <a:schemeClr val="dk1"/>
                          </a:solidFill>
                          <a:latin typeface="+mn-lt"/>
                          <a:ea typeface="+mn-ea"/>
                          <a:cs typeface="+mn-cs"/>
                        </a:rPr>
                        <a:t>Precast and Tilt Up (HYST)</a:t>
                      </a:r>
                    </a:p>
                  </a:txBody>
                  <a:tcPr marL="7620" marR="7620" marT="7620" marB="0" anchor="ctr"/>
                </a:tc>
                <a:extLst>
                  <a:ext uri="{0D108BD9-81ED-4DB2-BD59-A6C34878D82A}">
                    <a16:rowId xmlns:a16="http://schemas.microsoft.com/office/drawing/2014/main" val="3411938945"/>
                  </a:ext>
                </a:extLst>
              </a:tr>
              <a:tr h="288000">
                <a:tc>
                  <a:txBody>
                    <a:bodyPr/>
                    <a:lstStyle/>
                    <a:p>
                      <a:r>
                        <a:rPr lang="en-AU" sz="1400"/>
                        <a:t>Temporary Works</a:t>
                      </a:r>
                    </a:p>
                  </a:txBody>
                  <a:tcPr anchor="ctr"/>
                </a:tc>
                <a:tc>
                  <a:txBody>
                    <a:bodyPr/>
                    <a:lstStyle/>
                    <a:p>
                      <a:pPr marL="92075" indent="0" algn="l" defTabSz="612130" rtl="0" eaLnBrk="1" fontAlgn="b" latinLnBrk="0" hangingPunct="1">
                        <a:lnSpc>
                          <a:spcPct val="104000"/>
                        </a:lnSpc>
                      </a:pPr>
                      <a:r>
                        <a:rPr lang="en-AU" sz="1400" kern="0" spc="0" baseline="0">
                          <a:solidFill>
                            <a:schemeClr val="dk1"/>
                          </a:solidFill>
                          <a:latin typeface="+mn-lt"/>
                          <a:ea typeface="+mn-ea"/>
                          <a:cs typeface="+mn-cs"/>
                        </a:rPr>
                        <a:t>Temporary Works (HYST)</a:t>
                      </a:r>
                    </a:p>
                  </a:txBody>
                  <a:tcPr marL="7620" marR="7620" marT="7620" marB="0" anchor="ctr"/>
                </a:tc>
                <a:extLst>
                  <a:ext uri="{0D108BD9-81ED-4DB2-BD59-A6C34878D82A}">
                    <a16:rowId xmlns:a16="http://schemas.microsoft.com/office/drawing/2014/main" val="1668009062"/>
                  </a:ext>
                </a:extLst>
              </a:tr>
              <a:tr h="288000">
                <a:tc>
                  <a:txBody>
                    <a:bodyPr/>
                    <a:lstStyle/>
                    <a:p>
                      <a:r>
                        <a:rPr lang="en-AU" sz="1400"/>
                        <a:t>Work at Height</a:t>
                      </a:r>
                    </a:p>
                  </a:txBody>
                  <a:tcPr anchor="ctr"/>
                </a:tc>
                <a:tc>
                  <a:txBody>
                    <a:bodyPr/>
                    <a:lstStyle/>
                    <a:p>
                      <a:pPr marL="92075" indent="0" algn="l" defTabSz="612130" rtl="0" eaLnBrk="1" fontAlgn="b" latinLnBrk="0" hangingPunct="1">
                        <a:lnSpc>
                          <a:spcPct val="104000"/>
                        </a:lnSpc>
                      </a:pPr>
                      <a:r>
                        <a:rPr lang="en-AU" sz="1400" kern="0" spc="0" baseline="0">
                          <a:solidFill>
                            <a:schemeClr val="dk1"/>
                          </a:solidFill>
                          <a:latin typeface="+mn-lt"/>
                          <a:ea typeface="+mn-ea"/>
                          <a:cs typeface="+mn-cs"/>
                        </a:rPr>
                        <a:t>Work at Height (HYST)</a:t>
                      </a:r>
                    </a:p>
                  </a:txBody>
                  <a:tcPr marL="7620" marR="7620" marT="7620" marB="0" anchor="ctr"/>
                </a:tc>
                <a:extLst>
                  <a:ext uri="{0D108BD9-81ED-4DB2-BD59-A6C34878D82A}">
                    <a16:rowId xmlns:a16="http://schemas.microsoft.com/office/drawing/2014/main" val="3406445346"/>
                  </a:ext>
                </a:extLst>
              </a:tr>
              <a:tr h="288000">
                <a:tc>
                  <a:txBody>
                    <a:bodyPr/>
                    <a:lstStyle/>
                    <a:p>
                      <a:r>
                        <a:rPr lang="en-AU" sz="1400"/>
                        <a:t>Work on or Near Water</a:t>
                      </a:r>
                    </a:p>
                  </a:txBody>
                  <a:tcPr anchor="ctr"/>
                </a:tc>
                <a:tc>
                  <a:txBody>
                    <a:bodyPr/>
                    <a:lstStyle/>
                    <a:p>
                      <a:pPr marL="92075" indent="0" algn="l" defTabSz="612130" rtl="0" eaLnBrk="1" fontAlgn="b" latinLnBrk="0" hangingPunct="1">
                        <a:lnSpc>
                          <a:spcPct val="104000"/>
                        </a:lnSpc>
                      </a:pPr>
                      <a:r>
                        <a:rPr lang="en-AU" sz="1400" kern="0" spc="0" baseline="0" dirty="0">
                          <a:solidFill>
                            <a:schemeClr val="dk1"/>
                          </a:solidFill>
                          <a:latin typeface="+mn-lt"/>
                          <a:ea typeface="+mn-ea"/>
                          <a:cs typeface="+mn-cs"/>
                        </a:rPr>
                        <a:t>Work on or Near Water (HYST)</a:t>
                      </a:r>
                    </a:p>
                  </a:txBody>
                  <a:tcPr marL="7620" marR="7620" marT="7620" marB="0" anchor="ctr"/>
                </a:tc>
                <a:extLst>
                  <a:ext uri="{0D108BD9-81ED-4DB2-BD59-A6C34878D82A}">
                    <a16:rowId xmlns:a16="http://schemas.microsoft.com/office/drawing/2014/main" val="829633999"/>
                  </a:ext>
                </a:extLst>
              </a:tr>
            </a:tbl>
          </a:graphicData>
        </a:graphic>
      </p:graphicFrame>
      <p:graphicFrame>
        <p:nvGraphicFramePr>
          <p:cNvPr id="6" name="object 62">
            <a:extLst>
              <a:ext uri="{FF2B5EF4-FFF2-40B4-BE49-F238E27FC236}">
                <a16:creationId xmlns:a16="http://schemas.microsoft.com/office/drawing/2014/main" id="{FFBC55B1-0071-4F14-B26A-23740315146C}"/>
              </a:ext>
            </a:extLst>
          </p:cNvPr>
          <p:cNvGraphicFramePr>
            <a:graphicFrameLocks noGrp="1"/>
          </p:cNvGraphicFramePr>
          <p:nvPr>
            <p:extLst>
              <p:ext uri="{D42A27DB-BD31-4B8C-83A1-F6EECF244321}">
                <p14:modId xmlns:p14="http://schemas.microsoft.com/office/powerpoint/2010/main" val="335815159"/>
              </p:ext>
            </p:extLst>
          </p:nvPr>
        </p:nvGraphicFramePr>
        <p:xfrm>
          <a:off x="304782" y="1909361"/>
          <a:ext cx="12140446" cy="2606329"/>
        </p:xfrm>
        <a:graphic>
          <a:graphicData uri="http://schemas.openxmlformats.org/drawingml/2006/table">
            <a:tbl>
              <a:tblPr firstRow="1" bandRow="1">
                <a:tableStyleId>{2D5ABB26-0587-4C30-8999-92F81FD0307C}</a:tableStyleId>
              </a:tblPr>
              <a:tblGrid>
                <a:gridCol w="1846969">
                  <a:extLst>
                    <a:ext uri="{9D8B030D-6E8A-4147-A177-3AD203B41FA5}">
                      <a16:colId xmlns:a16="http://schemas.microsoft.com/office/drawing/2014/main" val="20000"/>
                    </a:ext>
                  </a:extLst>
                </a:gridCol>
                <a:gridCol w="10293477">
                  <a:extLst>
                    <a:ext uri="{9D8B030D-6E8A-4147-A177-3AD203B41FA5}">
                      <a16:colId xmlns:a16="http://schemas.microsoft.com/office/drawing/2014/main" val="20001"/>
                    </a:ext>
                  </a:extLst>
                </a:gridCol>
              </a:tblGrid>
              <a:tr h="1153879">
                <a:tc>
                  <a:txBody>
                    <a:bodyPr/>
                    <a:lstStyle/>
                    <a:p>
                      <a:pPr marL="92075" marR="123189" indent="0" algn="l">
                        <a:lnSpc>
                          <a:spcPct val="100000"/>
                        </a:lnSpc>
                      </a:pPr>
                      <a:r>
                        <a:rPr lang="en-AU" sz="1800" b="1" spc="-5">
                          <a:solidFill>
                            <a:srgbClr val="FFFFFF"/>
                          </a:solidFill>
                          <a:latin typeface="Arial"/>
                          <a:cs typeface="Arial"/>
                        </a:rPr>
                        <a:t>R</a:t>
                      </a:r>
                      <a:r>
                        <a:rPr sz="1800" b="1" spc="-5">
                          <a:solidFill>
                            <a:srgbClr val="FFFFFF"/>
                          </a:solidFill>
                          <a:latin typeface="Arial"/>
                          <a:cs typeface="Arial"/>
                        </a:rPr>
                        <a:t>ISK</a:t>
                      </a:r>
                      <a:r>
                        <a:rPr sz="1800" b="1" spc="-100">
                          <a:solidFill>
                            <a:srgbClr val="FFFFFF"/>
                          </a:solidFill>
                          <a:latin typeface="Arial"/>
                          <a:cs typeface="Arial"/>
                        </a:rPr>
                        <a:t> </a:t>
                      </a:r>
                      <a:r>
                        <a:rPr sz="1800" b="1">
                          <a:solidFill>
                            <a:srgbClr val="FFFFFF"/>
                          </a:solidFill>
                          <a:latin typeface="Arial"/>
                          <a:cs typeface="Arial"/>
                        </a:rPr>
                        <a:t>PROCEDURES</a:t>
                      </a:r>
                      <a:endParaRPr sz="1800">
                        <a:latin typeface="Arial"/>
                        <a:cs typeface="Arial"/>
                      </a:endParaRPr>
                    </a:p>
                  </a:txBody>
                  <a:tcPr marL="0" marR="0" marT="0" marB="0" anchor="ctr">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2D6483"/>
                    </a:solidFill>
                  </a:tcPr>
                </a:tc>
                <a:tc>
                  <a:txBody>
                    <a:bodyPr/>
                    <a:lstStyle/>
                    <a:p>
                      <a:pPr marL="56515">
                        <a:lnSpc>
                          <a:spcPct val="100000"/>
                        </a:lnSpc>
                        <a:spcBef>
                          <a:spcPts val="0"/>
                        </a:spcBef>
                        <a:spcAft>
                          <a:spcPts val="1200"/>
                        </a:spcAft>
                      </a:pPr>
                      <a:r>
                        <a:rPr sz="1800" b="1" dirty="0">
                          <a:latin typeface="Arial"/>
                          <a:cs typeface="Arial"/>
                        </a:rPr>
                        <a:t>What it</a:t>
                      </a:r>
                      <a:r>
                        <a:rPr sz="1800" b="1" spc="-5" dirty="0">
                          <a:latin typeface="Arial"/>
                          <a:cs typeface="Arial"/>
                        </a:rPr>
                        <a:t> </a:t>
                      </a:r>
                      <a:r>
                        <a:rPr sz="1800" b="1" dirty="0">
                          <a:latin typeface="Arial"/>
                          <a:cs typeface="Arial"/>
                        </a:rPr>
                        <a:t>is:</a:t>
                      </a:r>
                      <a:r>
                        <a:rPr lang="en-AU" sz="1800" b="1" dirty="0">
                          <a:latin typeface="Arial"/>
                          <a:cs typeface="Arial"/>
                        </a:rPr>
                        <a:t> </a:t>
                      </a:r>
                      <a:r>
                        <a:rPr sz="1800" dirty="0">
                          <a:latin typeface="Arial"/>
                          <a:cs typeface="Arial"/>
                        </a:rPr>
                        <a:t>Procedures </a:t>
                      </a:r>
                      <a:r>
                        <a:rPr lang="en-AU" sz="1800" dirty="0">
                          <a:latin typeface="Arial"/>
                          <a:cs typeface="Arial"/>
                        </a:rPr>
                        <a:t>for managing </a:t>
                      </a:r>
                      <a:r>
                        <a:rPr sz="1800" dirty="0">
                          <a:latin typeface="Arial"/>
                          <a:cs typeface="Arial"/>
                        </a:rPr>
                        <a:t>risk-related </a:t>
                      </a:r>
                      <a:r>
                        <a:rPr sz="1800" spc="-5" dirty="0">
                          <a:latin typeface="Arial"/>
                          <a:cs typeface="Arial"/>
                        </a:rPr>
                        <a:t>activities.</a:t>
                      </a:r>
                      <a:endParaRPr lang="en-AU" sz="1800" spc="-5" dirty="0">
                        <a:latin typeface="Arial"/>
                        <a:cs typeface="Arial"/>
                      </a:endParaRPr>
                    </a:p>
                    <a:p>
                      <a:pPr marL="56515">
                        <a:lnSpc>
                          <a:spcPct val="100000"/>
                        </a:lnSpc>
                        <a:spcBef>
                          <a:spcPts val="0"/>
                        </a:spcBef>
                        <a:spcAft>
                          <a:spcPts val="1200"/>
                        </a:spcAft>
                      </a:pPr>
                      <a:r>
                        <a:rPr sz="1800" b="1" spc="-5" dirty="0">
                          <a:latin typeface="Arial"/>
                          <a:cs typeface="Arial"/>
                        </a:rPr>
                        <a:t>How </a:t>
                      </a:r>
                      <a:r>
                        <a:rPr sz="1800" b="1" dirty="0">
                          <a:latin typeface="Arial"/>
                          <a:cs typeface="Arial"/>
                        </a:rPr>
                        <a:t>to use</a:t>
                      </a:r>
                      <a:r>
                        <a:rPr sz="1800" b="1" spc="-5" dirty="0">
                          <a:latin typeface="Arial"/>
                          <a:cs typeface="Arial"/>
                        </a:rPr>
                        <a:t> </a:t>
                      </a:r>
                      <a:r>
                        <a:rPr sz="1800" b="1" dirty="0">
                          <a:latin typeface="Arial"/>
                          <a:cs typeface="Arial"/>
                        </a:rPr>
                        <a:t>it:</a:t>
                      </a:r>
                      <a:r>
                        <a:rPr lang="en-AU" sz="1800" b="1" dirty="0">
                          <a:latin typeface="Arial"/>
                          <a:cs typeface="Arial"/>
                        </a:rPr>
                        <a:t> </a:t>
                      </a:r>
                      <a:r>
                        <a:rPr sz="1800" spc="-5" dirty="0">
                          <a:latin typeface="Arial"/>
                          <a:cs typeface="Arial"/>
                        </a:rPr>
                        <a:t>Risk procedures </a:t>
                      </a:r>
                      <a:r>
                        <a:rPr sz="1800" dirty="0">
                          <a:latin typeface="Arial"/>
                          <a:cs typeface="Arial"/>
                        </a:rPr>
                        <a:t>can </a:t>
                      </a:r>
                      <a:r>
                        <a:rPr sz="1800" spc="-5" dirty="0">
                          <a:latin typeface="Arial"/>
                          <a:cs typeface="Arial"/>
                        </a:rPr>
                        <a:t>be used as planning </a:t>
                      </a:r>
                      <a:r>
                        <a:rPr sz="1800" dirty="0">
                          <a:latin typeface="Arial"/>
                          <a:cs typeface="Arial"/>
                        </a:rPr>
                        <a:t>tools </a:t>
                      </a:r>
                      <a:r>
                        <a:rPr sz="1800" spc="-5" dirty="0">
                          <a:latin typeface="Arial"/>
                          <a:cs typeface="Arial"/>
                        </a:rPr>
                        <a:t>as </a:t>
                      </a:r>
                      <a:r>
                        <a:rPr sz="1800" dirty="0">
                          <a:latin typeface="Arial"/>
                          <a:cs typeface="Arial"/>
                        </a:rPr>
                        <a:t>they </a:t>
                      </a:r>
                      <a:r>
                        <a:rPr sz="1800" spc="-5" dirty="0">
                          <a:latin typeface="Arial"/>
                          <a:cs typeface="Arial"/>
                        </a:rPr>
                        <a:t>provide in-depth and </a:t>
                      </a:r>
                      <a:r>
                        <a:rPr sz="1800" dirty="0">
                          <a:latin typeface="Arial"/>
                          <a:cs typeface="Arial"/>
                        </a:rPr>
                        <a:t>more technical</a:t>
                      </a:r>
                      <a:r>
                        <a:rPr sz="1800" spc="-10" dirty="0">
                          <a:latin typeface="Arial"/>
                          <a:cs typeface="Arial"/>
                        </a:rPr>
                        <a:t> </a:t>
                      </a:r>
                      <a:r>
                        <a:rPr sz="1800" spc="-5" dirty="0">
                          <a:latin typeface="Arial"/>
                          <a:cs typeface="Arial"/>
                        </a:rPr>
                        <a:t>info.</a:t>
                      </a:r>
                      <a:endParaRPr sz="1800" dirty="0">
                        <a:latin typeface="Arial"/>
                        <a:cs typeface="Arial"/>
                      </a:endParaRPr>
                    </a:p>
                  </a:txBody>
                  <a:tcPr marL="0" marR="0" marT="63530" marB="0" anchor="ctr">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D5E0E6"/>
                    </a:solidFill>
                  </a:tcPr>
                </a:tc>
                <a:extLst>
                  <a:ext uri="{0D108BD9-81ED-4DB2-BD59-A6C34878D82A}">
                    <a16:rowId xmlns:a16="http://schemas.microsoft.com/office/drawing/2014/main" val="10000"/>
                  </a:ext>
                </a:extLst>
              </a:tr>
              <a:tr h="1452450">
                <a:tc>
                  <a:txBody>
                    <a:bodyPr/>
                    <a:lstStyle/>
                    <a:p>
                      <a:pPr marL="92075" marR="164465" indent="0" algn="l">
                        <a:lnSpc>
                          <a:spcPct val="100000"/>
                        </a:lnSpc>
                        <a:spcBef>
                          <a:spcPts val="1120"/>
                        </a:spcBef>
                      </a:pPr>
                      <a:r>
                        <a:rPr sz="1800" b="1" spc="-5">
                          <a:solidFill>
                            <a:srgbClr val="FFFFFF"/>
                          </a:solidFill>
                          <a:latin typeface="Arial"/>
                          <a:cs typeface="Arial"/>
                        </a:rPr>
                        <a:t>HYER</a:t>
                      </a:r>
                      <a:r>
                        <a:rPr sz="1800" b="1" spc="-60">
                          <a:solidFill>
                            <a:srgbClr val="FFFFFF"/>
                          </a:solidFill>
                          <a:latin typeface="Arial"/>
                          <a:cs typeface="Arial"/>
                        </a:rPr>
                        <a:t> </a:t>
                      </a:r>
                      <a:r>
                        <a:rPr sz="1800" b="1" spc="-20">
                          <a:solidFill>
                            <a:srgbClr val="FFFFFF"/>
                          </a:solidFill>
                          <a:latin typeface="Arial"/>
                          <a:cs typeface="Arial"/>
                        </a:rPr>
                        <a:t>STANDARDS</a:t>
                      </a:r>
                      <a:endParaRPr sz="1800">
                        <a:latin typeface="Arial"/>
                        <a:cs typeface="Arial"/>
                      </a:endParaRPr>
                    </a:p>
                  </a:txBody>
                  <a:tcPr marL="0" marR="0" marT="0" marB="0" anchor="ctr">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A6B727"/>
                    </a:solidFill>
                  </a:tcPr>
                </a:tc>
                <a:tc>
                  <a:txBody>
                    <a:bodyPr/>
                    <a:lstStyle/>
                    <a:p>
                      <a:pPr marL="56515">
                        <a:lnSpc>
                          <a:spcPct val="100000"/>
                        </a:lnSpc>
                        <a:spcBef>
                          <a:spcPts val="0"/>
                        </a:spcBef>
                        <a:spcAft>
                          <a:spcPts val="1200"/>
                        </a:spcAft>
                      </a:pPr>
                      <a:r>
                        <a:rPr sz="1800" b="1" dirty="0">
                          <a:latin typeface="Arial"/>
                          <a:cs typeface="Arial"/>
                        </a:rPr>
                        <a:t>What it</a:t>
                      </a:r>
                      <a:r>
                        <a:rPr sz="1800" b="1" spc="-5" dirty="0">
                          <a:latin typeface="Arial"/>
                          <a:cs typeface="Arial"/>
                        </a:rPr>
                        <a:t> </a:t>
                      </a:r>
                      <a:r>
                        <a:rPr sz="1800" b="1" dirty="0">
                          <a:latin typeface="Arial"/>
                          <a:cs typeface="Arial"/>
                        </a:rPr>
                        <a:t>is:</a:t>
                      </a:r>
                      <a:r>
                        <a:rPr lang="en-AU" sz="1800" b="1" dirty="0">
                          <a:latin typeface="Arial"/>
                          <a:cs typeface="Arial"/>
                        </a:rPr>
                        <a:t> </a:t>
                      </a:r>
                      <a:r>
                        <a:rPr sz="1800" spc="-5" dirty="0">
                          <a:latin typeface="Arial"/>
                          <a:cs typeface="Arial"/>
                        </a:rPr>
                        <a:t>Documents </a:t>
                      </a:r>
                      <a:r>
                        <a:rPr sz="1800" dirty="0">
                          <a:latin typeface="Arial"/>
                          <a:cs typeface="Arial"/>
                        </a:rPr>
                        <a:t>that reflect the risk </a:t>
                      </a:r>
                      <a:r>
                        <a:rPr sz="1800" spc="-5" dirty="0">
                          <a:latin typeface="Arial"/>
                          <a:cs typeface="Arial"/>
                        </a:rPr>
                        <a:t>procedures. </a:t>
                      </a:r>
                      <a:r>
                        <a:rPr lang="en-AU" sz="1800" spc="-30" dirty="0">
                          <a:latin typeface="+mn-lt"/>
                          <a:cs typeface="Arial"/>
                        </a:rPr>
                        <a:t>They outline the key requirements for managing risk on site.</a:t>
                      </a:r>
                    </a:p>
                    <a:p>
                      <a:pPr marL="56515">
                        <a:lnSpc>
                          <a:spcPct val="100000"/>
                        </a:lnSpc>
                        <a:spcBef>
                          <a:spcPts val="0"/>
                        </a:spcBef>
                        <a:spcAft>
                          <a:spcPts val="1200"/>
                        </a:spcAft>
                      </a:pPr>
                      <a:r>
                        <a:rPr sz="1800" b="1" spc="-5" dirty="0">
                          <a:latin typeface="Arial"/>
                          <a:cs typeface="Arial"/>
                        </a:rPr>
                        <a:t>How </a:t>
                      </a:r>
                      <a:r>
                        <a:rPr sz="1800" b="1" dirty="0">
                          <a:latin typeface="Arial"/>
                          <a:cs typeface="Arial"/>
                        </a:rPr>
                        <a:t>to use</a:t>
                      </a:r>
                      <a:r>
                        <a:rPr sz="1800" b="1" spc="-5" dirty="0">
                          <a:latin typeface="Arial"/>
                          <a:cs typeface="Arial"/>
                        </a:rPr>
                        <a:t> </a:t>
                      </a:r>
                      <a:r>
                        <a:rPr sz="1800" b="1" dirty="0">
                          <a:latin typeface="Arial"/>
                          <a:cs typeface="Arial"/>
                        </a:rPr>
                        <a:t>it:</a:t>
                      </a:r>
                      <a:r>
                        <a:rPr lang="en-AU" sz="1800" b="1" dirty="0">
                          <a:latin typeface="Arial"/>
                          <a:cs typeface="Arial"/>
                        </a:rPr>
                        <a:t> </a:t>
                      </a:r>
                      <a:r>
                        <a:rPr sz="1800" dirty="0">
                          <a:latin typeface="Arial"/>
                          <a:cs typeface="Arial"/>
                        </a:rPr>
                        <a:t>These </a:t>
                      </a:r>
                      <a:r>
                        <a:rPr sz="1800" spc="-5" dirty="0">
                          <a:latin typeface="Arial"/>
                          <a:cs typeface="Arial"/>
                        </a:rPr>
                        <a:t>will be </a:t>
                      </a:r>
                      <a:r>
                        <a:rPr sz="1800" dirty="0">
                          <a:latin typeface="Arial"/>
                          <a:cs typeface="Arial"/>
                        </a:rPr>
                        <a:t>the </a:t>
                      </a:r>
                      <a:r>
                        <a:rPr sz="1800" spc="-5" dirty="0">
                          <a:latin typeface="Arial"/>
                          <a:cs typeface="Arial"/>
                        </a:rPr>
                        <a:t>go-to documents </a:t>
                      </a:r>
                      <a:r>
                        <a:rPr sz="1800" dirty="0">
                          <a:latin typeface="Arial"/>
                          <a:cs typeface="Arial"/>
                        </a:rPr>
                        <a:t>for site </a:t>
                      </a:r>
                      <a:r>
                        <a:rPr sz="1800" spc="-5" dirty="0">
                          <a:latin typeface="Arial"/>
                          <a:cs typeface="Arial"/>
                        </a:rPr>
                        <a:t>based </a:t>
                      </a:r>
                      <a:r>
                        <a:rPr lang="en-AU" sz="1800" spc="-5" dirty="0">
                          <a:latin typeface="Arial"/>
                          <a:cs typeface="Arial"/>
                        </a:rPr>
                        <a:t>workers</a:t>
                      </a:r>
                      <a:r>
                        <a:rPr sz="1800" spc="-5" dirty="0">
                          <a:latin typeface="Arial"/>
                          <a:cs typeface="Arial"/>
                        </a:rPr>
                        <a:t> </a:t>
                      </a:r>
                      <a:r>
                        <a:rPr sz="1800" dirty="0">
                          <a:latin typeface="Arial"/>
                          <a:cs typeface="Arial"/>
                        </a:rPr>
                        <a:t>(including subcontractors) </a:t>
                      </a:r>
                      <a:r>
                        <a:rPr sz="1800" spc="-5" dirty="0">
                          <a:latin typeface="Arial"/>
                          <a:cs typeface="Arial"/>
                        </a:rPr>
                        <a:t>as </a:t>
                      </a:r>
                      <a:r>
                        <a:rPr sz="1800" dirty="0">
                          <a:latin typeface="Arial"/>
                          <a:cs typeface="Arial"/>
                        </a:rPr>
                        <a:t>these contain critical first-stop </a:t>
                      </a:r>
                      <a:r>
                        <a:rPr sz="1800" spc="-5" dirty="0">
                          <a:latin typeface="Arial"/>
                          <a:cs typeface="Arial"/>
                        </a:rPr>
                        <a:t>info</a:t>
                      </a:r>
                      <a:r>
                        <a:rPr lang="en-AU" sz="1800" spc="-5" dirty="0">
                          <a:latin typeface="Arial"/>
                          <a:cs typeface="Arial"/>
                        </a:rPr>
                        <a:t>rmation</a:t>
                      </a:r>
                      <a:r>
                        <a:rPr sz="1800" spc="-5" dirty="0">
                          <a:latin typeface="Arial"/>
                          <a:cs typeface="Arial"/>
                        </a:rPr>
                        <a:t> </a:t>
                      </a:r>
                      <a:r>
                        <a:rPr sz="1800" dirty="0">
                          <a:latin typeface="Arial"/>
                          <a:cs typeface="Arial"/>
                        </a:rPr>
                        <a:t>required for </a:t>
                      </a:r>
                      <a:r>
                        <a:rPr sz="1800" spc="-5" dirty="0">
                          <a:latin typeface="Arial"/>
                          <a:cs typeface="Arial"/>
                        </a:rPr>
                        <a:t>planning </a:t>
                      </a:r>
                      <a:r>
                        <a:rPr sz="1800" dirty="0">
                          <a:latin typeface="Arial"/>
                          <a:cs typeface="Arial"/>
                        </a:rPr>
                        <a:t>risk-related </a:t>
                      </a:r>
                      <a:r>
                        <a:rPr lang="en-AU" sz="1800" spc="-15" dirty="0">
                          <a:latin typeface="Arial"/>
                          <a:cs typeface="Arial"/>
                        </a:rPr>
                        <a:t>activities.</a:t>
                      </a:r>
                      <a:endParaRPr sz="1800" dirty="0">
                        <a:latin typeface="Arial"/>
                        <a:cs typeface="Arial"/>
                      </a:endParaRPr>
                    </a:p>
                  </a:txBody>
                  <a:tcPr marL="0" marR="0" marT="67196" marB="0" anchor="ctr">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DF1D4"/>
                    </a:solidFill>
                  </a:tcPr>
                </a:tc>
                <a:extLst>
                  <a:ext uri="{0D108BD9-81ED-4DB2-BD59-A6C34878D82A}">
                    <a16:rowId xmlns:a16="http://schemas.microsoft.com/office/drawing/2014/main" val="10001"/>
                  </a:ext>
                </a:extLst>
              </a:tr>
            </a:tbl>
          </a:graphicData>
        </a:graphic>
      </p:graphicFrame>
      <p:sp>
        <p:nvSpPr>
          <p:cNvPr id="10" name="Content Placeholder 8">
            <a:extLst>
              <a:ext uri="{FF2B5EF4-FFF2-40B4-BE49-F238E27FC236}">
                <a16:creationId xmlns:a16="http://schemas.microsoft.com/office/drawing/2014/main" id="{D1B5D79A-2D0B-48D1-B20D-8BCBA0A2C65F}"/>
              </a:ext>
            </a:extLst>
          </p:cNvPr>
          <p:cNvSpPr>
            <a:spLocks noGrp="1"/>
          </p:cNvSpPr>
          <p:nvPr>
            <p:ph sz="half" idx="2"/>
          </p:nvPr>
        </p:nvSpPr>
        <p:spPr>
          <a:xfrm>
            <a:off x="304782" y="1318050"/>
            <a:ext cx="12140447" cy="451442"/>
          </a:xfrm>
          <a:solidFill>
            <a:schemeClr val="accent1"/>
          </a:solidFill>
        </p:spPr>
        <p:txBody>
          <a:bodyPr/>
          <a:lstStyle/>
          <a:p>
            <a:r>
              <a:rPr lang="en-AU" sz="2708" dirty="0">
                <a:latin typeface="HY-Montefiore" panose="02000806000000020003" pitchFamily="50" charset="0"/>
                <a:ea typeface="HY-Montefiore" panose="02000806000000020003" pitchFamily="50" charset="0"/>
              </a:rPr>
              <a:t>(ROUND 2 CONT.) HYER STANDARDS &amp; CRITICAL RISK PROCEDURES</a:t>
            </a:r>
          </a:p>
        </p:txBody>
      </p:sp>
      <p:sp>
        <p:nvSpPr>
          <p:cNvPr id="9" name="Footer Placeholder 3">
            <a:extLst>
              <a:ext uri="{FF2B5EF4-FFF2-40B4-BE49-F238E27FC236}">
                <a16:creationId xmlns:a16="http://schemas.microsoft.com/office/drawing/2014/main" id="{2F905539-22D1-4F8B-8BC9-17422E1B31A5}"/>
              </a:ext>
            </a:extLst>
          </p:cNvPr>
          <p:cNvSpPr>
            <a:spLocks noGrp="1"/>
          </p:cNvSpPr>
          <p:nvPr>
            <p:ph type="ftr" sz="quarter" idx="11"/>
          </p:nvPr>
        </p:nvSpPr>
        <p:spPr>
          <a:xfrm>
            <a:off x="8022523" y="9040966"/>
            <a:ext cx="4405004" cy="290137"/>
          </a:xfrm>
        </p:spPr>
        <p:txBody>
          <a:bodyPr/>
          <a:lstStyle/>
          <a:p>
            <a:r>
              <a:rPr lang="en-AU" sz="1400" dirty="0">
                <a:solidFill>
                  <a:schemeClr val="accent2"/>
                </a:solidFill>
                <a:latin typeface="Calibri" panose="020F0502020204030204" pitchFamily="34" charset="0"/>
                <a:cs typeface="Calibri" panose="020F0502020204030204" pitchFamily="34" charset="0"/>
              </a:rPr>
              <a:t>Work Differently – Flipping Traditional Thinking On Its Head </a:t>
            </a:r>
          </a:p>
        </p:txBody>
      </p:sp>
    </p:spTree>
    <p:extLst>
      <p:ext uri="{BB962C8B-B14F-4D97-AF65-F5344CB8AC3E}">
        <p14:creationId xmlns:p14="http://schemas.microsoft.com/office/powerpoint/2010/main" val="3462878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60032248-CACF-4BF8-923A-0198BD04754D}"/>
              </a:ext>
            </a:extLst>
          </p:cNvPr>
          <p:cNvSpPr>
            <a:spLocks noGrp="1"/>
          </p:cNvSpPr>
          <p:nvPr>
            <p:ph type="title"/>
          </p:nvPr>
        </p:nvSpPr>
        <p:spPr>
          <a:xfrm>
            <a:off x="304782" y="251144"/>
            <a:ext cx="11938159" cy="876616"/>
          </a:xfrm>
        </p:spPr>
        <p:txBody>
          <a:bodyPr/>
          <a:lstStyle/>
          <a:p>
            <a:r>
              <a:rPr lang="en-AU" sz="6700">
                <a:latin typeface="HY-Montefiore" panose="02000806000000020003" pitchFamily="50" charset="0"/>
              </a:rPr>
              <a:t>System consultation</a:t>
            </a:r>
          </a:p>
        </p:txBody>
      </p:sp>
      <p:sp>
        <p:nvSpPr>
          <p:cNvPr id="9" name="Content Placeholder 8">
            <a:extLst>
              <a:ext uri="{FF2B5EF4-FFF2-40B4-BE49-F238E27FC236}">
                <a16:creationId xmlns:a16="http://schemas.microsoft.com/office/drawing/2014/main" id="{BC2C8EAF-8225-4916-B725-35F49DC596C4}"/>
              </a:ext>
            </a:extLst>
          </p:cNvPr>
          <p:cNvSpPr>
            <a:spLocks noGrp="1"/>
          </p:cNvSpPr>
          <p:nvPr>
            <p:ph sz="half" idx="2"/>
          </p:nvPr>
        </p:nvSpPr>
        <p:spPr>
          <a:xfrm>
            <a:off x="304782" y="1318050"/>
            <a:ext cx="12140447" cy="451442"/>
          </a:xfrm>
          <a:solidFill>
            <a:schemeClr val="accent2"/>
          </a:solidFill>
        </p:spPr>
        <p:txBody>
          <a:bodyPr/>
          <a:lstStyle/>
          <a:p>
            <a:r>
              <a:rPr lang="en-AU" sz="2708" dirty="0">
                <a:latin typeface="HY-Montefiore" panose="02000806000000020003" pitchFamily="50" charset="0"/>
                <a:ea typeface="HY-Montefiore" panose="02000806000000020003" pitchFamily="50" charset="0"/>
              </a:rPr>
              <a:t>(ROUND 3) REMAINING RISK PROCEDURES &amp; (ROUND 4) PROCEDURES COVERING PROCESSES</a:t>
            </a:r>
          </a:p>
        </p:txBody>
      </p:sp>
      <p:pic>
        <p:nvPicPr>
          <p:cNvPr id="5" name="Picture 4">
            <a:extLst>
              <a:ext uri="{FF2B5EF4-FFF2-40B4-BE49-F238E27FC236}">
                <a16:creationId xmlns:a16="http://schemas.microsoft.com/office/drawing/2014/main" id="{5C6FB91C-92E1-4B6E-908E-E20C7BBD823F}"/>
              </a:ext>
            </a:extLst>
          </p:cNvPr>
          <p:cNvPicPr>
            <a:picLocks noChangeAspect="1"/>
          </p:cNvPicPr>
          <p:nvPr/>
        </p:nvPicPr>
        <p:blipFill>
          <a:blip r:embed="rId3"/>
          <a:stretch>
            <a:fillRect/>
          </a:stretch>
        </p:blipFill>
        <p:spPr>
          <a:xfrm>
            <a:off x="10843847" y="2007574"/>
            <a:ext cx="1750774" cy="1576856"/>
          </a:xfrm>
          <a:prstGeom prst="rect">
            <a:avLst/>
          </a:prstGeom>
        </p:spPr>
      </p:pic>
      <p:sp>
        <p:nvSpPr>
          <p:cNvPr id="10" name="Rectangle 9">
            <a:extLst>
              <a:ext uri="{FF2B5EF4-FFF2-40B4-BE49-F238E27FC236}">
                <a16:creationId xmlns:a16="http://schemas.microsoft.com/office/drawing/2014/main" id="{F03A11A4-DB22-44EF-8A40-DEE55E93F4EC}"/>
              </a:ext>
            </a:extLst>
          </p:cNvPr>
          <p:cNvSpPr/>
          <p:nvPr/>
        </p:nvSpPr>
        <p:spPr>
          <a:xfrm>
            <a:off x="304783" y="2165270"/>
            <a:ext cx="10539064" cy="7017306"/>
          </a:xfrm>
          <a:prstGeom prst="rect">
            <a:avLst/>
          </a:prstGeom>
        </p:spPr>
        <p:txBody>
          <a:bodyPr wrap="square">
            <a:spAutoFit/>
          </a:bodyPr>
          <a:lstStyle/>
          <a:p>
            <a:pPr marL="12700">
              <a:lnSpc>
                <a:spcPct val="100000"/>
              </a:lnSpc>
              <a:spcBef>
                <a:spcPts val="0"/>
              </a:spcBef>
              <a:spcAft>
                <a:spcPts val="2400"/>
              </a:spcAft>
            </a:pPr>
            <a:r>
              <a:rPr lang="en-AU" sz="2000" spc="-5" dirty="0">
                <a:cs typeface="Arial"/>
              </a:rPr>
              <a:t>The remainder of the procedures will be reviewed in Round 3 &amp; 4.</a:t>
            </a:r>
          </a:p>
          <a:p>
            <a:pPr marL="12700">
              <a:lnSpc>
                <a:spcPct val="100000"/>
              </a:lnSpc>
              <a:spcBef>
                <a:spcPts val="0"/>
              </a:spcBef>
              <a:spcAft>
                <a:spcPts val="2400"/>
              </a:spcAft>
            </a:pPr>
            <a:r>
              <a:rPr lang="en-AU" sz="2000" b="1" spc="-5" dirty="0">
                <a:cs typeface="Arial"/>
              </a:rPr>
              <a:t>Round 3 </a:t>
            </a:r>
            <a:r>
              <a:rPr lang="en-AU" sz="2000" spc="-5" dirty="0">
                <a:cs typeface="Arial"/>
              </a:rPr>
              <a:t>will cover the remaining of the risk procedures.  These are, at a minimum:</a:t>
            </a:r>
          </a:p>
          <a:p>
            <a:pPr marL="355600" indent="-342900">
              <a:lnSpc>
                <a:spcPct val="100000"/>
              </a:lnSpc>
              <a:spcBef>
                <a:spcPts val="0"/>
              </a:spcBef>
              <a:buFont typeface="Arial" panose="020B0604020202020204" pitchFamily="34" charset="0"/>
              <a:buChar char="•"/>
            </a:pPr>
            <a:r>
              <a:rPr lang="en-AU" sz="2000" spc="-5" dirty="0">
                <a:cs typeface="Arial"/>
              </a:rPr>
              <a:t>Fitness for Work and Health</a:t>
            </a:r>
          </a:p>
          <a:p>
            <a:pPr marL="355600" indent="-342900">
              <a:lnSpc>
                <a:spcPct val="100000"/>
              </a:lnSpc>
              <a:spcBef>
                <a:spcPts val="0"/>
              </a:spcBef>
              <a:buFont typeface="Arial" panose="020B0604020202020204" pitchFamily="34" charset="0"/>
              <a:buChar char="•"/>
            </a:pPr>
            <a:r>
              <a:rPr lang="en-AU" sz="2000" spc="-5" dirty="0">
                <a:cs typeface="Arial"/>
              </a:rPr>
              <a:t>Hazardous Chemicals</a:t>
            </a:r>
          </a:p>
          <a:p>
            <a:pPr marL="355600" indent="-342900">
              <a:lnSpc>
                <a:spcPct val="100000"/>
              </a:lnSpc>
              <a:spcBef>
                <a:spcPts val="0"/>
              </a:spcBef>
              <a:buFont typeface="Arial" panose="020B0604020202020204" pitchFamily="34" charset="0"/>
              <a:buChar char="•"/>
            </a:pPr>
            <a:r>
              <a:rPr lang="en-AU" sz="2000" spc="-5" dirty="0">
                <a:cs typeface="Arial"/>
              </a:rPr>
              <a:t>Hazardous Manual Tasks</a:t>
            </a:r>
          </a:p>
          <a:p>
            <a:pPr marL="355600" indent="-342900">
              <a:lnSpc>
                <a:spcPct val="100000"/>
              </a:lnSpc>
              <a:spcBef>
                <a:spcPts val="0"/>
              </a:spcBef>
              <a:buFont typeface="Arial" panose="020B0604020202020204" pitchFamily="34" charset="0"/>
              <a:buChar char="•"/>
            </a:pPr>
            <a:r>
              <a:rPr lang="en-AU" sz="2000" spc="-5" dirty="0">
                <a:cs typeface="Arial"/>
              </a:rPr>
              <a:t>Health Surveillance and Workplace Monitoring</a:t>
            </a:r>
          </a:p>
          <a:p>
            <a:pPr marL="355600" indent="-342900">
              <a:lnSpc>
                <a:spcPct val="100000"/>
              </a:lnSpc>
              <a:spcBef>
                <a:spcPts val="0"/>
              </a:spcBef>
              <a:buFont typeface="Arial" panose="020B0604020202020204" pitchFamily="34" charset="0"/>
              <a:buChar char="•"/>
            </a:pPr>
            <a:r>
              <a:rPr lang="en-AU" sz="2000" spc="-5" dirty="0">
                <a:cs typeface="Arial"/>
              </a:rPr>
              <a:t>Isolation</a:t>
            </a:r>
          </a:p>
          <a:p>
            <a:pPr marL="355600" indent="-342900">
              <a:lnSpc>
                <a:spcPct val="100000"/>
              </a:lnSpc>
              <a:spcBef>
                <a:spcPts val="0"/>
              </a:spcBef>
              <a:buFont typeface="Arial" panose="020B0604020202020204" pitchFamily="34" charset="0"/>
              <a:buChar char="•"/>
            </a:pPr>
            <a:r>
              <a:rPr lang="en-AU" sz="2000" spc="-5" dirty="0">
                <a:cs typeface="Arial"/>
              </a:rPr>
              <a:t>Plant and Equipment</a:t>
            </a:r>
          </a:p>
          <a:p>
            <a:pPr marL="355600" indent="-342900">
              <a:lnSpc>
                <a:spcPct val="100000"/>
              </a:lnSpc>
              <a:spcBef>
                <a:spcPts val="0"/>
              </a:spcBef>
              <a:spcAft>
                <a:spcPts val="2400"/>
              </a:spcAft>
              <a:buFont typeface="Arial" panose="020B0604020202020204" pitchFamily="34" charset="0"/>
              <a:buChar char="•"/>
            </a:pPr>
            <a:r>
              <a:rPr lang="en-AU" sz="2000" spc="-5" dirty="0">
                <a:cs typeface="Arial"/>
              </a:rPr>
              <a:t>Work Permits</a:t>
            </a:r>
          </a:p>
          <a:p>
            <a:pPr marL="12700">
              <a:lnSpc>
                <a:spcPct val="250000"/>
              </a:lnSpc>
              <a:spcBef>
                <a:spcPts val="0"/>
              </a:spcBef>
              <a:spcAft>
                <a:spcPts val="2400"/>
              </a:spcAft>
            </a:pPr>
            <a:r>
              <a:rPr lang="en-AU" sz="2000" b="1" spc="-5" dirty="0">
                <a:cs typeface="Arial"/>
              </a:rPr>
              <a:t>Round 4 </a:t>
            </a:r>
            <a:r>
              <a:rPr lang="en-AU" sz="2000" spc="-5" dirty="0">
                <a:cs typeface="Arial"/>
              </a:rPr>
              <a:t>will cover the procedures that describe processes.  These are, at a minimum:</a:t>
            </a:r>
          </a:p>
          <a:p>
            <a:pPr marL="355600" indent="-342900">
              <a:lnSpc>
                <a:spcPct val="100000"/>
              </a:lnSpc>
              <a:spcBef>
                <a:spcPts val="0"/>
              </a:spcBef>
              <a:buFont typeface="Arial" panose="020B0604020202020204" pitchFamily="34" charset="0"/>
              <a:buChar char="•"/>
            </a:pPr>
            <a:r>
              <a:rPr lang="en-AU" sz="2000" spc="-5" dirty="0">
                <a:cs typeface="Arial"/>
              </a:rPr>
              <a:t>Change Management</a:t>
            </a:r>
          </a:p>
          <a:p>
            <a:pPr marL="355600" indent="-342900">
              <a:lnSpc>
                <a:spcPct val="100000"/>
              </a:lnSpc>
              <a:spcBef>
                <a:spcPts val="0"/>
              </a:spcBef>
              <a:buFont typeface="Arial" panose="020B0604020202020204" pitchFamily="34" charset="0"/>
              <a:buChar char="•"/>
            </a:pPr>
            <a:r>
              <a:rPr lang="en-AU" sz="2000" spc="-5" dirty="0">
                <a:cs typeface="Arial"/>
              </a:rPr>
              <a:t>Communication and Consultation</a:t>
            </a:r>
          </a:p>
          <a:p>
            <a:pPr marL="355600" indent="-342900">
              <a:lnSpc>
                <a:spcPct val="100000"/>
              </a:lnSpc>
              <a:spcBef>
                <a:spcPts val="0"/>
              </a:spcBef>
              <a:buFont typeface="Arial" panose="020B0604020202020204" pitchFamily="34" charset="0"/>
              <a:buChar char="•"/>
            </a:pPr>
            <a:r>
              <a:rPr lang="en-AU" sz="2000" spc="-5" dirty="0">
                <a:cs typeface="Arial"/>
              </a:rPr>
              <a:t>Emergency Management</a:t>
            </a:r>
          </a:p>
          <a:p>
            <a:pPr marL="355600" indent="-342900">
              <a:lnSpc>
                <a:spcPct val="100000"/>
              </a:lnSpc>
              <a:spcBef>
                <a:spcPts val="0"/>
              </a:spcBef>
              <a:buFont typeface="Arial" panose="020B0604020202020204" pitchFamily="34" charset="0"/>
              <a:buChar char="•"/>
            </a:pPr>
            <a:r>
              <a:rPr lang="en-AU" sz="2000" spc="-5" dirty="0">
                <a:cs typeface="Arial"/>
              </a:rPr>
              <a:t>HSE Inspections and Audits</a:t>
            </a:r>
          </a:p>
          <a:p>
            <a:pPr marL="355600" indent="-342900">
              <a:lnSpc>
                <a:spcPct val="100000"/>
              </a:lnSpc>
              <a:spcBef>
                <a:spcPts val="0"/>
              </a:spcBef>
              <a:buFont typeface="Arial" panose="020B0604020202020204" pitchFamily="34" charset="0"/>
              <a:buChar char="•"/>
            </a:pPr>
            <a:r>
              <a:rPr lang="en-AU" sz="2000" spc="-5" dirty="0">
                <a:cs typeface="Arial"/>
              </a:rPr>
              <a:t>Incident Management</a:t>
            </a:r>
          </a:p>
          <a:p>
            <a:pPr marL="355600" indent="-342900">
              <a:lnSpc>
                <a:spcPct val="100000"/>
              </a:lnSpc>
              <a:spcBef>
                <a:spcPts val="0"/>
              </a:spcBef>
              <a:buFont typeface="Arial" panose="020B0604020202020204" pitchFamily="34" charset="0"/>
              <a:buChar char="•"/>
            </a:pPr>
            <a:r>
              <a:rPr lang="en-AU" sz="2000" spc="-5" dirty="0">
                <a:cs typeface="Arial"/>
              </a:rPr>
              <a:t>Onboarding, Induction and Training</a:t>
            </a:r>
          </a:p>
          <a:p>
            <a:pPr marL="355600" indent="-342900">
              <a:lnSpc>
                <a:spcPct val="100000"/>
              </a:lnSpc>
              <a:spcBef>
                <a:spcPts val="0"/>
              </a:spcBef>
              <a:buFont typeface="Arial" panose="020B0604020202020204" pitchFamily="34" charset="0"/>
              <a:buChar char="•"/>
            </a:pPr>
            <a:r>
              <a:rPr lang="en-AU" sz="2000" spc="-5" dirty="0">
                <a:cs typeface="Arial"/>
              </a:rPr>
              <a:t>Subcontractor HSE Management</a:t>
            </a:r>
          </a:p>
        </p:txBody>
      </p:sp>
      <p:cxnSp>
        <p:nvCxnSpPr>
          <p:cNvPr id="3" name="Straight Connector 2">
            <a:extLst>
              <a:ext uri="{FF2B5EF4-FFF2-40B4-BE49-F238E27FC236}">
                <a16:creationId xmlns:a16="http://schemas.microsoft.com/office/drawing/2014/main" id="{BEDF8653-B953-46AB-ABFF-4AFC7C70C051}"/>
              </a:ext>
            </a:extLst>
          </p:cNvPr>
          <p:cNvCxnSpPr/>
          <p:nvPr/>
        </p:nvCxnSpPr>
        <p:spPr>
          <a:xfrm>
            <a:off x="940158" y="5872766"/>
            <a:ext cx="10921285" cy="0"/>
          </a:xfrm>
          <a:prstGeom prst="line">
            <a:avLst/>
          </a:prstGeom>
          <a:ln w="38100" cap="flat" cmpd="sng" algn="ctr">
            <a:solidFill>
              <a:schemeClr val="accent4"/>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11" name="Footer Placeholder 3">
            <a:extLst>
              <a:ext uri="{FF2B5EF4-FFF2-40B4-BE49-F238E27FC236}">
                <a16:creationId xmlns:a16="http://schemas.microsoft.com/office/drawing/2014/main" id="{363FB67B-573F-4861-8CA4-E08185A4C9E5}"/>
              </a:ext>
            </a:extLst>
          </p:cNvPr>
          <p:cNvSpPr>
            <a:spLocks noGrp="1"/>
          </p:cNvSpPr>
          <p:nvPr>
            <p:ph type="ftr" sz="quarter" idx="11"/>
          </p:nvPr>
        </p:nvSpPr>
        <p:spPr>
          <a:xfrm>
            <a:off x="8022523" y="9040966"/>
            <a:ext cx="4405004" cy="290137"/>
          </a:xfrm>
        </p:spPr>
        <p:txBody>
          <a:bodyPr/>
          <a:lstStyle/>
          <a:p>
            <a:r>
              <a:rPr lang="en-AU" sz="1400" dirty="0">
                <a:solidFill>
                  <a:schemeClr val="accent2"/>
                </a:solidFill>
                <a:latin typeface="Calibri" panose="020F0502020204030204" pitchFamily="34" charset="0"/>
                <a:cs typeface="Calibri" panose="020F0502020204030204" pitchFamily="34" charset="0"/>
              </a:rPr>
              <a:t>Work Differently – Flipping Traditional Thinking On Its Head </a:t>
            </a:r>
          </a:p>
        </p:txBody>
      </p:sp>
    </p:spTree>
    <p:extLst>
      <p:ext uri="{BB962C8B-B14F-4D97-AF65-F5344CB8AC3E}">
        <p14:creationId xmlns:p14="http://schemas.microsoft.com/office/powerpoint/2010/main" val="37436358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60032248-CACF-4BF8-923A-0198BD04754D}"/>
              </a:ext>
            </a:extLst>
          </p:cNvPr>
          <p:cNvSpPr>
            <a:spLocks noGrp="1"/>
          </p:cNvSpPr>
          <p:nvPr>
            <p:ph type="title"/>
          </p:nvPr>
        </p:nvSpPr>
        <p:spPr>
          <a:xfrm>
            <a:off x="304782" y="251144"/>
            <a:ext cx="11938159" cy="876616"/>
          </a:xfrm>
        </p:spPr>
        <p:txBody>
          <a:bodyPr/>
          <a:lstStyle/>
          <a:p>
            <a:r>
              <a:rPr lang="en-AU" sz="6700">
                <a:latin typeface="HY-Montefiore" panose="02000806000000020003" pitchFamily="50" charset="0"/>
              </a:rPr>
              <a:t>System consultation</a:t>
            </a:r>
          </a:p>
        </p:txBody>
      </p:sp>
      <p:sp>
        <p:nvSpPr>
          <p:cNvPr id="9" name="Content Placeholder 8">
            <a:extLst>
              <a:ext uri="{FF2B5EF4-FFF2-40B4-BE49-F238E27FC236}">
                <a16:creationId xmlns:a16="http://schemas.microsoft.com/office/drawing/2014/main" id="{BC2C8EAF-8225-4916-B725-35F49DC596C4}"/>
              </a:ext>
            </a:extLst>
          </p:cNvPr>
          <p:cNvSpPr>
            <a:spLocks noGrp="1"/>
          </p:cNvSpPr>
          <p:nvPr>
            <p:ph sz="half" idx="2"/>
          </p:nvPr>
        </p:nvSpPr>
        <p:spPr>
          <a:xfrm>
            <a:off x="304782" y="1318050"/>
            <a:ext cx="12140447" cy="451442"/>
          </a:xfrm>
          <a:solidFill>
            <a:srgbClr val="F09592"/>
          </a:solidFill>
        </p:spPr>
        <p:txBody>
          <a:bodyPr/>
          <a:lstStyle/>
          <a:p>
            <a:r>
              <a:rPr lang="en-AU" sz="2708" dirty="0">
                <a:latin typeface="HY-Montefiore" panose="02000806000000020003" pitchFamily="50" charset="0"/>
                <a:ea typeface="HY-Montefiore" panose="02000806000000020003" pitchFamily="50" charset="0"/>
              </a:rPr>
              <a:t>ROUND 5 – UNDERPINNING STANDARDS &amp; SUPPORT DOCUMENTS</a:t>
            </a:r>
          </a:p>
        </p:txBody>
      </p:sp>
      <p:pic>
        <p:nvPicPr>
          <p:cNvPr id="5" name="Picture 4">
            <a:extLst>
              <a:ext uri="{FF2B5EF4-FFF2-40B4-BE49-F238E27FC236}">
                <a16:creationId xmlns:a16="http://schemas.microsoft.com/office/drawing/2014/main" id="{5C6FB91C-92E1-4B6E-908E-E20C7BBD823F}"/>
              </a:ext>
            </a:extLst>
          </p:cNvPr>
          <p:cNvPicPr>
            <a:picLocks noChangeAspect="1"/>
          </p:cNvPicPr>
          <p:nvPr/>
        </p:nvPicPr>
        <p:blipFill>
          <a:blip r:embed="rId3"/>
          <a:stretch>
            <a:fillRect/>
          </a:stretch>
        </p:blipFill>
        <p:spPr>
          <a:xfrm>
            <a:off x="10843847" y="2007574"/>
            <a:ext cx="1750774" cy="1576856"/>
          </a:xfrm>
          <a:prstGeom prst="rect">
            <a:avLst/>
          </a:prstGeom>
        </p:spPr>
      </p:pic>
      <p:sp>
        <p:nvSpPr>
          <p:cNvPr id="6" name="Rectangle 5">
            <a:extLst>
              <a:ext uri="{FF2B5EF4-FFF2-40B4-BE49-F238E27FC236}">
                <a16:creationId xmlns:a16="http://schemas.microsoft.com/office/drawing/2014/main" id="{C2D07E97-0C85-4DD2-9AF1-787E4CDA47DD}"/>
              </a:ext>
            </a:extLst>
          </p:cNvPr>
          <p:cNvSpPr/>
          <p:nvPr/>
        </p:nvSpPr>
        <p:spPr>
          <a:xfrm>
            <a:off x="206979" y="2473706"/>
            <a:ext cx="7233481" cy="5940088"/>
          </a:xfrm>
          <a:prstGeom prst="rect">
            <a:avLst/>
          </a:prstGeom>
        </p:spPr>
        <p:txBody>
          <a:bodyPr wrap="square">
            <a:spAutoFit/>
          </a:bodyPr>
          <a:lstStyle/>
          <a:p>
            <a:pPr marL="12700">
              <a:lnSpc>
                <a:spcPct val="100000"/>
              </a:lnSpc>
              <a:spcBef>
                <a:spcPts val="0"/>
              </a:spcBef>
              <a:spcAft>
                <a:spcPts val="2400"/>
              </a:spcAft>
            </a:pPr>
            <a:r>
              <a:rPr lang="en-AU" sz="2000" spc="-5" dirty="0">
                <a:cs typeface="Arial"/>
              </a:rPr>
              <a:t>Underpinning Standards are used to document guidance material. They are designed to be simple quick guides that:</a:t>
            </a:r>
          </a:p>
          <a:p>
            <a:pPr marL="355600" indent="-342900">
              <a:lnSpc>
                <a:spcPct val="100000"/>
              </a:lnSpc>
              <a:spcBef>
                <a:spcPts val="0"/>
              </a:spcBef>
              <a:spcAft>
                <a:spcPts val="1200"/>
              </a:spcAft>
              <a:buFont typeface="Arial" panose="020B0604020202020204" pitchFamily="34" charset="0"/>
              <a:buChar char="•"/>
            </a:pPr>
            <a:r>
              <a:rPr lang="en-AU" sz="2000" spc="-5" dirty="0">
                <a:cs typeface="Arial"/>
              </a:rPr>
              <a:t>Provide information that is supplementary to procedures (e.g. scaffolding)</a:t>
            </a:r>
          </a:p>
          <a:p>
            <a:pPr marL="355600" indent="-342900">
              <a:lnSpc>
                <a:spcPct val="100000"/>
              </a:lnSpc>
              <a:spcBef>
                <a:spcPts val="0"/>
              </a:spcBef>
              <a:spcAft>
                <a:spcPts val="1200"/>
              </a:spcAft>
              <a:buFont typeface="Arial" panose="020B0604020202020204" pitchFamily="34" charset="0"/>
              <a:buChar char="•"/>
            </a:pPr>
            <a:r>
              <a:rPr lang="en-AU" sz="2000" spc="-5" dirty="0">
                <a:cs typeface="Arial"/>
              </a:rPr>
              <a:t>Can be used to document information that doesn’t require a procedure (e.g. PPE)</a:t>
            </a:r>
          </a:p>
          <a:p>
            <a:pPr marL="355600" indent="-342900">
              <a:lnSpc>
                <a:spcPct val="100000"/>
              </a:lnSpc>
              <a:spcBef>
                <a:spcPts val="0"/>
              </a:spcBef>
              <a:spcAft>
                <a:spcPts val="1200"/>
              </a:spcAft>
              <a:buFont typeface="Arial" panose="020B0604020202020204" pitchFamily="34" charset="0"/>
              <a:buChar char="•"/>
            </a:pPr>
            <a:r>
              <a:rPr lang="en-AU" sz="2000" spc="-5" dirty="0">
                <a:cs typeface="Arial"/>
              </a:rPr>
              <a:t>Draw together a number of critical risks (e.g. piling)</a:t>
            </a:r>
          </a:p>
          <a:p>
            <a:pPr marL="355600" indent="-342900">
              <a:lnSpc>
                <a:spcPct val="100000"/>
              </a:lnSpc>
              <a:spcBef>
                <a:spcPts val="0"/>
              </a:spcBef>
              <a:spcAft>
                <a:spcPts val="1200"/>
              </a:spcAft>
              <a:buFont typeface="Arial" panose="020B0604020202020204" pitchFamily="34" charset="0"/>
              <a:buChar char="•"/>
            </a:pPr>
            <a:r>
              <a:rPr lang="en-AU" sz="2000" spc="-5" dirty="0">
                <a:cs typeface="Arial"/>
              </a:rPr>
              <a:t>Can be used to provide guidance to workers who are not experts on a topic (e.g. how to conduct an incident investigation)</a:t>
            </a:r>
          </a:p>
          <a:p>
            <a:pPr marL="12700">
              <a:lnSpc>
                <a:spcPct val="100000"/>
              </a:lnSpc>
              <a:spcBef>
                <a:spcPts val="0"/>
              </a:spcBef>
              <a:spcAft>
                <a:spcPts val="2400"/>
              </a:spcAft>
            </a:pPr>
            <a:r>
              <a:rPr lang="en-AU" sz="2000" spc="-5" dirty="0">
                <a:cs typeface="Arial"/>
              </a:rPr>
              <a:t>Underpinning Standards can be used outside of the scope of Safety</a:t>
            </a:r>
          </a:p>
          <a:p>
            <a:pPr marL="12700">
              <a:lnSpc>
                <a:spcPct val="100000"/>
              </a:lnSpc>
              <a:spcBef>
                <a:spcPts val="0"/>
              </a:spcBef>
              <a:spcAft>
                <a:spcPts val="2400"/>
              </a:spcAft>
            </a:pPr>
            <a:r>
              <a:rPr lang="en-AU" sz="2000" spc="-5" dirty="0">
                <a:cs typeface="Arial"/>
              </a:rPr>
              <a:t>Supporting project documentation such as Management Plans and Permits will be drafted at this stage to align with the finalised procedures.</a:t>
            </a:r>
          </a:p>
        </p:txBody>
      </p:sp>
      <p:grpSp>
        <p:nvGrpSpPr>
          <p:cNvPr id="4" name="Group 3">
            <a:extLst>
              <a:ext uri="{FF2B5EF4-FFF2-40B4-BE49-F238E27FC236}">
                <a16:creationId xmlns:a16="http://schemas.microsoft.com/office/drawing/2014/main" id="{69AEC3DD-40FE-42D7-9A45-7C4CCCC2F9E9}"/>
              </a:ext>
            </a:extLst>
          </p:cNvPr>
          <p:cNvGrpSpPr/>
          <p:nvPr/>
        </p:nvGrpSpPr>
        <p:grpSpPr>
          <a:xfrm>
            <a:off x="7593464" y="2444097"/>
            <a:ext cx="4649477" cy="5907352"/>
            <a:chOff x="6560656" y="2621129"/>
            <a:chExt cx="4649477" cy="5907352"/>
          </a:xfrm>
        </p:grpSpPr>
        <p:pic>
          <p:nvPicPr>
            <p:cNvPr id="8" name="Picture 7" descr="Graphical user interface, text&#10;&#10;Description automatically generated">
              <a:extLst>
                <a:ext uri="{FF2B5EF4-FFF2-40B4-BE49-F238E27FC236}">
                  <a16:creationId xmlns:a16="http://schemas.microsoft.com/office/drawing/2014/main" id="{B6217051-0654-45B3-864D-E1C705898990}"/>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1" b="312"/>
            <a:stretch/>
          </p:blipFill>
          <p:spPr>
            <a:xfrm>
              <a:off x="6560656" y="2621129"/>
              <a:ext cx="2886232" cy="4091225"/>
            </a:xfrm>
            <a:prstGeom prst="rect">
              <a:avLst/>
            </a:prstGeom>
            <a:ln>
              <a:solidFill>
                <a:schemeClr val="accent2"/>
              </a:solidFill>
            </a:ln>
          </p:spPr>
        </p:pic>
        <p:pic>
          <p:nvPicPr>
            <p:cNvPr id="10" name="Picture 9" descr="Text&#10;&#10;Description automatically generated">
              <a:extLst>
                <a:ext uri="{FF2B5EF4-FFF2-40B4-BE49-F238E27FC236}">
                  <a16:creationId xmlns:a16="http://schemas.microsoft.com/office/drawing/2014/main" id="{390EEED4-C094-4484-BC2B-A0D0DFDC8C3A}"/>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b="1573"/>
            <a:stretch/>
          </p:blipFill>
          <p:spPr>
            <a:xfrm>
              <a:off x="8323062" y="4436067"/>
              <a:ext cx="2887071" cy="4092414"/>
            </a:xfrm>
            <a:prstGeom prst="rect">
              <a:avLst/>
            </a:prstGeom>
            <a:ln>
              <a:solidFill>
                <a:schemeClr val="accent2"/>
              </a:solidFill>
            </a:ln>
          </p:spPr>
        </p:pic>
      </p:grpSp>
      <p:sp>
        <p:nvSpPr>
          <p:cNvPr id="13" name="Footer Placeholder 3">
            <a:extLst>
              <a:ext uri="{FF2B5EF4-FFF2-40B4-BE49-F238E27FC236}">
                <a16:creationId xmlns:a16="http://schemas.microsoft.com/office/drawing/2014/main" id="{22E4CD37-6D5A-4DF8-BF74-617E70AEC454}"/>
              </a:ext>
            </a:extLst>
          </p:cNvPr>
          <p:cNvSpPr>
            <a:spLocks noGrp="1"/>
          </p:cNvSpPr>
          <p:nvPr>
            <p:ph type="ftr" sz="quarter" idx="11"/>
          </p:nvPr>
        </p:nvSpPr>
        <p:spPr>
          <a:xfrm>
            <a:off x="8022523" y="9040966"/>
            <a:ext cx="4405004" cy="290137"/>
          </a:xfrm>
        </p:spPr>
        <p:txBody>
          <a:bodyPr/>
          <a:lstStyle/>
          <a:p>
            <a:r>
              <a:rPr lang="en-AU" sz="1400" dirty="0">
                <a:solidFill>
                  <a:schemeClr val="accent2"/>
                </a:solidFill>
                <a:latin typeface="Calibri" panose="020F0502020204030204" pitchFamily="34" charset="0"/>
                <a:cs typeface="Calibri" panose="020F0502020204030204" pitchFamily="34" charset="0"/>
              </a:rPr>
              <a:t>Work Differently – Flipping Traditional Thinking On Its Head </a:t>
            </a:r>
          </a:p>
        </p:txBody>
      </p:sp>
    </p:spTree>
    <p:extLst>
      <p:ext uri="{BB962C8B-B14F-4D97-AF65-F5344CB8AC3E}">
        <p14:creationId xmlns:p14="http://schemas.microsoft.com/office/powerpoint/2010/main" val="9480477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5">
            <a:extLst>
              <a:ext uri="{FF2B5EF4-FFF2-40B4-BE49-F238E27FC236}">
                <a16:creationId xmlns:a16="http://schemas.microsoft.com/office/drawing/2014/main" id="{D5EEF3EE-C1E2-4D7D-827F-58E4556BEBD1}"/>
              </a:ext>
            </a:extLst>
          </p:cNvPr>
          <p:cNvSpPr txBox="1"/>
          <p:nvPr/>
        </p:nvSpPr>
        <p:spPr>
          <a:xfrm>
            <a:off x="1093548" y="2468320"/>
            <a:ext cx="10614498" cy="1114164"/>
          </a:xfrm>
          <a:prstGeom prst="rect">
            <a:avLst/>
          </a:prstGeom>
        </p:spPr>
        <p:txBody>
          <a:bodyPr vert="horz" wrap="square" lIns="0" tIns="6109" rIns="0" bIns="0" rtlCol="0">
            <a:spAutoFit/>
          </a:bodyPr>
          <a:lstStyle/>
          <a:p>
            <a:pPr marL="6109" marR="2444">
              <a:lnSpc>
                <a:spcPct val="100000"/>
              </a:lnSpc>
              <a:spcBef>
                <a:spcPts val="48"/>
              </a:spcBef>
            </a:pPr>
            <a:r>
              <a:rPr lang="en-AU" sz="1800" dirty="0">
                <a:latin typeface="Arial"/>
                <a:cs typeface="Arial"/>
              </a:rPr>
              <a:t>During the consultation period, there will be a post on the Channel where you can comment and ask any general questions for all to see!</a:t>
            </a:r>
          </a:p>
          <a:p>
            <a:pPr marL="6109" marR="2444">
              <a:lnSpc>
                <a:spcPct val="100000"/>
              </a:lnSpc>
              <a:spcBef>
                <a:spcPts val="48"/>
              </a:spcBef>
            </a:pPr>
            <a:endParaRPr lang="en-AU" sz="1800" dirty="0">
              <a:latin typeface="Arial"/>
              <a:cs typeface="Arial"/>
            </a:endParaRPr>
          </a:p>
          <a:p>
            <a:pPr marL="6109" marR="2444">
              <a:lnSpc>
                <a:spcPct val="100000"/>
              </a:lnSpc>
              <a:spcBef>
                <a:spcPts val="48"/>
              </a:spcBef>
            </a:pPr>
            <a:r>
              <a:rPr lang="en-AU" sz="1800" dirty="0">
                <a:latin typeface="Arial"/>
                <a:cs typeface="Arial"/>
              </a:rPr>
              <a:t>Please refer to the Homepage at any time where you will find contacts for Help and Support</a:t>
            </a:r>
            <a:endParaRPr sz="1800" dirty="0">
              <a:latin typeface="Arial"/>
              <a:cs typeface="Arial"/>
            </a:endParaRPr>
          </a:p>
        </p:txBody>
      </p:sp>
      <p:sp>
        <p:nvSpPr>
          <p:cNvPr id="23" name="Title 11">
            <a:extLst>
              <a:ext uri="{FF2B5EF4-FFF2-40B4-BE49-F238E27FC236}">
                <a16:creationId xmlns:a16="http://schemas.microsoft.com/office/drawing/2014/main" id="{B35B7196-9CC7-461E-88C5-0BAC8584C056}"/>
              </a:ext>
            </a:extLst>
          </p:cNvPr>
          <p:cNvSpPr>
            <a:spLocks noGrp="1"/>
          </p:cNvSpPr>
          <p:nvPr>
            <p:ph type="title"/>
          </p:nvPr>
        </p:nvSpPr>
        <p:spPr>
          <a:xfrm>
            <a:off x="309529" y="287990"/>
            <a:ext cx="9042608" cy="809289"/>
          </a:xfrm>
        </p:spPr>
        <p:txBody>
          <a:bodyPr/>
          <a:lstStyle/>
          <a:p>
            <a:r>
              <a:rPr lang="en-AU" sz="6700">
                <a:latin typeface="HY-Montefiore" panose="02000806000000020003" pitchFamily="50" charset="0"/>
              </a:rPr>
              <a:t>System consultation</a:t>
            </a:r>
          </a:p>
        </p:txBody>
      </p:sp>
      <p:sp>
        <p:nvSpPr>
          <p:cNvPr id="24" name="Content Placeholder 8">
            <a:extLst>
              <a:ext uri="{FF2B5EF4-FFF2-40B4-BE49-F238E27FC236}">
                <a16:creationId xmlns:a16="http://schemas.microsoft.com/office/drawing/2014/main" id="{F8769C11-943B-4CF2-B9DB-8BBE61530996}"/>
              </a:ext>
            </a:extLst>
          </p:cNvPr>
          <p:cNvSpPr>
            <a:spLocks noGrp="1"/>
          </p:cNvSpPr>
          <p:nvPr>
            <p:ph sz="half" idx="2"/>
          </p:nvPr>
        </p:nvSpPr>
        <p:spPr>
          <a:xfrm>
            <a:off x="304782" y="1318050"/>
            <a:ext cx="10223486" cy="451442"/>
          </a:xfrm>
        </p:spPr>
        <p:txBody>
          <a:bodyPr vert="horz" lIns="36000" tIns="36000" rIns="36000" bIns="36000" rtlCol="0" anchor="t">
            <a:noAutofit/>
          </a:bodyPr>
          <a:lstStyle/>
          <a:p>
            <a:r>
              <a:rPr lang="en-AU" sz="2700" dirty="0">
                <a:latin typeface="HY-Montefiore"/>
                <a:ea typeface="HY-Montefiore" panose="02000806000000020003" pitchFamily="50" charset="0"/>
              </a:rPr>
              <a:t>FEEDBACK – WE ARE LISTENING &amp; ACT ON WHAT YOU HAVE TO SAY</a:t>
            </a:r>
          </a:p>
        </p:txBody>
      </p:sp>
      <p:grpSp>
        <p:nvGrpSpPr>
          <p:cNvPr id="6" name="Group 5">
            <a:extLst>
              <a:ext uri="{FF2B5EF4-FFF2-40B4-BE49-F238E27FC236}">
                <a16:creationId xmlns:a16="http://schemas.microsoft.com/office/drawing/2014/main" id="{E301C3AA-2C67-414B-B4B4-27EDC7E1DC39}"/>
              </a:ext>
            </a:extLst>
          </p:cNvPr>
          <p:cNvGrpSpPr/>
          <p:nvPr/>
        </p:nvGrpSpPr>
        <p:grpSpPr>
          <a:xfrm>
            <a:off x="1093548" y="3909353"/>
            <a:ext cx="10592566" cy="5403858"/>
            <a:chOff x="982762" y="3805491"/>
            <a:chExt cx="9618918" cy="4854444"/>
          </a:xfrm>
        </p:grpSpPr>
        <p:sp>
          <p:nvSpPr>
            <p:cNvPr id="4" name="object 4">
              <a:extLst>
                <a:ext uri="{FF2B5EF4-FFF2-40B4-BE49-F238E27FC236}">
                  <a16:creationId xmlns:a16="http://schemas.microsoft.com/office/drawing/2014/main" id="{7B3B4C46-2DFB-469B-84E9-ADB04F0F8FE1}"/>
                </a:ext>
              </a:extLst>
            </p:cNvPr>
            <p:cNvSpPr txBox="1"/>
            <p:nvPr/>
          </p:nvSpPr>
          <p:spPr>
            <a:xfrm>
              <a:off x="982762" y="3805491"/>
              <a:ext cx="9618918" cy="4854444"/>
            </a:xfrm>
            <a:prstGeom prst="rect">
              <a:avLst/>
            </a:prstGeom>
            <a:ln w="38100">
              <a:solidFill>
                <a:schemeClr val="accent6"/>
              </a:solidFill>
              <a:prstDash val="dash"/>
            </a:ln>
          </p:spPr>
          <p:style>
            <a:lnRef idx="2">
              <a:schemeClr val="dk1"/>
            </a:lnRef>
            <a:fillRef idx="1">
              <a:schemeClr val="lt1"/>
            </a:fillRef>
            <a:effectRef idx="0">
              <a:schemeClr val="dk1"/>
            </a:effectRef>
            <a:fontRef idx="minor">
              <a:schemeClr val="dk1"/>
            </a:fontRef>
          </p:style>
          <p:txBody>
            <a:bodyPr vert="horz" wrap="square" lIns="0" tIns="2138" rIns="0" bIns="0" rtlCol="0">
              <a:spAutoFit/>
            </a:bodyPr>
            <a:lstStyle/>
            <a:p>
              <a:pPr marL="36000">
                <a:lnSpc>
                  <a:spcPct val="100000"/>
                </a:lnSpc>
                <a:spcBef>
                  <a:spcPts val="600"/>
                </a:spcBef>
              </a:pPr>
              <a:endParaRPr lang="en-AU" sz="1000" b="1" dirty="0">
                <a:latin typeface="Arial"/>
                <a:cs typeface="Arial"/>
              </a:endParaRPr>
            </a:p>
            <a:p>
              <a:pPr marL="173038">
                <a:lnSpc>
                  <a:spcPct val="100000"/>
                </a:lnSpc>
                <a:spcBef>
                  <a:spcPts val="600"/>
                </a:spcBef>
              </a:pPr>
              <a:r>
                <a:rPr sz="1800" b="1" dirty="0">
                  <a:solidFill>
                    <a:sysClr val="windowText" lastClr="000000"/>
                  </a:solidFill>
                  <a:latin typeface="Arial"/>
                  <a:cs typeface="Arial"/>
                </a:rPr>
                <a:t>This is </a:t>
              </a:r>
              <a:r>
                <a:rPr sz="1800" b="1" spc="-2" dirty="0">
                  <a:solidFill>
                    <a:sysClr val="windowText" lastClr="000000"/>
                  </a:solidFill>
                  <a:latin typeface="Arial"/>
                  <a:cs typeface="Arial"/>
                </a:rPr>
                <a:t>Round </a:t>
              </a:r>
              <a:r>
                <a:rPr sz="1800" b="1" dirty="0">
                  <a:solidFill>
                    <a:sysClr val="windowText" lastClr="000000"/>
                  </a:solidFill>
                  <a:latin typeface="Arial"/>
                  <a:cs typeface="Arial"/>
                </a:rPr>
                <a:t>One of </a:t>
              </a:r>
              <a:r>
                <a:rPr sz="1800" b="1" spc="-2" dirty="0">
                  <a:solidFill>
                    <a:sysClr val="windowText" lastClr="000000"/>
                  </a:solidFill>
                  <a:latin typeface="Arial"/>
                  <a:cs typeface="Arial"/>
                </a:rPr>
                <a:t>consultation, so </a:t>
              </a:r>
              <a:r>
                <a:rPr sz="1800" b="1" dirty="0">
                  <a:solidFill>
                    <a:sysClr val="windowText" lastClr="000000"/>
                  </a:solidFill>
                  <a:latin typeface="Arial"/>
                  <a:cs typeface="Arial"/>
                </a:rPr>
                <a:t>let us </a:t>
              </a:r>
              <a:r>
                <a:rPr sz="1800" b="1" spc="-2" dirty="0">
                  <a:solidFill>
                    <a:sysClr val="windowText" lastClr="000000"/>
                  </a:solidFill>
                  <a:latin typeface="Arial"/>
                  <a:cs typeface="Arial"/>
                </a:rPr>
                <a:t>know </a:t>
              </a:r>
              <a:r>
                <a:rPr sz="1800" b="1" dirty="0">
                  <a:solidFill>
                    <a:sysClr val="windowText" lastClr="000000"/>
                  </a:solidFill>
                  <a:latin typeface="Arial"/>
                  <a:cs typeface="Arial"/>
                </a:rPr>
                <a:t>how this process</a:t>
              </a:r>
              <a:r>
                <a:rPr sz="1800" b="1" spc="-28" dirty="0">
                  <a:solidFill>
                    <a:sysClr val="windowText" lastClr="000000"/>
                  </a:solidFill>
                  <a:latin typeface="Arial"/>
                  <a:cs typeface="Arial"/>
                </a:rPr>
                <a:t> </a:t>
              </a:r>
              <a:r>
                <a:rPr sz="1800" b="1" dirty="0">
                  <a:solidFill>
                    <a:sysClr val="windowText" lastClr="000000"/>
                  </a:solidFill>
                  <a:latin typeface="Arial"/>
                  <a:cs typeface="Arial"/>
                </a:rPr>
                <a:t>goes!</a:t>
              </a:r>
              <a:endParaRPr lang="en-AU" sz="1800" dirty="0">
                <a:solidFill>
                  <a:sysClr val="windowText" lastClr="000000"/>
                </a:solidFill>
                <a:latin typeface="Arial"/>
                <a:cs typeface="Arial"/>
              </a:endParaRPr>
            </a:p>
            <a:p>
              <a:pPr marL="173038">
                <a:lnSpc>
                  <a:spcPct val="100000"/>
                </a:lnSpc>
                <a:spcBef>
                  <a:spcPts val="600"/>
                </a:spcBef>
                <a:buFont typeface="Wingdings" panose="05000000000000000000" pitchFamily="2" charset="2"/>
                <a:buChar char="§"/>
              </a:pPr>
              <a:endParaRPr lang="en-AU" sz="1800" b="1" dirty="0">
                <a:solidFill>
                  <a:sysClr val="windowText" lastClr="000000"/>
                </a:solidFill>
                <a:latin typeface="Arial"/>
                <a:cs typeface="Arial"/>
              </a:endParaRPr>
            </a:p>
            <a:p>
              <a:pPr marL="625475" indent="-277813">
                <a:lnSpc>
                  <a:spcPct val="100000"/>
                </a:lnSpc>
                <a:spcBef>
                  <a:spcPts val="600"/>
                </a:spcBef>
                <a:buFont typeface="Wingdings" panose="05000000000000000000" pitchFamily="2" charset="2"/>
                <a:buChar char="§"/>
              </a:pPr>
              <a:r>
                <a:rPr sz="1800" b="1" dirty="0">
                  <a:solidFill>
                    <a:sysClr val="windowText" lastClr="000000"/>
                  </a:solidFill>
                  <a:latin typeface="Arial"/>
                  <a:cs typeface="Arial"/>
                </a:rPr>
                <a:t>What works</a:t>
              </a:r>
              <a:r>
                <a:rPr sz="1800" b="1" spc="-2" dirty="0">
                  <a:solidFill>
                    <a:sysClr val="windowText" lastClr="000000"/>
                  </a:solidFill>
                  <a:latin typeface="Arial"/>
                  <a:cs typeface="Arial"/>
                </a:rPr>
                <a:t> </a:t>
              </a:r>
              <a:r>
                <a:rPr sz="1800" b="1" dirty="0">
                  <a:solidFill>
                    <a:sysClr val="windowText" lastClr="000000"/>
                  </a:solidFill>
                  <a:latin typeface="Arial"/>
                  <a:cs typeface="Arial"/>
                </a:rPr>
                <a:t>well?</a:t>
              </a:r>
              <a:endParaRPr sz="1800" dirty="0">
                <a:solidFill>
                  <a:sysClr val="windowText" lastClr="000000"/>
                </a:solidFill>
                <a:latin typeface="Arial"/>
                <a:cs typeface="Arial"/>
              </a:endParaRPr>
            </a:p>
            <a:p>
              <a:pPr marL="625475" indent="-277813">
                <a:lnSpc>
                  <a:spcPct val="100000"/>
                </a:lnSpc>
                <a:spcBef>
                  <a:spcPts val="600"/>
                </a:spcBef>
                <a:buFont typeface="Wingdings" panose="05000000000000000000" pitchFamily="2" charset="2"/>
                <a:buChar char="§"/>
              </a:pPr>
              <a:r>
                <a:rPr sz="1800" b="1" dirty="0">
                  <a:solidFill>
                    <a:sysClr val="windowText" lastClr="000000"/>
                  </a:solidFill>
                  <a:latin typeface="Arial"/>
                  <a:cs typeface="Arial"/>
                </a:rPr>
                <a:t>What doesn’t</a:t>
              </a:r>
              <a:r>
                <a:rPr sz="1800" b="1" spc="-2" dirty="0">
                  <a:solidFill>
                    <a:sysClr val="windowText" lastClr="000000"/>
                  </a:solidFill>
                  <a:latin typeface="Arial"/>
                  <a:cs typeface="Arial"/>
                </a:rPr>
                <a:t> </a:t>
              </a:r>
              <a:r>
                <a:rPr sz="1800" b="1" dirty="0">
                  <a:solidFill>
                    <a:sysClr val="windowText" lastClr="000000"/>
                  </a:solidFill>
                  <a:latin typeface="Arial"/>
                  <a:cs typeface="Arial"/>
                </a:rPr>
                <a:t>work?</a:t>
              </a:r>
              <a:endParaRPr sz="1800" dirty="0">
                <a:solidFill>
                  <a:sysClr val="windowText" lastClr="000000"/>
                </a:solidFill>
                <a:latin typeface="Arial"/>
                <a:cs typeface="Arial"/>
              </a:endParaRPr>
            </a:p>
            <a:p>
              <a:pPr marL="625475" indent="-277813">
                <a:lnSpc>
                  <a:spcPct val="100000"/>
                </a:lnSpc>
                <a:spcBef>
                  <a:spcPts val="600"/>
                </a:spcBef>
                <a:buFont typeface="Wingdings" panose="05000000000000000000" pitchFamily="2" charset="2"/>
                <a:buChar char="§"/>
              </a:pPr>
              <a:r>
                <a:rPr sz="1800" b="1" spc="-2" dirty="0">
                  <a:solidFill>
                    <a:sysClr val="windowText" lastClr="000000"/>
                  </a:solidFill>
                  <a:latin typeface="Arial"/>
                  <a:cs typeface="Arial"/>
                </a:rPr>
                <a:t>Has </a:t>
              </a:r>
              <a:r>
                <a:rPr sz="1800" b="1" dirty="0">
                  <a:solidFill>
                    <a:sysClr val="windowText" lastClr="000000"/>
                  </a:solidFill>
                  <a:latin typeface="Arial"/>
                  <a:cs typeface="Arial"/>
                </a:rPr>
                <a:t>this guide been useful </a:t>
              </a:r>
              <a:r>
                <a:rPr sz="1800" b="1" spc="-2" dirty="0">
                  <a:solidFill>
                    <a:sysClr val="windowText" lastClr="000000"/>
                  </a:solidFill>
                  <a:latin typeface="Arial"/>
                  <a:cs typeface="Arial"/>
                </a:rPr>
                <a:t>and</a:t>
              </a:r>
              <a:r>
                <a:rPr sz="1800" b="1" spc="-8" dirty="0">
                  <a:solidFill>
                    <a:sysClr val="windowText" lastClr="000000"/>
                  </a:solidFill>
                  <a:latin typeface="Arial"/>
                  <a:cs typeface="Arial"/>
                </a:rPr>
                <a:t> </a:t>
              </a:r>
              <a:r>
                <a:rPr sz="1800" b="1" dirty="0">
                  <a:solidFill>
                    <a:sysClr val="windowText" lastClr="000000"/>
                  </a:solidFill>
                  <a:latin typeface="Arial"/>
                  <a:cs typeface="Arial"/>
                </a:rPr>
                <a:t>informative?</a:t>
              </a:r>
              <a:endParaRPr sz="1800" dirty="0">
                <a:solidFill>
                  <a:sysClr val="windowText" lastClr="000000"/>
                </a:solidFill>
                <a:latin typeface="Arial"/>
                <a:cs typeface="Arial"/>
              </a:endParaRPr>
            </a:p>
            <a:p>
              <a:pPr marL="625475" indent="-277813">
                <a:lnSpc>
                  <a:spcPct val="100000"/>
                </a:lnSpc>
                <a:spcBef>
                  <a:spcPts val="600"/>
                </a:spcBef>
                <a:buFont typeface="Wingdings" panose="05000000000000000000" pitchFamily="2" charset="2"/>
                <a:buChar char="§"/>
              </a:pPr>
              <a:r>
                <a:rPr sz="1800" b="1" dirty="0">
                  <a:solidFill>
                    <a:sysClr val="windowText" lastClr="000000"/>
                  </a:solidFill>
                  <a:latin typeface="Arial"/>
                  <a:cs typeface="Arial"/>
                </a:rPr>
                <a:t>What </a:t>
              </a:r>
              <a:r>
                <a:rPr sz="1800" b="1" spc="-2" dirty="0">
                  <a:solidFill>
                    <a:sysClr val="windowText" lastClr="000000"/>
                  </a:solidFill>
                  <a:latin typeface="Arial"/>
                  <a:cs typeface="Arial"/>
                </a:rPr>
                <a:t>should </a:t>
              </a:r>
              <a:r>
                <a:rPr sz="1800" b="1" dirty="0">
                  <a:solidFill>
                    <a:sysClr val="windowText" lastClr="000000"/>
                  </a:solidFill>
                  <a:latin typeface="Arial"/>
                  <a:cs typeface="Arial"/>
                </a:rPr>
                <a:t>we do </a:t>
              </a:r>
              <a:r>
                <a:rPr sz="1800" b="1" spc="-2" dirty="0">
                  <a:solidFill>
                    <a:sysClr val="windowText" lastClr="000000"/>
                  </a:solidFill>
                  <a:latin typeface="Arial"/>
                  <a:cs typeface="Arial"/>
                </a:rPr>
                <a:t>different </a:t>
              </a:r>
              <a:r>
                <a:rPr sz="1800" b="1" dirty="0">
                  <a:solidFill>
                    <a:sysClr val="windowText" lastClr="000000"/>
                  </a:solidFill>
                  <a:latin typeface="Arial"/>
                  <a:cs typeface="Arial"/>
                </a:rPr>
                <a:t>for the next </a:t>
              </a:r>
              <a:r>
                <a:rPr sz="1800" b="1" spc="-2" dirty="0">
                  <a:solidFill>
                    <a:sysClr val="windowText" lastClr="000000"/>
                  </a:solidFill>
                  <a:latin typeface="Arial"/>
                  <a:cs typeface="Arial"/>
                </a:rPr>
                <a:t>round </a:t>
              </a:r>
              <a:r>
                <a:rPr sz="1800" b="1" dirty="0">
                  <a:solidFill>
                    <a:sysClr val="windowText" lastClr="000000"/>
                  </a:solidFill>
                  <a:latin typeface="Arial"/>
                  <a:cs typeface="Arial"/>
                </a:rPr>
                <a:t>of</a:t>
              </a:r>
              <a:r>
                <a:rPr sz="1800" b="1" spc="-10" dirty="0">
                  <a:solidFill>
                    <a:sysClr val="windowText" lastClr="000000"/>
                  </a:solidFill>
                  <a:latin typeface="Arial"/>
                  <a:cs typeface="Arial"/>
                </a:rPr>
                <a:t> </a:t>
              </a:r>
              <a:r>
                <a:rPr sz="1800" b="1" spc="-2" dirty="0">
                  <a:solidFill>
                    <a:sysClr val="windowText" lastClr="000000"/>
                  </a:solidFill>
                  <a:latin typeface="Arial"/>
                  <a:cs typeface="Arial"/>
                </a:rPr>
                <a:t>reviews?</a:t>
              </a:r>
              <a:endParaRPr lang="en-AU" sz="1800" b="1" spc="-2" dirty="0">
                <a:solidFill>
                  <a:sysClr val="windowText" lastClr="000000"/>
                </a:solidFill>
                <a:latin typeface="Arial"/>
                <a:cs typeface="Arial"/>
              </a:endParaRPr>
            </a:p>
            <a:p>
              <a:pPr marL="625475" indent="-277813">
                <a:lnSpc>
                  <a:spcPct val="100000"/>
                </a:lnSpc>
                <a:spcBef>
                  <a:spcPts val="600"/>
                </a:spcBef>
                <a:buFont typeface="Wingdings" panose="05000000000000000000" pitchFamily="2" charset="2"/>
                <a:buChar char="§"/>
              </a:pPr>
              <a:endParaRPr lang="en-AU" sz="1800" b="1" spc="-2" dirty="0">
                <a:solidFill>
                  <a:sysClr val="windowText" lastClr="000000"/>
                </a:solidFill>
                <a:latin typeface="Arial"/>
                <a:cs typeface="Arial"/>
              </a:endParaRPr>
            </a:p>
            <a:p>
              <a:pPr marL="347662">
                <a:lnSpc>
                  <a:spcPct val="100000"/>
                </a:lnSpc>
                <a:spcBef>
                  <a:spcPts val="600"/>
                </a:spcBef>
              </a:pPr>
              <a:r>
                <a:rPr lang="en-AU" sz="1800" b="1" spc="-2" dirty="0">
                  <a:solidFill>
                    <a:sysClr val="windowText" lastClr="000000"/>
                  </a:solidFill>
                  <a:latin typeface="Arial"/>
                  <a:cs typeface="Arial"/>
                </a:rPr>
                <a:t>Reviewers will be sent a link to complete a short survey to provide feedback at the end of each Round of consultation. Thank you for participating!</a:t>
              </a:r>
            </a:p>
            <a:p>
              <a:pPr marL="173038">
                <a:lnSpc>
                  <a:spcPct val="100000"/>
                </a:lnSpc>
                <a:spcBef>
                  <a:spcPts val="600"/>
                </a:spcBef>
                <a:tabLst>
                  <a:tab pos="242198" algn="l"/>
                  <a:tab pos="242503" algn="l"/>
                </a:tabLst>
              </a:pPr>
              <a:endParaRPr lang="en-AU" sz="1800" b="1" spc="-2" dirty="0">
                <a:latin typeface="Arial"/>
                <a:cs typeface="Arial"/>
              </a:endParaRPr>
            </a:p>
            <a:p>
              <a:pPr marL="173038">
                <a:lnSpc>
                  <a:spcPct val="100000"/>
                </a:lnSpc>
                <a:spcBef>
                  <a:spcPts val="600"/>
                </a:spcBef>
                <a:tabLst>
                  <a:tab pos="242198" algn="l"/>
                  <a:tab pos="242503" algn="l"/>
                </a:tabLst>
              </a:pPr>
              <a:endParaRPr lang="en-AU" sz="1800" b="1" spc="-2" dirty="0">
                <a:latin typeface="Arial"/>
                <a:cs typeface="Arial"/>
              </a:endParaRPr>
            </a:p>
            <a:p>
              <a:pPr marL="173038">
                <a:lnSpc>
                  <a:spcPct val="100000"/>
                </a:lnSpc>
                <a:spcBef>
                  <a:spcPts val="600"/>
                </a:spcBef>
                <a:tabLst>
                  <a:tab pos="242198" algn="l"/>
                  <a:tab pos="242503" algn="l"/>
                </a:tabLst>
              </a:pPr>
              <a:endParaRPr lang="en-AU" sz="1800" b="1" spc="-2" dirty="0">
                <a:latin typeface="Arial"/>
                <a:cs typeface="Arial"/>
              </a:endParaRPr>
            </a:p>
            <a:p>
              <a:pPr marL="173038">
                <a:lnSpc>
                  <a:spcPct val="100000"/>
                </a:lnSpc>
                <a:spcBef>
                  <a:spcPts val="600"/>
                </a:spcBef>
                <a:tabLst>
                  <a:tab pos="242198" algn="l"/>
                  <a:tab pos="242503" algn="l"/>
                </a:tabLst>
              </a:pPr>
              <a:endParaRPr lang="en-AU" sz="1800" b="1" spc="-2" dirty="0">
                <a:latin typeface="Arial"/>
                <a:cs typeface="Arial"/>
              </a:endParaRPr>
            </a:p>
            <a:p>
              <a:pPr marL="173038">
                <a:lnSpc>
                  <a:spcPct val="100000"/>
                </a:lnSpc>
                <a:spcBef>
                  <a:spcPts val="600"/>
                </a:spcBef>
                <a:tabLst>
                  <a:tab pos="242198" algn="l"/>
                  <a:tab pos="242503" algn="l"/>
                </a:tabLst>
              </a:pPr>
              <a:endParaRPr lang="en-AU" sz="1800" b="1" spc="-2" dirty="0">
                <a:latin typeface="Arial"/>
                <a:cs typeface="Arial"/>
              </a:endParaRPr>
            </a:p>
            <a:p>
              <a:pPr marL="173038">
                <a:lnSpc>
                  <a:spcPct val="100000"/>
                </a:lnSpc>
                <a:spcBef>
                  <a:spcPts val="600"/>
                </a:spcBef>
                <a:tabLst>
                  <a:tab pos="242198" algn="l"/>
                  <a:tab pos="242503" algn="l"/>
                </a:tabLst>
              </a:pPr>
              <a:endParaRPr lang="en-AU" sz="1800" b="1" spc="-2" dirty="0">
                <a:latin typeface="Arial"/>
                <a:cs typeface="Arial"/>
              </a:endParaRPr>
            </a:p>
          </p:txBody>
        </p:sp>
        <p:pic>
          <p:nvPicPr>
            <p:cNvPr id="3" name="Picture 2">
              <a:extLst>
                <a:ext uri="{FF2B5EF4-FFF2-40B4-BE49-F238E27FC236}">
                  <a16:creationId xmlns:a16="http://schemas.microsoft.com/office/drawing/2014/main" id="{0D8F4A6D-22A7-4644-B650-87CCAAA61DDB}"/>
                </a:ext>
              </a:extLst>
            </p:cNvPr>
            <p:cNvPicPr>
              <a:picLocks noChangeAspect="1"/>
            </p:cNvPicPr>
            <p:nvPr/>
          </p:nvPicPr>
          <p:blipFill>
            <a:blip r:embed="rId3"/>
            <a:stretch>
              <a:fillRect/>
            </a:stretch>
          </p:blipFill>
          <p:spPr>
            <a:xfrm>
              <a:off x="3933286" y="6926742"/>
              <a:ext cx="3737792" cy="1448548"/>
            </a:xfrm>
            <a:prstGeom prst="rect">
              <a:avLst/>
            </a:prstGeom>
            <a:ln w="38100">
              <a:noFill/>
              <a:prstDash val="dash"/>
            </a:ln>
          </p:spPr>
        </p:pic>
      </p:grpSp>
      <p:grpSp>
        <p:nvGrpSpPr>
          <p:cNvPr id="16" name="Group 15">
            <a:extLst>
              <a:ext uri="{FF2B5EF4-FFF2-40B4-BE49-F238E27FC236}">
                <a16:creationId xmlns:a16="http://schemas.microsoft.com/office/drawing/2014/main" id="{3AFB09E3-47D4-4C99-AB90-B121A08EF778}"/>
              </a:ext>
            </a:extLst>
          </p:cNvPr>
          <p:cNvGrpSpPr/>
          <p:nvPr/>
        </p:nvGrpSpPr>
        <p:grpSpPr>
          <a:xfrm>
            <a:off x="10881886" y="1247631"/>
            <a:ext cx="1696187" cy="1043721"/>
            <a:chOff x="9017148" y="2961250"/>
            <a:chExt cx="1911323" cy="1176101"/>
          </a:xfrm>
        </p:grpSpPr>
        <p:pic>
          <p:nvPicPr>
            <p:cNvPr id="13" name="Graphic 12" descr="Envelope">
              <a:extLst>
                <a:ext uri="{FF2B5EF4-FFF2-40B4-BE49-F238E27FC236}">
                  <a16:creationId xmlns:a16="http://schemas.microsoft.com/office/drawing/2014/main" id="{A15284B9-4C94-400B-B14C-1FEFD649229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017148" y="3132260"/>
              <a:ext cx="1005091" cy="1005091"/>
            </a:xfrm>
            <a:prstGeom prst="rect">
              <a:avLst/>
            </a:prstGeom>
          </p:spPr>
        </p:pic>
        <p:pic>
          <p:nvPicPr>
            <p:cNvPr id="15" name="Graphic 14" descr="Smart Phone">
              <a:extLst>
                <a:ext uri="{FF2B5EF4-FFF2-40B4-BE49-F238E27FC236}">
                  <a16:creationId xmlns:a16="http://schemas.microsoft.com/office/drawing/2014/main" id="{9B8CE4E1-B180-4EFA-9461-E17D1A876A70}"/>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923380" y="2961250"/>
              <a:ext cx="1005091" cy="1005091"/>
            </a:xfrm>
            <a:prstGeom prst="rect">
              <a:avLst/>
            </a:prstGeom>
          </p:spPr>
        </p:pic>
      </p:grpSp>
    </p:spTree>
    <p:extLst>
      <p:ext uri="{BB962C8B-B14F-4D97-AF65-F5344CB8AC3E}">
        <p14:creationId xmlns:p14="http://schemas.microsoft.com/office/powerpoint/2010/main" val="533289337"/>
      </p:ext>
    </p:extLst>
  </p:cSld>
  <p:clrMapOvr>
    <a:masterClrMapping/>
  </p:clrMapOvr>
</p:sld>
</file>

<file path=ppt/theme/theme1.xml><?xml version="1.0" encoding="utf-8"?>
<a:theme xmlns:a="http://schemas.openxmlformats.org/drawingml/2006/main" name="Theme4">
  <a:themeElements>
    <a:clrScheme name="HY">
      <a:dk1>
        <a:srgbClr val="000000"/>
      </a:dk1>
      <a:lt1>
        <a:srgbClr val="FFFFFF"/>
      </a:lt1>
      <a:dk2>
        <a:srgbClr val="000000"/>
      </a:dk2>
      <a:lt2>
        <a:srgbClr val="FFFFFF"/>
      </a:lt2>
      <a:accent1>
        <a:srgbClr val="FAAF3F"/>
      </a:accent1>
      <a:accent2>
        <a:srgbClr val="898B8E"/>
      </a:accent2>
      <a:accent3>
        <a:srgbClr val="A7A8AA"/>
      </a:accent3>
      <a:accent4>
        <a:srgbClr val="C4C5C7"/>
      </a:accent4>
      <a:accent5>
        <a:srgbClr val="E2E2E3"/>
      </a:accent5>
      <a:accent6>
        <a:srgbClr val="F8931D"/>
      </a:accent6>
      <a:hlink>
        <a:srgbClr val="0000FF"/>
      </a:hlink>
      <a:folHlink>
        <a:srgbClr val="990099"/>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4" id="{FBB54420-DB19-4577-82F9-E11E4880ECEB}" vid="{CEB2E586-496B-4F68-8798-59B513102AEF}"/>
    </a:ext>
  </a:extLst>
</a:theme>
</file>

<file path=ppt/theme/theme2.xml><?xml version="1.0" encoding="utf-8"?>
<a:theme xmlns:a="http://schemas.openxmlformats.org/drawingml/2006/main" name="1_Theme4">
  <a:themeElements>
    <a:clrScheme name="HY">
      <a:dk1>
        <a:srgbClr val="000000"/>
      </a:dk1>
      <a:lt1>
        <a:srgbClr val="FFFFFF"/>
      </a:lt1>
      <a:dk2>
        <a:srgbClr val="000000"/>
      </a:dk2>
      <a:lt2>
        <a:srgbClr val="FFFFFF"/>
      </a:lt2>
      <a:accent1>
        <a:srgbClr val="FAAF3F"/>
      </a:accent1>
      <a:accent2>
        <a:srgbClr val="898B8E"/>
      </a:accent2>
      <a:accent3>
        <a:srgbClr val="A7A8AA"/>
      </a:accent3>
      <a:accent4>
        <a:srgbClr val="C4C5C7"/>
      </a:accent4>
      <a:accent5>
        <a:srgbClr val="E2E2E3"/>
      </a:accent5>
      <a:accent6>
        <a:srgbClr val="F8931D"/>
      </a:accent6>
      <a:hlink>
        <a:srgbClr val="0000FF"/>
      </a:hlink>
      <a:folHlink>
        <a:srgbClr val="990099"/>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4" id="{FBB54420-DB19-4577-82F9-E11E4880ECEB}" vid="{CEB2E586-496B-4F68-8798-59B513102AE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02A18DAC4A8A5489DC0795DF1E067C4" ma:contentTypeVersion="6" ma:contentTypeDescription="Create a new document." ma:contentTypeScope="" ma:versionID="104bd9978c978ae9a0e7f5235aba5390">
  <xsd:schema xmlns:xsd="http://www.w3.org/2001/XMLSchema" xmlns:xs="http://www.w3.org/2001/XMLSchema" xmlns:p="http://schemas.microsoft.com/office/2006/metadata/properties" xmlns:ns2="91c076d1-d1f9-42a3-b4b6-aeec97f90479" targetNamespace="http://schemas.microsoft.com/office/2006/metadata/properties" ma:root="true" ma:fieldsID="5273ce2e338915645eb7692680d7acb9" ns2:_="">
    <xsd:import namespace="91c076d1-d1f9-42a3-b4b6-aeec97f90479"/>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1c076d1-d1f9-42a3-b4b6-aeec97f9047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LengthInSeconds" ma:index="13" nillable="true" ma:displayName="Length (seconds)"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434B734-CEC3-44D8-8ED8-FA8DA79ED059}">
  <ds:schemaRefs>
    <ds:schemaRef ds:uri="http://schemas.microsoft.com/office/infopath/2007/PartnerControls"/>
    <ds:schemaRef ds:uri="http://purl.org/dc/elements/1.1/"/>
    <ds:schemaRef ds:uri="bfdc04e5-2d22-4bbe-bb22-24f8012acdaa"/>
    <ds:schemaRef ds:uri="http://www.w3.org/XML/1998/namespace"/>
    <ds:schemaRef ds:uri="http://schemas.microsoft.com/office/2006/documentManagement/types"/>
    <ds:schemaRef ds:uri="http://schemas.microsoft.com/office/2006/metadata/properties"/>
    <ds:schemaRef ds:uri="http://schemas.openxmlformats.org/package/2006/metadata/core-properties"/>
    <ds:schemaRef ds:uri="http://purl.org/dc/dcmitype/"/>
    <ds:schemaRef ds:uri="http://purl.org/dc/terms/"/>
  </ds:schemaRefs>
</ds:datastoreItem>
</file>

<file path=customXml/itemProps2.xml><?xml version="1.0" encoding="utf-8"?>
<ds:datastoreItem xmlns:ds="http://schemas.openxmlformats.org/officeDocument/2006/customXml" ds:itemID="{DA669C7A-984C-4056-8972-9E45243EBDF9}">
  <ds:schemaRefs>
    <ds:schemaRef ds:uri="http://schemas.microsoft.com/sharepoint/v3/contenttype/forms"/>
  </ds:schemaRefs>
</ds:datastoreItem>
</file>

<file path=customXml/itemProps3.xml><?xml version="1.0" encoding="utf-8"?>
<ds:datastoreItem xmlns:ds="http://schemas.openxmlformats.org/officeDocument/2006/customXml" ds:itemID="{9EAD1FBF-EEFC-46E8-AA59-A76B8997F25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1c076d1-d1f9-42a3-b4b6-aeec97f9047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Theme4</Template>
  <TotalTime>2406</TotalTime>
  <Words>3168</Words>
  <Application>Microsoft Office PowerPoint</Application>
  <PresentationFormat>A3 Paper (297x420 mm)</PresentationFormat>
  <Paragraphs>342</Paragraphs>
  <Slides>25</Slides>
  <Notes>17</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25</vt:i4>
      </vt:variant>
    </vt:vector>
  </HeadingPairs>
  <TitlesOfParts>
    <vt:vector size="32" baseType="lpstr">
      <vt:lpstr>Arial</vt:lpstr>
      <vt:lpstr>Arial Black</vt:lpstr>
      <vt:lpstr>Calibri</vt:lpstr>
      <vt:lpstr>HY-Montefiore</vt:lpstr>
      <vt:lpstr>Wingdings</vt:lpstr>
      <vt:lpstr>Theme4</vt:lpstr>
      <vt:lpstr>1_Theme4</vt:lpstr>
      <vt:lpstr>Safety management system CONSULTATION GUIDE</vt:lpstr>
      <vt:lpstr>Work differently</vt:lpstr>
      <vt:lpstr>Work differently</vt:lpstr>
      <vt:lpstr>Work differently</vt:lpstr>
      <vt:lpstr>Work differently</vt:lpstr>
      <vt:lpstr>Work differently</vt:lpstr>
      <vt:lpstr>Stage 3 CONSULTATION Process</vt:lpstr>
      <vt:lpstr>CONSULTATION PROCESS</vt:lpstr>
      <vt:lpstr>CONSULTATION PROCESS</vt:lpstr>
      <vt:lpstr>CONSULTATION PROCESS</vt:lpstr>
      <vt:lpstr>System consultation</vt:lpstr>
      <vt:lpstr>CONSULTATION PROCESS</vt:lpstr>
      <vt:lpstr>CONSULTATION PROCESS</vt:lpstr>
      <vt:lpstr>CONSULTATION PROCESS</vt:lpstr>
      <vt:lpstr>CONSULTATION PROCESS</vt:lpstr>
      <vt:lpstr>CONSULTATION PROCESS</vt:lpstr>
      <vt:lpstr>CONSULTATION PROCESS</vt:lpstr>
      <vt:lpstr>System consultation rounds</vt:lpstr>
      <vt:lpstr>System consultation</vt:lpstr>
      <vt:lpstr>System consultation</vt:lpstr>
      <vt:lpstr>System consultation</vt:lpstr>
      <vt:lpstr>System consultation</vt:lpstr>
      <vt:lpstr>System consultation</vt:lpstr>
      <vt:lpstr>System consultation</vt:lpstr>
      <vt:lpstr>System consultation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Sophie Coker</dc:creator>
  <cp:lastModifiedBy>Sophie Coker</cp:lastModifiedBy>
  <cp:revision>17</cp:revision>
  <dcterms:created xsi:type="dcterms:W3CDTF">2021-03-30T06:39:24Z</dcterms:created>
  <dcterms:modified xsi:type="dcterms:W3CDTF">2021-08-11T23:20:54Z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0x010100D02A18DAC4A8A5489DC0795DF1E067C4</vt:lpwstr>
  </property>
  <property fmtid="{D5CDD505-2E9C-101B-9397-08002B2CF9AE}" pid="3" name="xd_Signature">
    <vt:bool>false</vt:bool>
  </property>
  <property fmtid="{D5CDD505-2E9C-101B-9397-08002B2CF9AE}" pid="4" name="xd_ProgID">
    <vt:lpwstr/>
  </property>
  <property fmtid="{D5CDD505-2E9C-101B-9397-08002B2CF9AE}" pid="5" name="_SourceUrl">
    <vt:lpwstr/>
  </property>
  <property fmtid="{D5CDD505-2E9C-101B-9397-08002B2CF9AE}" pid="6" name="_SharedFileIndex">
    <vt:lpwstr/>
  </property>
  <property fmtid="{D5CDD505-2E9C-101B-9397-08002B2CF9AE}" pid="7" name="TemplateUrl">
    <vt:lpwstr/>
  </property>
  <property fmtid="{D5CDD505-2E9C-101B-9397-08002B2CF9AE}" pid="8" name="ComplianceAssetId">
    <vt:lpwstr/>
  </property>
  <property fmtid="{D5CDD505-2E9C-101B-9397-08002B2CF9AE}" pid="9" name="_ExtendedDescription">
    <vt:lpwstr/>
  </property>
</Properties>
</file>