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57" d="100"/>
          <a:sy n="57" d="100"/>
        </p:scale>
        <p:origin x="78" y="1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65C3-2CAC-4DF5-B269-7593170EE2FA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E5B1-20AB-4BCF-B3E4-A2C7FBB6C48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8067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65C3-2CAC-4DF5-B269-7593170EE2FA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E5B1-20AB-4BCF-B3E4-A2C7FBB6C48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18923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65C3-2CAC-4DF5-B269-7593170EE2FA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E5B1-20AB-4BCF-B3E4-A2C7FBB6C48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91564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65C3-2CAC-4DF5-B269-7593170EE2FA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E5B1-20AB-4BCF-B3E4-A2C7FBB6C48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75204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65C3-2CAC-4DF5-B269-7593170EE2FA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E5B1-20AB-4BCF-B3E4-A2C7FBB6C48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2141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65C3-2CAC-4DF5-B269-7593170EE2FA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E5B1-20AB-4BCF-B3E4-A2C7FBB6C48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88914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65C3-2CAC-4DF5-B269-7593170EE2FA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E5B1-20AB-4BCF-B3E4-A2C7FBB6C48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92169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65C3-2CAC-4DF5-B269-7593170EE2FA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E5B1-20AB-4BCF-B3E4-A2C7FBB6C48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35985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65C3-2CAC-4DF5-B269-7593170EE2FA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E5B1-20AB-4BCF-B3E4-A2C7FBB6C48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7997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65C3-2CAC-4DF5-B269-7593170EE2FA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E5B1-20AB-4BCF-B3E4-A2C7FBB6C48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71590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65C3-2CAC-4DF5-B269-7593170EE2FA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FE5B1-20AB-4BCF-B3E4-A2C7FBB6C48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46388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A765C3-2CAC-4DF5-B269-7593170EE2FA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FE5B1-20AB-4BCF-B3E4-A2C7FBB6C48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23036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610600" cy="685741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353050" y="101600"/>
            <a:ext cx="6515099" cy="17907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AU" sz="5400" dirty="0" smtClean="0"/>
              <a:t>Career options for Science Students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0902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Career Options for Science Stream Students are mainly in the: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AU" dirty="0" smtClean="0"/>
          </a:p>
          <a:p>
            <a:r>
              <a:rPr lang="en-AU" dirty="0" smtClean="0"/>
              <a:t>medical industry </a:t>
            </a:r>
          </a:p>
          <a:p>
            <a:r>
              <a:rPr lang="en-AU" dirty="0" smtClean="0"/>
              <a:t>engineering industry</a:t>
            </a:r>
          </a:p>
          <a:p>
            <a:r>
              <a:rPr lang="en-AU" dirty="0" smtClean="0"/>
              <a:t>Forensic Science </a:t>
            </a:r>
          </a:p>
          <a:p>
            <a:r>
              <a:rPr lang="en-AU" dirty="0" smtClean="0"/>
              <a:t>Zoology </a:t>
            </a:r>
          </a:p>
          <a:p>
            <a:r>
              <a:rPr lang="en-AU" dirty="0" smtClean="0"/>
              <a:t>Biotechnology </a:t>
            </a:r>
          </a:p>
          <a:p>
            <a:r>
              <a:rPr lang="en-AU" dirty="0" smtClean="0"/>
              <a:t>Agriculture </a:t>
            </a:r>
          </a:p>
          <a:p>
            <a:r>
              <a:rPr lang="en-AU" dirty="0" smtClean="0"/>
              <a:t>Textile  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4450" y="1928812"/>
            <a:ext cx="6057900" cy="391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2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Careers in the medical industry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 smtClean="0"/>
              <a:t>•Physician,</a:t>
            </a:r>
          </a:p>
          <a:p>
            <a:pPr marL="0" indent="0">
              <a:buNone/>
            </a:pPr>
            <a:r>
              <a:rPr lang="en-AU" dirty="0" smtClean="0"/>
              <a:t>•Optometrists,</a:t>
            </a:r>
          </a:p>
          <a:p>
            <a:pPr marL="0" indent="0">
              <a:buNone/>
            </a:pPr>
            <a:r>
              <a:rPr lang="en-AU" dirty="0" smtClean="0"/>
              <a:t>•Dental Surgeon,</a:t>
            </a:r>
          </a:p>
          <a:p>
            <a:pPr marL="0" indent="0">
              <a:buNone/>
            </a:pPr>
            <a:r>
              <a:rPr lang="en-AU" dirty="0" smtClean="0"/>
              <a:t>•Pharmacists,</a:t>
            </a:r>
          </a:p>
          <a:p>
            <a:pPr marL="0" indent="0">
              <a:buNone/>
            </a:pPr>
            <a:r>
              <a:rPr lang="en-AU" dirty="0" smtClean="0"/>
              <a:t>•Nursing and lots of others.</a:t>
            </a:r>
          </a:p>
          <a:p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5100" y="1825625"/>
            <a:ext cx="6108700" cy="3561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375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Careers in engineering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Mechanical Engineering</a:t>
            </a:r>
          </a:p>
          <a:p>
            <a:r>
              <a:rPr lang="en-AU" dirty="0" smtClean="0"/>
              <a:t>Civil Engineering</a:t>
            </a:r>
          </a:p>
          <a:p>
            <a:r>
              <a:rPr lang="en-AU" dirty="0" smtClean="0"/>
              <a:t>Aeronautical Engineering</a:t>
            </a:r>
          </a:p>
          <a:p>
            <a:r>
              <a:rPr lang="en-AU" dirty="0" smtClean="0"/>
              <a:t>Bio-Medical Engineering</a:t>
            </a:r>
          </a:p>
          <a:p>
            <a:r>
              <a:rPr lang="en-AU" dirty="0" smtClean="0"/>
              <a:t>Computer Science Engineering</a:t>
            </a:r>
          </a:p>
          <a:p>
            <a:pPr marL="0" indent="0">
              <a:buNone/>
            </a:pPr>
            <a:endParaRPr lang="en-AU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6200" y="2425700"/>
            <a:ext cx="5201519" cy="3465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879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Other careers apart from medical and engineering: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Forensic Science </a:t>
            </a:r>
          </a:p>
          <a:p>
            <a:r>
              <a:rPr lang="en-AU" dirty="0" smtClean="0"/>
              <a:t>Zoology </a:t>
            </a:r>
          </a:p>
          <a:p>
            <a:r>
              <a:rPr lang="en-AU" dirty="0" smtClean="0"/>
              <a:t>Biotechnology </a:t>
            </a:r>
          </a:p>
          <a:p>
            <a:r>
              <a:rPr lang="en-AU" dirty="0" smtClean="0"/>
              <a:t>Agriculture </a:t>
            </a:r>
          </a:p>
          <a:p>
            <a:r>
              <a:rPr lang="en-AU" dirty="0" smtClean="0"/>
              <a:t>Textile 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3950" y="1825625"/>
            <a:ext cx="6292850" cy="4191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160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1950" y="-119062"/>
            <a:ext cx="10515600" cy="2852737"/>
          </a:xfrm>
        </p:spPr>
        <p:txBody>
          <a:bodyPr>
            <a:normAutofit/>
          </a:bodyPr>
          <a:lstStyle/>
          <a:p>
            <a:r>
              <a:rPr lang="en-AU" sz="4800" dirty="0" smtClean="0"/>
              <a:t>For more information go to this website:</a:t>
            </a:r>
            <a:endParaRPr lang="en-AU" sz="4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742950" y="2862263"/>
            <a:ext cx="10515600" cy="1500187"/>
          </a:xfrm>
        </p:spPr>
        <p:txBody>
          <a:bodyPr/>
          <a:lstStyle/>
          <a:p>
            <a:r>
              <a:rPr lang="en-AU" dirty="0" smtClean="0"/>
              <a:t>https://m.jagranjosh.com/articles/career-options-availability-after-cbse-class-12th-science-1366288377-1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97067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90</Words>
  <Application>Microsoft Office PowerPoint</Application>
  <PresentationFormat>Widescreen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Career Options for Science Stream Students are mainly in the: </vt:lpstr>
      <vt:lpstr>Careers in the medical industry </vt:lpstr>
      <vt:lpstr>Careers in engineering </vt:lpstr>
      <vt:lpstr>Other careers apart from medical and engineering: </vt:lpstr>
      <vt:lpstr>For more information go to this website: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Career Options for Science Students</dc:title>
  <dc:creator>HUTCHISON, Chloe</dc:creator>
  <cp:lastModifiedBy>ROBERTS, Tahlia</cp:lastModifiedBy>
  <cp:revision>4</cp:revision>
  <dcterms:created xsi:type="dcterms:W3CDTF">2019-07-31T23:36:31Z</dcterms:created>
  <dcterms:modified xsi:type="dcterms:W3CDTF">2019-08-07T01:41:38Z</dcterms:modified>
</cp:coreProperties>
</file>