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14"/>
  </p:notesMasterIdLst>
  <p:sldIdLst>
    <p:sldId id="256" r:id="rId2"/>
    <p:sldId id="257" r:id="rId3"/>
    <p:sldId id="258" r:id="rId4"/>
    <p:sldId id="259" r:id="rId5"/>
    <p:sldId id="260" r:id="rId6"/>
    <p:sldId id="261" r:id="rId7"/>
    <p:sldId id="262" r:id="rId8"/>
    <p:sldId id="263" r:id="rId9"/>
    <p:sldId id="265" r:id="rId10"/>
    <p:sldId id="264" r:id="rId11"/>
    <p:sldId id="267"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15509E-2A8B-4898-B9A2-E88BEE19961B}" v="1" dt="2024-11-07T05:22:22.8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k franz" userId="a3bdcf7ccfb55cb9" providerId="LiveId" clId="{F815509E-2A8B-4898-B9A2-E88BEE19961B}"/>
    <pc:docChg chg="undo custSel addSld modSld">
      <pc:chgData name="mick franz" userId="a3bdcf7ccfb55cb9" providerId="LiveId" clId="{F815509E-2A8B-4898-B9A2-E88BEE19961B}" dt="2024-11-12T10:03:40.622" v="867"/>
      <pc:docMkLst>
        <pc:docMk/>
      </pc:docMkLst>
      <pc:sldChg chg="addSp delSp modSp mod modTransition setBg addAnim modAnim">
        <pc:chgData name="mick franz" userId="a3bdcf7ccfb55cb9" providerId="LiveId" clId="{F815509E-2A8B-4898-B9A2-E88BEE19961B}" dt="2024-11-12T09:38:14.506" v="826"/>
        <pc:sldMkLst>
          <pc:docMk/>
          <pc:sldMk cId="1115317972" sldId="256"/>
        </pc:sldMkLst>
        <pc:spChg chg="mod ord">
          <ac:chgData name="mick franz" userId="a3bdcf7ccfb55cb9" providerId="LiveId" clId="{F815509E-2A8B-4898-B9A2-E88BEE19961B}" dt="2024-11-08T01:03:46.922" v="622" actId="113"/>
          <ac:spMkLst>
            <pc:docMk/>
            <pc:sldMk cId="1115317972" sldId="256"/>
            <ac:spMk id="2" creationId="{E6FB2500-D8FD-73E7-5276-7FD4D703E85B}"/>
          </ac:spMkLst>
        </pc:spChg>
        <pc:picChg chg="add del mod">
          <ac:chgData name="mick franz" userId="a3bdcf7ccfb55cb9" providerId="LiveId" clId="{F815509E-2A8B-4898-B9A2-E88BEE19961B}" dt="2024-11-12T09:29:38.463" v="811"/>
          <ac:picMkLst>
            <pc:docMk/>
            <pc:sldMk cId="1115317972" sldId="256"/>
            <ac:picMk id="7" creationId="{4403709A-EABA-BAF7-F7DC-4DE63DAD198C}"/>
          </ac:picMkLst>
        </pc:picChg>
        <pc:picChg chg="add del mod">
          <ac:chgData name="mick franz" userId="a3bdcf7ccfb55cb9" providerId="LiveId" clId="{F815509E-2A8B-4898-B9A2-E88BEE19961B}" dt="2024-11-12T09:30:23.154" v="814"/>
          <ac:picMkLst>
            <pc:docMk/>
            <pc:sldMk cId="1115317972" sldId="256"/>
            <ac:picMk id="10" creationId="{3AD332B1-A9D6-ED4B-4069-2708818C07C7}"/>
          </ac:picMkLst>
        </pc:picChg>
        <pc:picChg chg="add del mod">
          <ac:chgData name="mick franz" userId="a3bdcf7ccfb55cb9" providerId="LiveId" clId="{F815509E-2A8B-4898-B9A2-E88BEE19961B}" dt="2024-11-12T09:34:20.668" v="817"/>
          <ac:picMkLst>
            <pc:docMk/>
            <pc:sldMk cId="1115317972" sldId="256"/>
            <ac:picMk id="12" creationId="{30183CF2-F708-E2A6-1404-65F20BA78AE2}"/>
          </ac:picMkLst>
        </pc:picChg>
        <pc:picChg chg="add del mod">
          <ac:chgData name="mick franz" userId="a3bdcf7ccfb55cb9" providerId="LiveId" clId="{F815509E-2A8B-4898-B9A2-E88BEE19961B}" dt="2024-11-12T09:34:38.164" v="820"/>
          <ac:picMkLst>
            <pc:docMk/>
            <pc:sldMk cId="1115317972" sldId="256"/>
            <ac:picMk id="15" creationId="{6E2A4DA1-C321-ED29-1361-698FB850A18B}"/>
          </ac:picMkLst>
        </pc:picChg>
        <pc:picChg chg="add del mod">
          <ac:chgData name="mick franz" userId="a3bdcf7ccfb55cb9" providerId="LiveId" clId="{F815509E-2A8B-4898-B9A2-E88BEE19961B}" dt="2024-11-12T09:37:29.156" v="823"/>
          <ac:picMkLst>
            <pc:docMk/>
            <pc:sldMk cId="1115317972" sldId="256"/>
            <ac:picMk id="17" creationId="{6D0F9D1B-D284-B85C-E1C8-43799D84955E}"/>
          </ac:picMkLst>
        </pc:picChg>
        <pc:picChg chg="add del mod">
          <ac:chgData name="mick franz" userId="a3bdcf7ccfb55cb9" providerId="LiveId" clId="{F815509E-2A8B-4898-B9A2-E88BEE19961B}" dt="2024-11-12T09:37:54.915" v="825"/>
          <ac:picMkLst>
            <pc:docMk/>
            <pc:sldMk cId="1115317972" sldId="256"/>
            <ac:picMk id="18" creationId="{E4CEB2FB-21DB-7DCC-8FC3-5B0BB0B2EAEF}"/>
          </ac:picMkLst>
        </pc:picChg>
        <pc:picChg chg="add del mod ord">
          <ac:chgData name="mick franz" userId="a3bdcf7ccfb55cb9" providerId="LiveId" clId="{F815509E-2A8B-4898-B9A2-E88BEE19961B}" dt="2024-11-12T09:38:14.506" v="826"/>
          <ac:picMkLst>
            <pc:docMk/>
            <pc:sldMk cId="1115317972" sldId="256"/>
            <ac:picMk id="22" creationId="{58184087-C301-1275-9163-CAAF92436A5E}"/>
          </ac:picMkLst>
        </pc:picChg>
        <pc:picChg chg="add mod">
          <ac:chgData name="mick franz" userId="a3bdcf7ccfb55cb9" providerId="LiveId" clId="{F815509E-2A8B-4898-B9A2-E88BEE19961B}" dt="2024-11-12T09:38:14.506" v="826"/>
          <ac:picMkLst>
            <pc:docMk/>
            <pc:sldMk cId="1115317972" sldId="256"/>
            <ac:picMk id="23" creationId="{2F778839-B134-B646-5AAB-93FB992C0122}"/>
          </ac:picMkLst>
        </pc:picChg>
        <pc:picChg chg="mod">
          <ac:chgData name="mick franz" userId="a3bdcf7ccfb55cb9" providerId="LiveId" clId="{F815509E-2A8B-4898-B9A2-E88BEE19961B}" dt="2024-11-08T01:03:32.345" v="619" actId="26606"/>
          <ac:picMkLst>
            <pc:docMk/>
            <pc:sldMk cId="1115317972" sldId="256"/>
            <ac:picMk id="1026" creationId="{0E80D05D-B091-CCF3-FF1A-9F96D43C3530}"/>
          </ac:picMkLst>
        </pc:picChg>
      </pc:sldChg>
      <pc:sldChg chg="addSp delSp modSp mod modTransition modAnim">
        <pc:chgData name="mick franz" userId="a3bdcf7ccfb55cb9" providerId="LiveId" clId="{F815509E-2A8B-4898-B9A2-E88BEE19961B}" dt="2024-11-12T09:39:26.691" v="830"/>
        <pc:sldMkLst>
          <pc:docMk/>
          <pc:sldMk cId="3831682613" sldId="257"/>
        </pc:sldMkLst>
        <pc:spChg chg="mod">
          <ac:chgData name="mick franz" userId="a3bdcf7ccfb55cb9" providerId="LiveId" clId="{F815509E-2A8B-4898-B9A2-E88BEE19961B}" dt="2024-11-08T01:04:03.213" v="625" actId="207"/>
          <ac:spMkLst>
            <pc:docMk/>
            <pc:sldMk cId="3831682613" sldId="257"/>
            <ac:spMk id="2" creationId="{F5E010A9-C5CF-2D9D-51AD-E7D60F07080D}"/>
          </ac:spMkLst>
        </pc:spChg>
        <pc:spChg chg="add mod">
          <ac:chgData name="mick franz" userId="a3bdcf7ccfb55cb9" providerId="LiveId" clId="{F815509E-2A8B-4898-B9A2-E88BEE19961B}" dt="2024-11-12T09:13:07.792" v="715" actId="313"/>
          <ac:spMkLst>
            <pc:docMk/>
            <pc:sldMk cId="3831682613" sldId="257"/>
            <ac:spMk id="3" creationId="{43384257-45BD-9E56-8768-C70DD11A563C}"/>
          </ac:spMkLst>
        </pc:spChg>
        <pc:picChg chg="add del mod">
          <ac:chgData name="mick franz" userId="a3bdcf7ccfb55cb9" providerId="LiveId" clId="{F815509E-2A8B-4898-B9A2-E88BEE19961B}" dt="2024-11-12T09:38:56.502" v="829"/>
          <ac:picMkLst>
            <pc:docMk/>
            <pc:sldMk cId="3831682613" sldId="257"/>
            <ac:picMk id="17" creationId="{1C2A91BB-5861-A67D-2DE4-1174B69B1D54}"/>
          </ac:picMkLst>
        </pc:picChg>
        <pc:picChg chg="add del mod ord">
          <ac:chgData name="mick franz" userId="a3bdcf7ccfb55cb9" providerId="LiveId" clId="{F815509E-2A8B-4898-B9A2-E88BEE19961B}" dt="2024-11-12T09:39:26.691" v="830"/>
          <ac:picMkLst>
            <pc:docMk/>
            <pc:sldMk cId="3831682613" sldId="257"/>
            <ac:picMk id="20" creationId="{20A38351-5B54-7F0E-CCE3-CD0A5304AD63}"/>
          </ac:picMkLst>
        </pc:picChg>
        <pc:picChg chg="add mod">
          <ac:chgData name="mick franz" userId="a3bdcf7ccfb55cb9" providerId="LiveId" clId="{F815509E-2A8B-4898-B9A2-E88BEE19961B}" dt="2024-11-12T09:39:26.691" v="830"/>
          <ac:picMkLst>
            <pc:docMk/>
            <pc:sldMk cId="3831682613" sldId="257"/>
            <ac:picMk id="21" creationId="{EF4D7668-2461-A68F-3E58-B8EF299D4DF0}"/>
          </ac:picMkLst>
        </pc:picChg>
      </pc:sldChg>
      <pc:sldChg chg="addSp delSp modSp mod modTransition modAnim">
        <pc:chgData name="mick franz" userId="a3bdcf7ccfb55cb9" providerId="LiveId" clId="{F815509E-2A8B-4898-B9A2-E88BEE19961B}" dt="2024-11-12T09:40:36.188" v="834"/>
        <pc:sldMkLst>
          <pc:docMk/>
          <pc:sldMk cId="1676887346" sldId="258"/>
        </pc:sldMkLst>
        <pc:spChg chg="mod">
          <ac:chgData name="mick franz" userId="a3bdcf7ccfb55cb9" providerId="LiveId" clId="{F815509E-2A8B-4898-B9A2-E88BEE19961B}" dt="2024-11-08T01:04:21.325" v="626" actId="207"/>
          <ac:spMkLst>
            <pc:docMk/>
            <pc:sldMk cId="1676887346" sldId="258"/>
            <ac:spMk id="2" creationId="{0CAD30D1-047E-A092-12D7-16003C64914A}"/>
          </ac:spMkLst>
        </pc:spChg>
        <pc:spChg chg="mod">
          <ac:chgData name="mick franz" userId="a3bdcf7ccfb55cb9" providerId="LiveId" clId="{F815509E-2A8B-4898-B9A2-E88BEE19961B}" dt="2024-11-08T00:54:01.997" v="588" actId="1076"/>
          <ac:spMkLst>
            <pc:docMk/>
            <pc:sldMk cId="1676887346" sldId="258"/>
            <ac:spMk id="3" creationId="{2BE959E3-7DEC-F1ED-4E08-FFE5BF5A79EC}"/>
          </ac:spMkLst>
        </pc:spChg>
        <pc:spChg chg="mod">
          <ac:chgData name="mick franz" userId="a3bdcf7ccfb55cb9" providerId="LiveId" clId="{F815509E-2A8B-4898-B9A2-E88BEE19961B}" dt="2024-11-08T01:04:25.398" v="627" actId="207"/>
          <ac:spMkLst>
            <pc:docMk/>
            <pc:sldMk cId="1676887346" sldId="258"/>
            <ac:spMk id="4" creationId="{073EC870-3378-5EE5-B2A0-C54907845159}"/>
          </ac:spMkLst>
        </pc:spChg>
        <pc:spChg chg="mod">
          <ac:chgData name="mick franz" userId="a3bdcf7ccfb55cb9" providerId="LiveId" clId="{F815509E-2A8B-4898-B9A2-E88BEE19961B}" dt="2024-11-08T00:53:56.216" v="586" actId="1076"/>
          <ac:spMkLst>
            <pc:docMk/>
            <pc:sldMk cId="1676887346" sldId="258"/>
            <ac:spMk id="5" creationId="{D98B098E-7152-7289-2314-768F66C229CA}"/>
          </ac:spMkLst>
        </pc:spChg>
        <pc:picChg chg="add del mod">
          <ac:chgData name="mick franz" userId="a3bdcf7ccfb55cb9" providerId="LiveId" clId="{F815509E-2A8B-4898-B9A2-E88BEE19961B}" dt="2024-11-12T09:40:09.852" v="833"/>
          <ac:picMkLst>
            <pc:docMk/>
            <pc:sldMk cId="1676887346" sldId="258"/>
            <ac:picMk id="9" creationId="{D2C3A971-95E4-9CDE-3E81-3AD3B290233C}"/>
          </ac:picMkLst>
        </pc:picChg>
        <pc:picChg chg="add del mod ord">
          <ac:chgData name="mick franz" userId="a3bdcf7ccfb55cb9" providerId="LiveId" clId="{F815509E-2A8B-4898-B9A2-E88BEE19961B}" dt="2024-11-12T09:40:36.188" v="834"/>
          <ac:picMkLst>
            <pc:docMk/>
            <pc:sldMk cId="1676887346" sldId="258"/>
            <ac:picMk id="12" creationId="{7B76844E-540D-1156-FFD5-7A624AFBD559}"/>
          </ac:picMkLst>
        </pc:picChg>
        <pc:picChg chg="add mod">
          <ac:chgData name="mick franz" userId="a3bdcf7ccfb55cb9" providerId="LiveId" clId="{F815509E-2A8B-4898-B9A2-E88BEE19961B}" dt="2024-11-12T09:40:36.188" v="834"/>
          <ac:picMkLst>
            <pc:docMk/>
            <pc:sldMk cId="1676887346" sldId="258"/>
            <ac:picMk id="13" creationId="{5712EFE4-85C5-4F82-29F7-6A8454E1494A}"/>
          </ac:picMkLst>
        </pc:picChg>
      </pc:sldChg>
      <pc:sldChg chg="addSp delSp modSp mod modTransition modAnim">
        <pc:chgData name="mick franz" userId="a3bdcf7ccfb55cb9" providerId="LiveId" clId="{F815509E-2A8B-4898-B9A2-E88BEE19961B}" dt="2024-11-12T09:44:25.415" v="838"/>
        <pc:sldMkLst>
          <pc:docMk/>
          <pc:sldMk cId="407972456" sldId="259"/>
        </pc:sldMkLst>
        <pc:spChg chg="mod">
          <ac:chgData name="mick franz" userId="a3bdcf7ccfb55cb9" providerId="LiveId" clId="{F815509E-2A8B-4898-B9A2-E88BEE19961B}" dt="2024-11-08T01:04:37.392" v="628" actId="207"/>
          <ac:spMkLst>
            <pc:docMk/>
            <pc:sldMk cId="407972456" sldId="259"/>
            <ac:spMk id="5" creationId="{4C27573A-CF7C-FDF4-1095-CCF383360037}"/>
          </ac:spMkLst>
        </pc:spChg>
        <pc:spChg chg="add mod">
          <ac:chgData name="mick franz" userId="a3bdcf7ccfb55cb9" providerId="LiveId" clId="{F815509E-2A8B-4898-B9A2-E88BEE19961B}" dt="2024-11-07T21:55:28.337" v="215" actId="20577"/>
          <ac:spMkLst>
            <pc:docMk/>
            <pc:sldMk cId="407972456" sldId="259"/>
            <ac:spMk id="13" creationId="{F392F553-E051-CC38-C5D9-C05A7EAD1E0E}"/>
          </ac:spMkLst>
        </pc:spChg>
        <pc:picChg chg="add del mod">
          <ac:chgData name="mick franz" userId="a3bdcf7ccfb55cb9" providerId="LiveId" clId="{F815509E-2A8B-4898-B9A2-E88BEE19961B}" dt="2024-11-12T09:42:32.854" v="837"/>
          <ac:picMkLst>
            <pc:docMk/>
            <pc:sldMk cId="407972456" sldId="259"/>
            <ac:picMk id="6" creationId="{9C770E7A-BA24-56C0-D624-528AC6F131AB}"/>
          </ac:picMkLst>
        </pc:picChg>
        <pc:picChg chg="add del mod ord">
          <ac:chgData name="mick franz" userId="a3bdcf7ccfb55cb9" providerId="LiveId" clId="{F815509E-2A8B-4898-B9A2-E88BEE19961B}" dt="2024-11-12T09:44:25.415" v="838"/>
          <ac:picMkLst>
            <pc:docMk/>
            <pc:sldMk cId="407972456" sldId="259"/>
            <ac:picMk id="11" creationId="{54970A9B-B94A-BF08-AB2A-86C66E47FBDC}"/>
          </ac:picMkLst>
        </pc:picChg>
        <pc:picChg chg="mod">
          <ac:chgData name="mick franz" userId="a3bdcf7ccfb55cb9" providerId="LiveId" clId="{F815509E-2A8B-4898-B9A2-E88BEE19961B}" dt="2024-11-07T05:22:09.597" v="29" actId="1038"/>
          <ac:picMkLst>
            <pc:docMk/>
            <pc:sldMk cId="407972456" sldId="259"/>
            <ac:picMk id="12" creationId="{8322BE02-2285-7644-C36F-5D6FB422E3A1}"/>
          </ac:picMkLst>
        </pc:picChg>
        <pc:picChg chg="add mod">
          <ac:chgData name="mick franz" userId="a3bdcf7ccfb55cb9" providerId="LiveId" clId="{F815509E-2A8B-4898-B9A2-E88BEE19961B}" dt="2024-11-12T09:44:25.415" v="838"/>
          <ac:picMkLst>
            <pc:docMk/>
            <pc:sldMk cId="407972456" sldId="259"/>
            <ac:picMk id="14" creationId="{5094DD39-A501-8FC0-1D4A-AAE177277562}"/>
          </ac:picMkLst>
        </pc:picChg>
      </pc:sldChg>
      <pc:sldChg chg="addSp modSp mod modTransition modAnim">
        <pc:chgData name="mick franz" userId="a3bdcf7ccfb55cb9" providerId="LiveId" clId="{F815509E-2A8B-4898-B9A2-E88BEE19961B}" dt="2024-11-12T09:45:50.307" v="839"/>
        <pc:sldMkLst>
          <pc:docMk/>
          <pc:sldMk cId="2998110661" sldId="260"/>
        </pc:sldMkLst>
        <pc:spChg chg="mod">
          <ac:chgData name="mick franz" userId="a3bdcf7ccfb55cb9" providerId="LiveId" clId="{F815509E-2A8B-4898-B9A2-E88BEE19961B}" dt="2024-11-08T01:04:58.859" v="629" actId="207"/>
          <ac:spMkLst>
            <pc:docMk/>
            <pc:sldMk cId="2998110661" sldId="260"/>
            <ac:spMk id="4" creationId="{68D42947-BA36-594A-1E5B-D192D325156E}"/>
          </ac:spMkLst>
        </pc:spChg>
        <pc:picChg chg="add mod">
          <ac:chgData name="mick franz" userId="a3bdcf7ccfb55cb9" providerId="LiveId" clId="{F815509E-2A8B-4898-B9A2-E88BEE19961B}" dt="2024-11-12T09:45:50.307" v="839"/>
          <ac:picMkLst>
            <pc:docMk/>
            <pc:sldMk cId="2998110661" sldId="260"/>
            <ac:picMk id="8" creationId="{BDC91808-1969-958F-3EED-32353902A990}"/>
          </ac:picMkLst>
        </pc:picChg>
      </pc:sldChg>
      <pc:sldChg chg="addSp delSp modSp mod modTransition modAnim">
        <pc:chgData name="mick franz" userId="a3bdcf7ccfb55cb9" providerId="LiveId" clId="{F815509E-2A8B-4898-B9A2-E88BEE19961B}" dt="2024-11-12T09:47:28.508" v="840"/>
        <pc:sldMkLst>
          <pc:docMk/>
          <pc:sldMk cId="3049133737" sldId="261"/>
        </pc:sldMkLst>
        <pc:spChg chg="del">
          <ac:chgData name="mick franz" userId="a3bdcf7ccfb55cb9" providerId="LiveId" clId="{F815509E-2A8B-4898-B9A2-E88BEE19961B}" dt="2024-11-07T11:26:44.532" v="194" actId="21"/>
          <ac:spMkLst>
            <pc:docMk/>
            <pc:sldMk cId="3049133737" sldId="261"/>
            <ac:spMk id="3" creationId="{5BF2BBD7-1D46-6C2C-031D-4C06E3053145}"/>
          </ac:spMkLst>
        </pc:spChg>
        <pc:spChg chg="mod">
          <ac:chgData name="mick franz" userId="a3bdcf7ccfb55cb9" providerId="LiveId" clId="{F815509E-2A8B-4898-B9A2-E88BEE19961B}" dt="2024-11-08T01:05:50.962" v="647" actId="207"/>
          <ac:spMkLst>
            <pc:docMk/>
            <pc:sldMk cId="3049133737" sldId="261"/>
            <ac:spMk id="5" creationId="{A3BB04E5-F87D-D91C-89E5-E5C46819F613}"/>
          </ac:spMkLst>
        </pc:spChg>
        <pc:spChg chg="add mod">
          <ac:chgData name="mick franz" userId="a3bdcf7ccfb55cb9" providerId="LiveId" clId="{F815509E-2A8B-4898-B9A2-E88BEE19961B}" dt="2024-11-08T01:05:37.476" v="642" actId="1076"/>
          <ac:spMkLst>
            <pc:docMk/>
            <pc:sldMk cId="3049133737" sldId="261"/>
            <ac:spMk id="13" creationId="{974904A2-77B9-8F3D-91EC-D38979B50B36}"/>
          </ac:spMkLst>
        </pc:spChg>
        <pc:spChg chg="add mod">
          <ac:chgData name="mick franz" userId="a3bdcf7ccfb55cb9" providerId="LiveId" clId="{F815509E-2A8B-4898-B9A2-E88BEE19961B}" dt="2024-11-08T01:05:42.397" v="646" actId="6549"/>
          <ac:spMkLst>
            <pc:docMk/>
            <pc:sldMk cId="3049133737" sldId="261"/>
            <ac:spMk id="17" creationId="{1607F042-8239-D00D-C532-60F7B6C12FD4}"/>
          </ac:spMkLst>
        </pc:spChg>
        <pc:picChg chg="add mod">
          <ac:chgData name="mick franz" userId="a3bdcf7ccfb55cb9" providerId="LiveId" clId="{F815509E-2A8B-4898-B9A2-E88BEE19961B}" dt="2024-11-12T09:47:28.508" v="840"/>
          <ac:picMkLst>
            <pc:docMk/>
            <pc:sldMk cId="3049133737" sldId="261"/>
            <ac:picMk id="4" creationId="{8F3844B8-5C69-7E1B-C243-4AAB54FAB95B}"/>
          </ac:picMkLst>
        </pc:picChg>
        <pc:picChg chg="add mod">
          <ac:chgData name="mick franz" userId="a3bdcf7ccfb55cb9" providerId="LiveId" clId="{F815509E-2A8B-4898-B9A2-E88BEE19961B}" dt="2024-11-07T11:27:01.476" v="198" actId="1076"/>
          <ac:picMkLst>
            <pc:docMk/>
            <pc:sldMk cId="3049133737" sldId="261"/>
            <ac:picMk id="7" creationId="{DD79CB84-BD3E-FDEB-1FED-2BAE4CBC54BC}"/>
          </ac:picMkLst>
        </pc:picChg>
        <pc:picChg chg="add mod">
          <ac:chgData name="mick franz" userId="a3bdcf7ccfb55cb9" providerId="LiveId" clId="{F815509E-2A8B-4898-B9A2-E88BEE19961B}" dt="2024-11-08T01:06:09.287" v="649" actId="1076"/>
          <ac:picMkLst>
            <pc:docMk/>
            <pc:sldMk cId="3049133737" sldId="261"/>
            <ac:picMk id="9" creationId="{CEF88884-D684-D48C-0F1B-ABDE75B36C13}"/>
          </ac:picMkLst>
        </pc:picChg>
        <pc:picChg chg="add del">
          <ac:chgData name="mick franz" userId="a3bdcf7ccfb55cb9" providerId="LiveId" clId="{F815509E-2A8B-4898-B9A2-E88BEE19961B}" dt="2024-11-07T21:27:59.556" v="202" actId="22"/>
          <ac:picMkLst>
            <pc:docMk/>
            <pc:sldMk cId="3049133737" sldId="261"/>
            <ac:picMk id="11" creationId="{BA5D54F2-75D8-9ECC-62D9-2156AF308BEC}"/>
          </ac:picMkLst>
        </pc:picChg>
        <pc:picChg chg="add mod">
          <ac:chgData name="mick franz" userId="a3bdcf7ccfb55cb9" providerId="LiveId" clId="{F815509E-2A8B-4898-B9A2-E88BEE19961B}" dt="2024-11-07T23:23:57.173" v="227" actId="1076"/>
          <ac:picMkLst>
            <pc:docMk/>
            <pc:sldMk cId="3049133737" sldId="261"/>
            <ac:picMk id="15" creationId="{C924CC82-9BB1-02B2-EAA2-E72540C47B34}"/>
          </ac:picMkLst>
        </pc:picChg>
      </pc:sldChg>
      <pc:sldChg chg="addSp delSp modSp new mod modTransition modAnim">
        <pc:chgData name="mick franz" userId="a3bdcf7ccfb55cb9" providerId="LiveId" clId="{F815509E-2A8B-4898-B9A2-E88BEE19961B}" dt="2024-11-12T09:56:56.526" v="863"/>
        <pc:sldMkLst>
          <pc:docMk/>
          <pc:sldMk cId="3701146172" sldId="262"/>
        </pc:sldMkLst>
        <pc:spChg chg="del">
          <ac:chgData name="mick franz" userId="a3bdcf7ccfb55cb9" providerId="LiveId" clId="{F815509E-2A8B-4898-B9A2-E88BEE19961B}" dt="2024-11-07T22:03:37.783" v="217"/>
          <ac:spMkLst>
            <pc:docMk/>
            <pc:sldMk cId="3701146172" sldId="262"/>
            <ac:spMk id="2" creationId="{46C498DA-50A0-0EFC-3BAC-18BBFB46E4B5}"/>
          </ac:spMkLst>
        </pc:spChg>
        <pc:spChg chg="mod">
          <ac:chgData name="mick franz" userId="a3bdcf7ccfb55cb9" providerId="LiveId" clId="{F815509E-2A8B-4898-B9A2-E88BEE19961B}" dt="2024-11-12T09:53:18.905" v="859"/>
          <ac:spMkLst>
            <pc:docMk/>
            <pc:sldMk cId="3701146172" sldId="262"/>
            <ac:spMk id="3" creationId="{D3E8689F-2601-43E2-917A-2093575995E8}"/>
          </ac:spMkLst>
        </pc:spChg>
        <pc:spChg chg="add mod">
          <ac:chgData name="mick franz" userId="a3bdcf7ccfb55cb9" providerId="LiveId" clId="{F815509E-2A8B-4898-B9A2-E88BEE19961B}" dt="2024-11-08T01:06:26.901" v="653" actId="207"/>
          <ac:spMkLst>
            <pc:docMk/>
            <pc:sldMk cId="3701146172" sldId="262"/>
            <ac:spMk id="4" creationId="{ED558A1F-1B66-B3C8-2E75-F59EA32F1C48}"/>
          </ac:spMkLst>
        </pc:spChg>
        <pc:picChg chg="add del">
          <ac:chgData name="mick franz" userId="a3bdcf7ccfb55cb9" providerId="LiveId" clId="{F815509E-2A8B-4898-B9A2-E88BEE19961B}" dt="2024-11-07T23:23:48.867" v="225" actId="22"/>
          <ac:picMkLst>
            <pc:docMk/>
            <pc:sldMk cId="3701146172" sldId="262"/>
            <ac:picMk id="6" creationId="{8008A45F-E30D-9BC5-C9E8-97482C00A5E0}"/>
          </ac:picMkLst>
        </pc:picChg>
        <pc:picChg chg="add del mod">
          <ac:chgData name="mick franz" userId="a3bdcf7ccfb55cb9" providerId="LiveId" clId="{F815509E-2A8B-4898-B9A2-E88BEE19961B}" dt="2024-11-12T09:55:21.590" v="862"/>
          <ac:picMkLst>
            <pc:docMk/>
            <pc:sldMk cId="3701146172" sldId="262"/>
            <ac:picMk id="6" creationId="{A6FCBBB9-E980-4902-CA83-C079F76A2F62}"/>
          </ac:picMkLst>
        </pc:picChg>
        <pc:picChg chg="add mod">
          <ac:chgData name="mick franz" userId="a3bdcf7ccfb55cb9" providerId="LiveId" clId="{F815509E-2A8B-4898-B9A2-E88BEE19961B}" dt="2024-11-12T09:53:21.754" v="860" actId="1076"/>
          <ac:picMkLst>
            <pc:docMk/>
            <pc:sldMk cId="3701146172" sldId="262"/>
            <ac:picMk id="8" creationId="{F65F3518-21FB-8AEC-C68B-43F1C35C2309}"/>
          </ac:picMkLst>
        </pc:picChg>
        <pc:picChg chg="add del mod ord">
          <ac:chgData name="mick franz" userId="a3bdcf7ccfb55cb9" providerId="LiveId" clId="{F815509E-2A8B-4898-B9A2-E88BEE19961B}" dt="2024-11-12T09:56:56.526" v="863"/>
          <ac:picMkLst>
            <pc:docMk/>
            <pc:sldMk cId="3701146172" sldId="262"/>
            <ac:picMk id="13" creationId="{21771AA8-3AA2-7309-C3BC-0BAF2B38851C}"/>
          </ac:picMkLst>
        </pc:picChg>
        <pc:picChg chg="add mod">
          <ac:chgData name="mick franz" userId="a3bdcf7ccfb55cb9" providerId="LiveId" clId="{F815509E-2A8B-4898-B9A2-E88BEE19961B}" dt="2024-11-12T09:56:56.526" v="863"/>
          <ac:picMkLst>
            <pc:docMk/>
            <pc:sldMk cId="3701146172" sldId="262"/>
            <ac:picMk id="14" creationId="{160F4586-AF24-3183-83D4-2A65C8E6A7FB}"/>
          </ac:picMkLst>
        </pc:picChg>
      </pc:sldChg>
      <pc:sldChg chg="addSp delSp modSp new mod modTransition">
        <pc:chgData name="mick franz" userId="a3bdcf7ccfb55cb9" providerId="LiveId" clId="{F815509E-2A8B-4898-B9A2-E88BEE19961B}" dt="2024-11-12T09:58:40.777" v="864"/>
        <pc:sldMkLst>
          <pc:docMk/>
          <pc:sldMk cId="317487622" sldId="263"/>
        </pc:sldMkLst>
        <pc:spChg chg="mod">
          <ac:chgData name="mick franz" userId="a3bdcf7ccfb55cb9" providerId="LiveId" clId="{F815509E-2A8B-4898-B9A2-E88BEE19961B}" dt="2024-11-08T01:06:45.323" v="661" actId="207"/>
          <ac:spMkLst>
            <pc:docMk/>
            <pc:sldMk cId="317487622" sldId="263"/>
            <ac:spMk id="2" creationId="{0E1BD37A-6DFB-5E10-0B21-9B93283466EA}"/>
          </ac:spMkLst>
        </pc:spChg>
        <pc:spChg chg="del mod">
          <ac:chgData name="mick franz" userId="a3bdcf7ccfb55cb9" providerId="LiveId" clId="{F815509E-2A8B-4898-B9A2-E88BEE19961B}" dt="2024-11-08T00:29:13.993" v="468" actId="21"/>
          <ac:spMkLst>
            <pc:docMk/>
            <pc:sldMk cId="317487622" sldId="263"/>
            <ac:spMk id="3" creationId="{B41A223C-DB7B-2B61-F4F1-84A0281B1EE1}"/>
          </ac:spMkLst>
        </pc:spChg>
        <pc:spChg chg="add del mod">
          <ac:chgData name="mick franz" userId="a3bdcf7ccfb55cb9" providerId="LiveId" clId="{F815509E-2A8B-4898-B9A2-E88BEE19961B}" dt="2024-11-08T00:30:17.026" v="472" actId="21"/>
          <ac:spMkLst>
            <pc:docMk/>
            <pc:sldMk cId="317487622" sldId="263"/>
            <ac:spMk id="5" creationId="{EA4370CE-1D54-2610-3FC2-121C1AFE2E99}"/>
          </ac:spMkLst>
        </pc:spChg>
        <pc:spChg chg="add mod">
          <ac:chgData name="mick franz" userId="a3bdcf7ccfb55cb9" providerId="LiveId" clId="{F815509E-2A8B-4898-B9A2-E88BEE19961B}" dt="2024-11-08T00:30:20.031" v="475"/>
          <ac:spMkLst>
            <pc:docMk/>
            <pc:sldMk cId="317487622" sldId="263"/>
            <ac:spMk id="6" creationId="{EA4370CE-1D54-2610-3FC2-121C1AFE2E99}"/>
          </ac:spMkLst>
        </pc:spChg>
        <pc:picChg chg="add mod">
          <ac:chgData name="mick franz" userId="a3bdcf7ccfb55cb9" providerId="LiveId" clId="{F815509E-2A8B-4898-B9A2-E88BEE19961B}" dt="2024-11-12T09:58:40.777" v="864"/>
          <ac:picMkLst>
            <pc:docMk/>
            <pc:sldMk cId="317487622" sldId="263"/>
            <ac:picMk id="8" creationId="{65E3C263-8F7A-9DAA-1261-075BE2D4E7FF}"/>
          </ac:picMkLst>
        </pc:picChg>
      </pc:sldChg>
      <pc:sldChg chg="addSp modSp new mod modTransition setBg">
        <pc:chgData name="mick franz" userId="a3bdcf7ccfb55cb9" providerId="LiveId" clId="{F815509E-2A8B-4898-B9A2-E88BEE19961B}" dt="2024-11-12T10:00:09.817" v="866"/>
        <pc:sldMkLst>
          <pc:docMk/>
          <pc:sldMk cId="1548145913" sldId="264"/>
        </pc:sldMkLst>
        <pc:spChg chg="mod">
          <ac:chgData name="mick franz" userId="a3bdcf7ccfb55cb9" providerId="LiveId" clId="{F815509E-2A8B-4898-B9A2-E88BEE19961B}" dt="2024-11-08T01:09:25.692" v="680" actId="403"/>
          <ac:spMkLst>
            <pc:docMk/>
            <pc:sldMk cId="1548145913" sldId="264"/>
            <ac:spMk id="2" creationId="{C52AF7C5-3F6F-1812-9FDA-254EEDDD49FE}"/>
          </ac:spMkLst>
        </pc:spChg>
        <pc:spChg chg="mod">
          <ac:chgData name="mick franz" userId="a3bdcf7ccfb55cb9" providerId="LiveId" clId="{F815509E-2A8B-4898-B9A2-E88BEE19961B}" dt="2024-11-12T09:14:29.290" v="729" actId="20577"/>
          <ac:spMkLst>
            <pc:docMk/>
            <pc:sldMk cId="1548145913" sldId="264"/>
            <ac:spMk id="3" creationId="{F24FBB31-6526-8251-D1A5-069CBE3EEC8A}"/>
          </ac:spMkLst>
        </pc:spChg>
        <pc:picChg chg="add mod">
          <ac:chgData name="mick franz" userId="a3bdcf7ccfb55cb9" providerId="LiveId" clId="{F815509E-2A8B-4898-B9A2-E88BEE19961B}" dt="2024-11-12T10:00:09.817" v="866"/>
          <ac:picMkLst>
            <pc:docMk/>
            <pc:sldMk cId="1548145913" sldId="264"/>
            <ac:picMk id="6" creationId="{A1EDD17E-96D2-2CCD-DD02-86B5D39AD6E8}"/>
          </ac:picMkLst>
        </pc:picChg>
        <pc:picChg chg="add mod">
          <ac:chgData name="mick franz" userId="a3bdcf7ccfb55cb9" providerId="LiveId" clId="{F815509E-2A8B-4898-B9A2-E88BEE19961B}" dt="2024-11-08T01:09:03.937" v="673" actId="26606"/>
          <ac:picMkLst>
            <pc:docMk/>
            <pc:sldMk cId="1548145913" sldId="264"/>
            <ac:picMk id="3074" creationId="{C7609370-4FF4-C09B-FEAA-C33B933BAD80}"/>
          </ac:picMkLst>
        </pc:picChg>
      </pc:sldChg>
      <pc:sldChg chg="addSp delSp modSp new mod modTransition setBg addAnim">
        <pc:chgData name="mick franz" userId="a3bdcf7ccfb55cb9" providerId="LiveId" clId="{F815509E-2A8B-4898-B9A2-E88BEE19961B}" dt="2024-11-12T09:59:17.774" v="865"/>
        <pc:sldMkLst>
          <pc:docMk/>
          <pc:sldMk cId="2185973623" sldId="265"/>
        </pc:sldMkLst>
        <pc:spChg chg="del">
          <ac:chgData name="mick franz" userId="a3bdcf7ccfb55cb9" providerId="LiveId" clId="{F815509E-2A8B-4898-B9A2-E88BEE19961B}" dt="2024-11-08T00:29:23.503" v="470"/>
          <ac:spMkLst>
            <pc:docMk/>
            <pc:sldMk cId="2185973623" sldId="265"/>
            <ac:spMk id="2" creationId="{AD62F2AA-4716-E34B-9725-AFDA5F63A31D}"/>
          </ac:spMkLst>
        </pc:spChg>
        <pc:spChg chg="del">
          <ac:chgData name="mick franz" userId="a3bdcf7ccfb55cb9" providerId="LiveId" clId="{F815509E-2A8B-4898-B9A2-E88BEE19961B}" dt="2024-11-08T00:29:27.144" v="471" actId="21"/>
          <ac:spMkLst>
            <pc:docMk/>
            <pc:sldMk cId="2185973623" sldId="265"/>
            <ac:spMk id="3" creationId="{965E94AF-85B4-D4EB-28E3-77A698BA2129}"/>
          </ac:spMkLst>
        </pc:spChg>
        <pc:spChg chg="add mod ord">
          <ac:chgData name="mick franz" userId="a3bdcf7ccfb55cb9" providerId="LiveId" clId="{F815509E-2A8B-4898-B9A2-E88BEE19961B}" dt="2024-11-08T01:08:04.879" v="671" actId="403"/>
          <ac:spMkLst>
            <pc:docMk/>
            <pc:sldMk cId="2185973623" sldId="265"/>
            <ac:spMk id="4" creationId="{B41A223C-DB7B-2B61-F4F1-84A0281B1EE1}"/>
          </ac:spMkLst>
        </pc:spChg>
        <pc:picChg chg="add mod">
          <ac:chgData name="mick franz" userId="a3bdcf7ccfb55cb9" providerId="LiveId" clId="{F815509E-2A8B-4898-B9A2-E88BEE19961B}" dt="2024-11-12T09:59:17.774" v="865"/>
          <ac:picMkLst>
            <pc:docMk/>
            <pc:sldMk cId="2185973623" sldId="265"/>
            <ac:picMk id="5" creationId="{CFB4C13D-377A-F318-0002-3D9181CFB94B}"/>
          </ac:picMkLst>
        </pc:picChg>
        <pc:picChg chg="add mod">
          <ac:chgData name="mick franz" userId="a3bdcf7ccfb55cb9" providerId="LiveId" clId="{F815509E-2A8B-4898-B9A2-E88BEE19961B}" dt="2024-11-08T01:07:55.596" v="663" actId="26606"/>
          <ac:picMkLst>
            <pc:docMk/>
            <pc:sldMk cId="2185973623" sldId="265"/>
            <ac:picMk id="2050" creationId="{A03EC04E-5D7D-B0DB-C929-BB981A746268}"/>
          </ac:picMkLst>
        </pc:picChg>
      </pc:sldChg>
      <pc:sldChg chg="addSp delSp modSp new mod modTransition setBg modAnim">
        <pc:chgData name="mick franz" userId="a3bdcf7ccfb55cb9" providerId="LiveId" clId="{F815509E-2A8B-4898-B9A2-E88BEE19961B}" dt="2024-11-12T10:03:40.622" v="867"/>
        <pc:sldMkLst>
          <pc:docMk/>
          <pc:sldMk cId="564732907" sldId="266"/>
        </pc:sldMkLst>
        <pc:spChg chg="add mod">
          <ac:chgData name="mick franz" userId="a3bdcf7ccfb55cb9" providerId="LiveId" clId="{F815509E-2A8B-4898-B9A2-E88BEE19961B}" dt="2024-11-12T09:20:54.822" v="804" actId="113"/>
          <ac:spMkLst>
            <pc:docMk/>
            <pc:sldMk cId="564732907" sldId="266"/>
            <ac:spMk id="4" creationId="{CEF465BF-1579-AAC6-0F24-FC292C093D0F}"/>
          </ac:spMkLst>
        </pc:spChg>
        <pc:spChg chg="add del">
          <ac:chgData name="mick franz" userId="a3bdcf7ccfb55cb9" providerId="LiveId" clId="{F815509E-2A8B-4898-B9A2-E88BEE19961B}" dt="2024-11-08T01:01:53.401" v="596" actId="26606"/>
          <ac:spMkLst>
            <pc:docMk/>
            <pc:sldMk cId="564732907" sldId="266"/>
            <ac:spMk id="8" creationId="{D82A7942-5631-47FC-9908-0E14371AEFDD}"/>
          </ac:spMkLst>
        </pc:spChg>
        <pc:spChg chg="add del">
          <ac:chgData name="mick franz" userId="a3bdcf7ccfb55cb9" providerId="LiveId" clId="{F815509E-2A8B-4898-B9A2-E88BEE19961B}" dt="2024-11-08T01:02:18.411" v="598" actId="26606"/>
          <ac:spMkLst>
            <pc:docMk/>
            <pc:sldMk cId="564732907" sldId="266"/>
            <ac:spMk id="10" creationId="{A617F13B-5021-454F-90E5-3AB2383BFD34}"/>
          </ac:spMkLst>
        </pc:spChg>
        <pc:spChg chg="add del">
          <ac:chgData name="mick franz" userId="a3bdcf7ccfb55cb9" providerId="LiveId" clId="{F815509E-2A8B-4898-B9A2-E88BEE19961B}" dt="2024-11-08T01:02:18.411" v="598" actId="26606"/>
          <ac:spMkLst>
            <pc:docMk/>
            <pc:sldMk cId="564732907" sldId="266"/>
            <ac:spMk id="11" creationId="{65F32515-9322-44A5-8C72-4C7BFB461869}"/>
          </ac:spMkLst>
        </pc:spChg>
        <pc:picChg chg="add mod">
          <ac:chgData name="mick franz" userId="a3bdcf7ccfb55cb9" providerId="LiveId" clId="{F815509E-2A8B-4898-B9A2-E88BEE19961B}" dt="2024-11-08T01:02:18.411" v="598" actId="26606"/>
          <ac:picMkLst>
            <pc:docMk/>
            <pc:sldMk cId="564732907" sldId="266"/>
            <ac:picMk id="3" creationId="{896AE486-3BB9-651C-CC9B-2FA29FAD2501}"/>
          </ac:picMkLst>
        </pc:picChg>
        <pc:picChg chg="add mod">
          <ac:chgData name="mick franz" userId="a3bdcf7ccfb55cb9" providerId="LiveId" clId="{F815509E-2A8B-4898-B9A2-E88BEE19961B}" dt="2024-11-12T10:03:40.622" v="867"/>
          <ac:picMkLst>
            <pc:docMk/>
            <pc:sldMk cId="564732907" sldId="266"/>
            <ac:picMk id="5" creationId="{462CCA8F-01FE-3C8D-592F-C8D9F87F18E8}"/>
          </ac:picMkLst>
        </pc:picChg>
        <pc:picChg chg="add mod">
          <ac:chgData name="mick franz" userId="a3bdcf7ccfb55cb9" providerId="LiveId" clId="{F815509E-2A8B-4898-B9A2-E88BEE19961B}" dt="2024-11-12T09:21:40.354" v="807" actId="1076"/>
          <ac:picMkLst>
            <pc:docMk/>
            <pc:sldMk cId="564732907" sldId="266"/>
            <ac:picMk id="2050" creationId="{C05D6314-A99C-6440-715B-15C29ECE5CE6}"/>
          </ac:picMkLst>
        </pc:picChg>
      </pc:sldChg>
      <pc:sldChg chg="addSp modSp new mod modTransition setBg">
        <pc:chgData name="mick franz" userId="a3bdcf7ccfb55cb9" providerId="LiveId" clId="{F815509E-2A8B-4898-B9A2-E88BEE19961B}" dt="2024-11-12T10:03:40.622" v="867"/>
        <pc:sldMkLst>
          <pc:docMk/>
          <pc:sldMk cId="3086028144" sldId="267"/>
        </pc:sldMkLst>
        <pc:spChg chg="mod">
          <ac:chgData name="mick franz" userId="a3bdcf7ccfb55cb9" providerId="LiveId" clId="{F815509E-2A8B-4898-B9A2-E88BEE19961B}" dt="2024-11-12T09:20:19.058" v="802" actId="207"/>
          <ac:spMkLst>
            <pc:docMk/>
            <pc:sldMk cId="3086028144" sldId="267"/>
            <ac:spMk id="2" creationId="{BCBB6F4C-A9C3-7B02-7599-CFEB5CF4AD9C}"/>
          </ac:spMkLst>
        </pc:spChg>
        <pc:spChg chg="mod">
          <ac:chgData name="mick franz" userId="a3bdcf7ccfb55cb9" providerId="LiveId" clId="{F815509E-2A8B-4898-B9A2-E88BEE19961B}" dt="2024-11-12T09:20:07.140" v="800" actId="26606"/>
          <ac:spMkLst>
            <pc:docMk/>
            <pc:sldMk cId="3086028144" sldId="267"/>
            <ac:spMk id="3" creationId="{7FAD6969-0E8A-051D-0685-BB95A193677F}"/>
          </ac:spMkLst>
        </pc:spChg>
        <pc:picChg chg="add mod">
          <ac:chgData name="mick franz" userId="a3bdcf7ccfb55cb9" providerId="LiveId" clId="{F815509E-2A8B-4898-B9A2-E88BEE19961B}" dt="2024-11-12T10:03:40.622" v="867"/>
          <ac:picMkLst>
            <pc:docMk/>
            <pc:sldMk cId="3086028144" sldId="267"/>
            <ac:picMk id="6" creationId="{6255F331-642F-3A32-CE8F-123FC671DA37}"/>
          </ac:picMkLst>
        </pc:picChg>
        <pc:picChg chg="add mod">
          <ac:chgData name="mick franz" userId="a3bdcf7ccfb55cb9" providerId="LiveId" clId="{F815509E-2A8B-4898-B9A2-E88BEE19961B}" dt="2024-11-12T09:20:10.902" v="801" actId="27614"/>
          <ac:picMkLst>
            <pc:docMk/>
            <pc:sldMk cId="3086028144" sldId="267"/>
            <ac:picMk id="1026" creationId="{93C3A70C-AD8B-C06C-CABC-C938D51AABF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52C817-64CC-44F5-980D-4347851096E2}" type="datetimeFigureOut">
              <a:rPr lang="en-AU" smtClean="0"/>
              <a:t>12/11/2024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4701DA-0421-406C-96E7-CE3DC1E9B201}" type="slidenum">
              <a:rPr lang="en-AU" smtClean="0"/>
              <a:t>‹#›</a:t>
            </a:fld>
            <a:endParaRPr lang="en-AU"/>
          </a:p>
        </p:txBody>
      </p:sp>
    </p:spTree>
    <p:extLst>
      <p:ext uri="{BB962C8B-B14F-4D97-AF65-F5344CB8AC3E}">
        <p14:creationId xmlns:p14="http://schemas.microsoft.com/office/powerpoint/2010/main" val="42598306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624701DA-0421-406C-96E7-CE3DC1E9B201}" type="slidenum">
              <a:rPr lang="en-AU" smtClean="0"/>
              <a:t>1</a:t>
            </a:fld>
            <a:endParaRPr lang="en-AU"/>
          </a:p>
        </p:txBody>
      </p:sp>
    </p:spTree>
    <p:extLst>
      <p:ext uri="{BB962C8B-B14F-4D97-AF65-F5344CB8AC3E}">
        <p14:creationId xmlns:p14="http://schemas.microsoft.com/office/powerpoint/2010/main" val="4220149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624701DA-0421-406C-96E7-CE3DC1E9B201}" type="slidenum">
              <a:rPr lang="en-AU" smtClean="0"/>
              <a:t>8</a:t>
            </a:fld>
            <a:endParaRPr lang="en-AU"/>
          </a:p>
        </p:txBody>
      </p:sp>
    </p:spTree>
    <p:extLst>
      <p:ext uri="{BB962C8B-B14F-4D97-AF65-F5344CB8AC3E}">
        <p14:creationId xmlns:p14="http://schemas.microsoft.com/office/powerpoint/2010/main" val="4212172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3979321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3913505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2460611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1233750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559751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1936464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3865934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1566502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A1E45834-53BD-4C8F-B791-CD5378F4150E}" type="datetimeFigureOut">
              <a:rPr lang="en-US" smtClean="0"/>
              <a:t>11/12/2024</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20151383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3057365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2014579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41219120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39970508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19486083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37869766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34026975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1E45834-53BD-4C8F-B791-CD5378F4150E}" type="datetimeFigureOut">
              <a:rPr lang="en-US" smtClean="0"/>
              <a:t>11/12/2024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9D7796-F675-488F-AC46-C88938C80352}" type="slidenum">
              <a:rPr lang="en-US" smtClean="0"/>
              <a:t>‹#›</a:t>
            </a:fld>
            <a:endParaRPr lang="en-US" dirty="0"/>
          </a:p>
        </p:txBody>
      </p:sp>
    </p:spTree>
    <p:extLst>
      <p:ext uri="{BB962C8B-B14F-4D97-AF65-F5344CB8AC3E}">
        <p14:creationId xmlns:p14="http://schemas.microsoft.com/office/powerpoint/2010/main" val="1661002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A1E45834-53BD-4C8F-B791-CD5378F4150E}" type="datetimeFigureOut">
              <a:rPr lang="en-US" smtClean="0"/>
              <a:t>11/12/2024</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719D7796-F675-488F-AC46-C88938C80352}" type="slidenum">
              <a:rPr lang="en-US" smtClean="0"/>
              <a:t>‹#›</a:t>
            </a:fld>
            <a:endParaRPr lang="en-US" dirty="0"/>
          </a:p>
        </p:txBody>
      </p:sp>
    </p:spTree>
    <p:extLst>
      <p:ext uri="{BB962C8B-B14F-4D97-AF65-F5344CB8AC3E}">
        <p14:creationId xmlns:p14="http://schemas.microsoft.com/office/powerpoint/2010/main" val="1234303018"/>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3.png"/><Relationship Id="rId2" Type="http://schemas.microsoft.com/office/2007/relationships/media" Target="../media/media4.m4a"/><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audio" Target="../media/media6.m4a"/><Relationship Id="rId7" Type="http://schemas.openxmlformats.org/officeDocument/2006/relationships/image" Target="../media/image10.png"/><Relationship Id="rId2" Type="http://schemas.microsoft.com/office/2007/relationships/media" Target="../media/media6.m4a"/><Relationship Id="rId1" Type="http://schemas.openxmlformats.org/officeDocument/2006/relationships/tags" Target="../tags/tag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3.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5" Type="http://schemas.openxmlformats.org/officeDocument/2006/relationships/image" Target="../media/image12.jpeg"/><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3.png"/><Relationship Id="rId5" Type="http://schemas.openxmlformats.org/officeDocument/2006/relationships/image" Target="../media/image14.png"/><Relationship Id="rId4"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7" Type="http://schemas.openxmlformats.org/officeDocument/2006/relationships/image" Target="../media/image3.png"/><Relationship Id="rId2" Type="http://schemas.microsoft.com/office/2007/relationships/media" Target="../media/media12.m4a"/><Relationship Id="rId1" Type="http://schemas.openxmlformats.org/officeDocument/2006/relationships/tags" Target="../tags/tag4.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pic>
        <p:nvPicPr>
          <p:cNvPr id="1026" name="Picture 2" descr="Hazardous Chemicals in the Workplace: Managing Your Risks - Spire Safety  Consultants">
            <a:extLst>
              <a:ext uri="{FF2B5EF4-FFF2-40B4-BE49-F238E27FC236}">
                <a16:creationId xmlns:a16="http://schemas.microsoft.com/office/drawing/2014/main" id="{0E80D05D-B091-CCF3-FF1A-9F96D43C3530}"/>
              </a:ext>
            </a:extLst>
          </p:cNvPr>
          <p:cNvPicPr>
            <a:picLocks noChangeAspect="1" noChangeArrowheads="1"/>
          </p:cNvPicPr>
          <p:nvPr/>
        </p:nvPicPr>
        <p:blipFill>
          <a:blip r:embed="rId6">
            <a:duotone>
              <a:prstClr val="black"/>
              <a:schemeClr val="bg1">
                <a:tint val="45000"/>
                <a:satMod val="400000"/>
              </a:schemeClr>
            </a:duotone>
            <a:alphaModFix amt="25000"/>
            <a:extLst>
              <a:ext uri="{28A0092B-C50C-407E-A947-70E740481C1C}">
                <a14:useLocalDpi xmlns:a14="http://schemas.microsoft.com/office/drawing/2010/main" val="0"/>
              </a:ext>
            </a:extLst>
          </a:blip>
          <a:srcRect t="14382" b="27176"/>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6FB2500-D8FD-73E7-5276-7FD4D703E85B}"/>
              </a:ext>
            </a:extLst>
          </p:cNvPr>
          <p:cNvSpPr>
            <a:spLocks noGrp="1"/>
          </p:cNvSpPr>
          <p:nvPr>
            <p:ph type="ctrTitle"/>
          </p:nvPr>
        </p:nvSpPr>
        <p:spPr>
          <a:xfrm>
            <a:off x="1751012" y="609601"/>
            <a:ext cx="8676222" cy="3200400"/>
          </a:xfrm>
        </p:spPr>
        <p:txBody>
          <a:bodyPr>
            <a:normAutofit/>
          </a:bodyPr>
          <a:lstStyle/>
          <a:p>
            <a:r>
              <a:rPr lang="en-AU" b="1" dirty="0">
                <a:solidFill>
                  <a:srgbClr val="FFFF00"/>
                </a:solidFill>
              </a:rPr>
              <a:t>Hazardous Chemicals in the Workplace</a:t>
            </a:r>
          </a:p>
        </p:txBody>
      </p:sp>
      <p:pic>
        <p:nvPicPr>
          <p:cNvPr id="23" name="Audio 22">
            <a:hlinkClick r:id="" action="ppaction://media"/>
            <a:extLst>
              <a:ext uri="{FF2B5EF4-FFF2-40B4-BE49-F238E27FC236}">
                <a16:creationId xmlns:a16="http://schemas.microsoft.com/office/drawing/2014/main" id="{2F778839-B134-B646-5AAB-93FB992C0122}"/>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15317972"/>
      </p:ext>
    </p:extLst>
  </p:cSld>
  <p:clrMapOvr>
    <a:masterClrMapping/>
  </p:clrMapOvr>
  <mc:AlternateContent xmlns:mc="http://schemas.openxmlformats.org/markup-compatibility/2006">
    <mc:Choice xmlns:p14="http://schemas.microsoft.com/office/powerpoint/2010/main" Requires="p14">
      <p:transition spd="slow" p14:dur="2000" advTm="16272"/>
    </mc:Choice>
    <mc:Fallback>
      <p:transition spd="slow" advTm="162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par>
                                <p:cTn id="7" presetID="10" presetClass="entr" presetSubtype="0" fill="hold" grpId="0" nodeType="withEffect">
                                  <p:stCondLst>
                                    <p:cond delay="1000"/>
                                  </p:stCondLst>
                                  <p:iterate>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23"/>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010A9-C5CF-2D9D-51AD-E7D60F07080D}"/>
              </a:ext>
            </a:extLst>
          </p:cNvPr>
          <p:cNvSpPr>
            <a:spLocks noGrp="1"/>
          </p:cNvSpPr>
          <p:nvPr>
            <p:ph type="ctrTitle"/>
          </p:nvPr>
        </p:nvSpPr>
        <p:spPr>
          <a:xfrm>
            <a:off x="1500866" y="3657600"/>
            <a:ext cx="8676222" cy="3200400"/>
          </a:xfrm>
        </p:spPr>
        <p:txBody>
          <a:bodyPr/>
          <a:lstStyle/>
          <a:p>
            <a:r>
              <a:rPr lang="en-AU" dirty="0">
                <a:solidFill>
                  <a:srgbClr val="FF0000"/>
                </a:solidFill>
              </a:rPr>
              <a:t>Hazardous Chemical </a:t>
            </a:r>
            <a:r>
              <a:rPr lang="en-AU" dirty="0">
                <a:solidFill>
                  <a:srgbClr val="FFFF00"/>
                </a:solidFill>
              </a:rPr>
              <a:t>Register</a:t>
            </a:r>
          </a:p>
        </p:txBody>
      </p:sp>
      <p:pic>
        <p:nvPicPr>
          <p:cNvPr id="5" name="Picture 4">
            <a:extLst>
              <a:ext uri="{FF2B5EF4-FFF2-40B4-BE49-F238E27FC236}">
                <a16:creationId xmlns:a16="http://schemas.microsoft.com/office/drawing/2014/main" id="{8D34C0C8-35A6-2351-51E2-B9931D10BE26}"/>
              </a:ext>
            </a:extLst>
          </p:cNvPr>
          <p:cNvPicPr>
            <a:picLocks noChangeAspect="1"/>
          </p:cNvPicPr>
          <p:nvPr/>
        </p:nvPicPr>
        <p:blipFill>
          <a:blip r:embed="rId5"/>
          <a:stretch>
            <a:fillRect/>
          </a:stretch>
        </p:blipFill>
        <p:spPr>
          <a:xfrm rot="5400000">
            <a:off x="3460765" y="-1024782"/>
            <a:ext cx="4756424" cy="7263188"/>
          </a:xfrm>
          <a:prstGeom prst="rect">
            <a:avLst/>
          </a:prstGeom>
        </p:spPr>
      </p:pic>
      <p:sp>
        <p:nvSpPr>
          <p:cNvPr id="3" name="TextBox 2">
            <a:extLst>
              <a:ext uri="{FF2B5EF4-FFF2-40B4-BE49-F238E27FC236}">
                <a16:creationId xmlns:a16="http://schemas.microsoft.com/office/drawing/2014/main" id="{43384257-45BD-9E56-8768-C70DD11A563C}"/>
              </a:ext>
            </a:extLst>
          </p:cNvPr>
          <p:cNvSpPr txBox="1"/>
          <p:nvPr/>
        </p:nvSpPr>
        <p:spPr>
          <a:xfrm>
            <a:off x="9633857" y="973604"/>
            <a:ext cx="2296886" cy="646331"/>
          </a:xfrm>
          <a:prstGeom prst="rect">
            <a:avLst/>
          </a:prstGeom>
          <a:noFill/>
        </p:spPr>
        <p:txBody>
          <a:bodyPr wrap="square" rtlCol="0">
            <a:spAutoFit/>
          </a:bodyPr>
          <a:lstStyle/>
          <a:p>
            <a:r>
              <a:rPr lang="en-AU" dirty="0"/>
              <a:t>SDS Expired Outside of 5 years</a:t>
            </a:r>
          </a:p>
        </p:txBody>
      </p:sp>
      <p:pic>
        <p:nvPicPr>
          <p:cNvPr id="21" name="Audio 20">
            <a:hlinkClick r:id="" action="ppaction://media"/>
            <a:extLst>
              <a:ext uri="{FF2B5EF4-FFF2-40B4-BE49-F238E27FC236}">
                <a16:creationId xmlns:a16="http://schemas.microsoft.com/office/drawing/2014/main" id="{EF4D7668-2461-A68F-3E58-B8EF299D4DF0}"/>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831682613"/>
      </p:ext>
    </p:extLst>
  </p:cSld>
  <p:clrMapOvr>
    <a:masterClrMapping/>
  </p:clrMapOvr>
  <mc:AlternateContent xmlns:mc="http://schemas.openxmlformats.org/markup-compatibility/2006">
    <mc:Choice xmlns:p14="http://schemas.microsoft.com/office/powerpoint/2010/main" Requires="p14">
      <p:transition spd="slow" p14:dur="2000" advTm="26898"/>
    </mc:Choice>
    <mc:Fallback>
      <p:transition spd="slow" advTm="268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2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D30D1-047E-A092-12D7-16003C64914A}"/>
              </a:ext>
            </a:extLst>
          </p:cNvPr>
          <p:cNvSpPr>
            <a:spLocks noGrp="1"/>
          </p:cNvSpPr>
          <p:nvPr>
            <p:ph type="ctrTitle"/>
          </p:nvPr>
        </p:nvSpPr>
        <p:spPr>
          <a:xfrm>
            <a:off x="1757889" y="1077688"/>
            <a:ext cx="8676222" cy="3080655"/>
          </a:xfrm>
        </p:spPr>
        <p:txBody>
          <a:bodyPr>
            <a:normAutofit fontScale="90000"/>
          </a:bodyPr>
          <a:lstStyle/>
          <a:p>
            <a:br>
              <a:rPr lang="en-AU" dirty="0"/>
            </a:br>
            <a:r>
              <a:rPr lang="en-AU" dirty="0">
                <a:solidFill>
                  <a:srgbClr val="FF0000"/>
                </a:solidFill>
              </a:rPr>
              <a:t>Control Processes For Chemicals in the Workplace</a:t>
            </a:r>
            <a:br>
              <a:rPr lang="en-AU" dirty="0">
                <a:solidFill>
                  <a:srgbClr val="FF0000"/>
                </a:solidFill>
              </a:rPr>
            </a:br>
            <a:br>
              <a:rPr lang="en-AU" dirty="0"/>
            </a:br>
            <a:r>
              <a:rPr lang="en-AU" dirty="0">
                <a:solidFill>
                  <a:srgbClr val="00B0F0"/>
                </a:solidFill>
              </a:rPr>
              <a:t>Mineral Turpentine</a:t>
            </a:r>
          </a:p>
        </p:txBody>
      </p:sp>
      <p:sp>
        <p:nvSpPr>
          <p:cNvPr id="3" name="Subtitle 2">
            <a:extLst>
              <a:ext uri="{FF2B5EF4-FFF2-40B4-BE49-F238E27FC236}">
                <a16:creationId xmlns:a16="http://schemas.microsoft.com/office/drawing/2014/main" id="{2BE959E3-7DEC-F1ED-4E08-FFE5BF5A79EC}"/>
              </a:ext>
            </a:extLst>
          </p:cNvPr>
          <p:cNvSpPr>
            <a:spLocks noGrp="1"/>
          </p:cNvSpPr>
          <p:nvPr>
            <p:ph type="subTitle" idx="1"/>
          </p:nvPr>
        </p:nvSpPr>
        <p:spPr>
          <a:xfrm>
            <a:off x="1757889" y="4239984"/>
            <a:ext cx="8676222" cy="446314"/>
          </a:xfrm>
        </p:spPr>
        <p:txBody>
          <a:bodyPr/>
          <a:lstStyle/>
          <a:p>
            <a:r>
              <a:rPr lang="en-AU" dirty="0"/>
              <a:t>Usage  Workshop Cleaning Product </a:t>
            </a:r>
          </a:p>
        </p:txBody>
      </p:sp>
      <p:sp>
        <p:nvSpPr>
          <p:cNvPr id="4" name="Title 1">
            <a:extLst>
              <a:ext uri="{FF2B5EF4-FFF2-40B4-BE49-F238E27FC236}">
                <a16:creationId xmlns:a16="http://schemas.microsoft.com/office/drawing/2014/main" id="{073EC870-3378-5EE5-B2A0-C54907845159}"/>
              </a:ext>
            </a:extLst>
          </p:cNvPr>
          <p:cNvSpPr txBox="1">
            <a:spLocks/>
          </p:cNvSpPr>
          <p:nvPr/>
        </p:nvSpPr>
        <p:spPr>
          <a:xfrm>
            <a:off x="1143001" y="4876799"/>
            <a:ext cx="9905998" cy="957943"/>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8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AU" dirty="0">
                <a:solidFill>
                  <a:srgbClr val="FFC000"/>
                </a:solidFill>
              </a:rPr>
              <a:t>Ramsol Disinfectant Spray</a:t>
            </a:r>
          </a:p>
        </p:txBody>
      </p:sp>
      <p:sp>
        <p:nvSpPr>
          <p:cNvPr id="5" name="Subtitle 2">
            <a:extLst>
              <a:ext uri="{FF2B5EF4-FFF2-40B4-BE49-F238E27FC236}">
                <a16:creationId xmlns:a16="http://schemas.microsoft.com/office/drawing/2014/main" id="{D98B098E-7152-7289-2314-768F66C229CA}"/>
              </a:ext>
            </a:extLst>
          </p:cNvPr>
          <p:cNvSpPr txBox="1">
            <a:spLocks/>
          </p:cNvSpPr>
          <p:nvPr/>
        </p:nvSpPr>
        <p:spPr>
          <a:xfrm>
            <a:off x="1757889" y="5802086"/>
            <a:ext cx="8676222" cy="446314"/>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spcAft>
                <a:spcPts val="600"/>
              </a:spcAft>
              <a:buClr>
                <a:schemeClr val="tx1"/>
              </a:buClr>
              <a:buSzPct val="100000"/>
              <a:buFont typeface="Arial"/>
              <a:buNone/>
              <a:defRPr sz="2100" kern="1200" cap="small">
                <a:gradFill flip="none" rotWithShape="1">
                  <a:gsLst>
                    <a:gs pos="0">
                      <a:schemeClr val="tx1"/>
                    </a:gs>
                    <a:gs pos="100000">
                      <a:schemeClr val="tx1">
                        <a:lumMod val="75000"/>
                      </a:schemeClr>
                    </a:gs>
                  </a:gsLst>
                  <a:lin ang="540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457200" indent="0" algn="ctr" defTabSz="457200" rtl="0" eaLnBrk="1" latinLnBrk="0" hangingPunct="1">
              <a:spcBef>
                <a:spcPct val="20000"/>
              </a:spcBef>
              <a:spcAft>
                <a:spcPts val="600"/>
              </a:spcAft>
              <a:buClr>
                <a:schemeClr val="tx1"/>
              </a:buClr>
              <a:buSzPct val="100000"/>
              <a:buFont typeface="Arial"/>
              <a:buNone/>
              <a:defRPr sz="18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914400" indent="0" algn="ctr" defTabSz="457200" rtl="0" eaLnBrk="1" latinLnBrk="0" hangingPunct="1">
              <a:spcBef>
                <a:spcPct val="20000"/>
              </a:spcBef>
              <a:spcAft>
                <a:spcPts val="600"/>
              </a:spcAft>
              <a:buClr>
                <a:schemeClr val="tx1"/>
              </a:buClr>
              <a:buSzPct val="100000"/>
              <a:buFont typeface="Arial"/>
              <a:buNone/>
              <a:defRPr sz="16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371600" indent="0" algn="ctr" defTabSz="457200" rtl="0" eaLnBrk="1" latinLnBrk="0" hangingPunct="1">
              <a:spcBef>
                <a:spcPct val="20000"/>
              </a:spcBef>
              <a:spcAft>
                <a:spcPts val="600"/>
              </a:spcAft>
              <a:buClr>
                <a:schemeClr val="tx1"/>
              </a:buClr>
              <a:buSzPct val="100000"/>
              <a:buFont typeface="Arial"/>
              <a:buNone/>
              <a:defRPr sz="14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1828800" indent="0" algn="ctr" defTabSz="457200" rtl="0" eaLnBrk="1" latinLnBrk="0" hangingPunct="1">
              <a:spcBef>
                <a:spcPct val="20000"/>
              </a:spcBef>
              <a:spcAft>
                <a:spcPts val="600"/>
              </a:spcAft>
              <a:buClr>
                <a:schemeClr val="tx1"/>
              </a:buClr>
              <a:buSzPct val="100000"/>
              <a:buFont typeface="Arial"/>
              <a:buNone/>
              <a:defRPr sz="14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286000" indent="0" algn="ctr" defTabSz="457200" rtl="0" eaLnBrk="1" latinLnBrk="0" hangingPunct="1">
              <a:spcBef>
                <a:spcPct val="20000"/>
              </a:spcBef>
              <a:spcAft>
                <a:spcPts val="600"/>
              </a:spcAft>
              <a:buClr>
                <a:schemeClr val="tx1"/>
              </a:buClr>
              <a:buSzPct val="100000"/>
              <a:buFont typeface="Arial"/>
              <a:buNone/>
              <a:defRPr sz="12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743200" indent="0" algn="ctr" defTabSz="457200" rtl="0" eaLnBrk="1" latinLnBrk="0" hangingPunct="1">
              <a:spcBef>
                <a:spcPct val="20000"/>
              </a:spcBef>
              <a:spcAft>
                <a:spcPts val="600"/>
              </a:spcAft>
              <a:buClr>
                <a:schemeClr val="tx1"/>
              </a:buClr>
              <a:buSzPct val="100000"/>
              <a:buFont typeface="Arial"/>
              <a:buNone/>
              <a:defRPr sz="12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200400" indent="0" algn="ctr" defTabSz="457200" rtl="0" eaLnBrk="1" latinLnBrk="0" hangingPunct="1">
              <a:spcBef>
                <a:spcPct val="20000"/>
              </a:spcBef>
              <a:spcAft>
                <a:spcPts val="600"/>
              </a:spcAft>
              <a:buClr>
                <a:schemeClr val="tx1"/>
              </a:buClr>
              <a:buSzPct val="100000"/>
              <a:buFont typeface="Arial"/>
              <a:buNone/>
              <a:defRPr sz="12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657600" indent="0" algn="ctr" defTabSz="457200" rtl="0" eaLnBrk="1" latinLnBrk="0" hangingPunct="1">
              <a:spcBef>
                <a:spcPct val="20000"/>
              </a:spcBef>
              <a:spcAft>
                <a:spcPts val="600"/>
              </a:spcAft>
              <a:buClr>
                <a:schemeClr val="tx1"/>
              </a:buClr>
              <a:buSzPct val="100000"/>
              <a:buFont typeface="Arial"/>
              <a:buNone/>
              <a:defRPr sz="1200" kern="1200" cap="small">
                <a:solidFill>
                  <a:schemeClr val="tx1">
                    <a:tint val="75000"/>
                  </a:schemeClr>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a:lstStyle>
          <a:p>
            <a:r>
              <a:rPr lang="en-AU" dirty="0"/>
              <a:t>Usage  Office Cleaning Product </a:t>
            </a:r>
          </a:p>
        </p:txBody>
      </p:sp>
      <p:pic>
        <p:nvPicPr>
          <p:cNvPr id="13" name="Audio 12">
            <a:hlinkClick r:id="" action="ppaction://media"/>
            <a:extLst>
              <a:ext uri="{FF2B5EF4-FFF2-40B4-BE49-F238E27FC236}">
                <a16:creationId xmlns:a16="http://schemas.microsoft.com/office/drawing/2014/main" id="{5712EFE4-85C5-4F82-29F7-6A8454E1494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76887346"/>
      </p:ext>
    </p:extLst>
  </p:cSld>
  <p:clrMapOvr>
    <a:masterClrMapping/>
  </p:clrMapOvr>
  <mc:AlternateContent xmlns:mc="http://schemas.openxmlformats.org/markup-compatibility/2006">
    <mc:Choice xmlns:p14="http://schemas.microsoft.com/office/powerpoint/2010/main" Requires="p14">
      <p:transition spd="slow" p14:dur="2000" advTm="23007"/>
    </mc:Choice>
    <mc:Fallback>
      <p:transition spd="slow" advTm="230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C27573A-CF7C-FDF4-1095-CCF383360037}"/>
              </a:ext>
            </a:extLst>
          </p:cNvPr>
          <p:cNvSpPr>
            <a:spLocks noGrp="1"/>
          </p:cNvSpPr>
          <p:nvPr>
            <p:ph type="title"/>
          </p:nvPr>
        </p:nvSpPr>
        <p:spPr>
          <a:xfrm>
            <a:off x="1204027" y="529581"/>
            <a:ext cx="9905998" cy="903514"/>
          </a:xfrm>
        </p:spPr>
        <p:txBody>
          <a:bodyPr>
            <a:normAutofit/>
          </a:bodyPr>
          <a:lstStyle/>
          <a:p>
            <a:r>
              <a:rPr lang="en-AU" sz="4400" b="1" dirty="0">
                <a:solidFill>
                  <a:srgbClr val="00B0F0"/>
                </a:solidFill>
              </a:rPr>
              <a:t>Mineral Turpentine</a:t>
            </a:r>
          </a:p>
        </p:txBody>
      </p:sp>
      <p:pic>
        <p:nvPicPr>
          <p:cNvPr id="9" name="Picture 8">
            <a:extLst>
              <a:ext uri="{FF2B5EF4-FFF2-40B4-BE49-F238E27FC236}">
                <a16:creationId xmlns:a16="http://schemas.microsoft.com/office/drawing/2014/main" id="{9E124C0C-5996-FBDE-0547-2BB27708249C}"/>
              </a:ext>
            </a:extLst>
          </p:cNvPr>
          <p:cNvPicPr>
            <a:picLocks noChangeAspect="1"/>
          </p:cNvPicPr>
          <p:nvPr/>
        </p:nvPicPr>
        <p:blipFill>
          <a:blip r:embed="rId5"/>
          <a:stretch>
            <a:fillRect/>
          </a:stretch>
        </p:blipFill>
        <p:spPr>
          <a:xfrm>
            <a:off x="1806235" y="2290344"/>
            <a:ext cx="8579530" cy="1979891"/>
          </a:xfrm>
          <a:prstGeom prst="rect">
            <a:avLst/>
          </a:prstGeom>
        </p:spPr>
      </p:pic>
      <p:sp>
        <p:nvSpPr>
          <p:cNvPr id="10" name="TextBox 9">
            <a:extLst>
              <a:ext uri="{FF2B5EF4-FFF2-40B4-BE49-F238E27FC236}">
                <a16:creationId xmlns:a16="http://schemas.microsoft.com/office/drawing/2014/main" id="{D6947989-54B5-314F-7A80-FC23FF72B13C}"/>
              </a:ext>
            </a:extLst>
          </p:cNvPr>
          <p:cNvSpPr txBox="1"/>
          <p:nvPr/>
        </p:nvSpPr>
        <p:spPr>
          <a:xfrm>
            <a:off x="1204025" y="1433095"/>
            <a:ext cx="9906000" cy="646331"/>
          </a:xfrm>
          <a:prstGeom prst="rect">
            <a:avLst/>
          </a:prstGeom>
          <a:noFill/>
        </p:spPr>
        <p:txBody>
          <a:bodyPr wrap="square" rtlCol="0">
            <a:spAutoFit/>
          </a:bodyPr>
          <a:lstStyle/>
          <a:p>
            <a:r>
              <a:rPr lang="en-AU" dirty="0"/>
              <a:t>Licences/Permits: 20L Not Required on Site, SDS and Hazardous Risk assessment to be completed and kept on site. Risk Assessment to be Tool boxed with Staff</a:t>
            </a:r>
          </a:p>
        </p:txBody>
      </p:sp>
      <p:pic>
        <p:nvPicPr>
          <p:cNvPr id="12" name="Picture 11">
            <a:extLst>
              <a:ext uri="{FF2B5EF4-FFF2-40B4-BE49-F238E27FC236}">
                <a16:creationId xmlns:a16="http://schemas.microsoft.com/office/drawing/2014/main" id="{8322BE02-2285-7644-C36F-5D6FB422E3A1}"/>
              </a:ext>
            </a:extLst>
          </p:cNvPr>
          <p:cNvPicPr>
            <a:picLocks noChangeAspect="1"/>
          </p:cNvPicPr>
          <p:nvPr/>
        </p:nvPicPr>
        <p:blipFill>
          <a:blip r:embed="rId6"/>
          <a:stretch>
            <a:fillRect/>
          </a:stretch>
        </p:blipFill>
        <p:spPr>
          <a:xfrm>
            <a:off x="1790697" y="4481154"/>
            <a:ext cx="5709559" cy="2261542"/>
          </a:xfrm>
          <a:prstGeom prst="rect">
            <a:avLst/>
          </a:prstGeom>
        </p:spPr>
      </p:pic>
      <p:sp>
        <p:nvSpPr>
          <p:cNvPr id="13" name="TextBox 12">
            <a:extLst>
              <a:ext uri="{FF2B5EF4-FFF2-40B4-BE49-F238E27FC236}">
                <a16:creationId xmlns:a16="http://schemas.microsoft.com/office/drawing/2014/main" id="{F392F553-E051-CC38-C5D9-C05A7EAD1E0E}"/>
              </a:ext>
            </a:extLst>
          </p:cNvPr>
          <p:cNvSpPr txBox="1"/>
          <p:nvPr/>
        </p:nvSpPr>
        <p:spPr>
          <a:xfrm>
            <a:off x="7685314" y="4457763"/>
            <a:ext cx="4201886" cy="2308324"/>
          </a:xfrm>
          <a:prstGeom prst="rect">
            <a:avLst/>
          </a:prstGeom>
          <a:noFill/>
        </p:spPr>
        <p:txBody>
          <a:bodyPr wrap="square" rtlCol="0">
            <a:spAutoFit/>
          </a:bodyPr>
          <a:lstStyle/>
          <a:p>
            <a:r>
              <a:rPr lang="en-AU" dirty="0"/>
              <a:t>Worker Exposure </a:t>
            </a:r>
          </a:p>
          <a:p>
            <a:r>
              <a:rPr lang="en-AU" dirty="0"/>
              <a:t>8hr Day – 5 to 10mins</a:t>
            </a:r>
          </a:p>
          <a:p>
            <a:r>
              <a:rPr lang="en-AU" dirty="0"/>
              <a:t>5 Day Week – 20 to 30 Mins </a:t>
            </a:r>
          </a:p>
          <a:p>
            <a:r>
              <a:rPr lang="en-AU" dirty="0"/>
              <a:t>Workers to Wear </a:t>
            </a:r>
            <a:r>
              <a:rPr lang="en-US" dirty="0"/>
              <a:t>safety shoes, overalls, gloves, safety glasses, &amp; respirator when cleaning down work benches</a:t>
            </a:r>
            <a:endParaRPr lang="en-AU" dirty="0"/>
          </a:p>
          <a:p>
            <a:endParaRPr lang="en-AU" dirty="0"/>
          </a:p>
        </p:txBody>
      </p:sp>
      <p:pic>
        <p:nvPicPr>
          <p:cNvPr id="14" name="Audio 13">
            <a:hlinkClick r:id="" action="ppaction://media"/>
            <a:extLst>
              <a:ext uri="{FF2B5EF4-FFF2-40B4-BE49-F238E27FC236}">
                <a16:creationId xmlns:a16="http://schemas.microsoft.com/office/drawing/2014/main" id="{5094DD39-A501-8FC0-1D4A-AAE177277562}"/>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407972456"/>
      </p:ext>
    </p:extLst>
  </p:cSld>
  <p:clrMapOvr>
    <a:masterClrMapping/>
  </p:clrMapOvr>
  <mc:AlternateContent xmlns:mc="http://schemas.openxmlformats.org/markup-compatibility/2006">
    <mc:Choice xmlns:p14="http://schemas.microsoft.com/office/powerpoint/2010/main" Requires="p14">
      <p:transition spd="slow" p14:dur="2000" advTm="109253"/>
    </mc:Choice>
    <mc:Fallback>
      <p:transition spd="slow" advTm="1092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down)">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1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8ECEAF-8236-85F4-7580-7F2A21B2C734}"/>
              </a:ext>
            </a:extLst>
          </p:cNvPr>
          <p:cNvSpPr>
            <a:spLocks noGrp="1"/>
          </p:cNvSpPr>
          <p:nvPr>
            <p:ph idx="1"/>
          </p:nvPr>
        </p:nvSpPr>
        <p:spPr>
          <a:xfrm>
            <a:off x="1141413" y="2090057"/>
            <a:ext cx="9905998" cy="3701143"/>
          </a:xfrm>
        </p:spPr>
        <p:txBody>
          <a:bodyPr>
            <a:normAutofit fontScale="85000" lnSpcReduction="10000"/>
          </a:bodyPr>
          <a:lstStyle/>
          <a:p>
            <a:pPr marL="0" indent="0">
              <a:buNone/>
            </a:pPr>
            <a:r>
              <a:rPr lang="en-AU" sz="2800" b="1" dirty="0">
                <a:solidFill>
                  <a:srgbClr val="FF0000"/>
                </a:solidFill>
              </a:rPr>
              <a:t>Handling and Storage </a:t>
            </a:r>
          </a:p>
          <a:p>
            <a:r>
              <a:rPr lang="en-US" b="1" dirty="0">
                <a:solidFill>
                  <a:srgbClr val="FF0000"/>
                </a:solidFill>
              </a:rPr>
              <a:t>Handling: </a:t>
            </a:r>
            <a:r>
              <a:rPr lang="en-US" dirty="0"/>
              <a:t>Avoid eye contact and skin contact. Avoid inhalation of </a:t>
            </a:r>
            <a:r>
              <a:rPr lang="en-US" dirty="0" err="1"/>
              <a:t>vapour</a:t>
            </a:r>
            <a:r>
              <a:rPr lang="en-US" dirty="0"/>
              <a:t>, mist or aerosols. </a:t>
            </a:r>
            <a:endParaRPr lang="en-AU" dirty="0"/>
          </a:p>
          <a:p>
            <a:r>
              <a:rPr lang="en-US" b="1" dirty="0">
                <a:solidFill>
                  <a:srgbClr val="FF0000"/>
                </a:solidFill>
              </a:rPr>
              <a:t>Storage: </a:t>
            </a:r>
            <a:r>
              <a:rPr lang="en-US" dirty="0"/>
              <a:t>Store in a cool, dry, well-ventilated place and out of direct sunlight. Store away from foodstuffs. Store away from incompatible materials described in Section 10. Store away from sources of heat and/or ignition. Store locked up. Keep container standing upright. Keep containers closed when not in use - check regularly for leaks. </a:t>
            </a:r>
          </a:p>
          <a:p>
            <a:r>
              <a:rPr lang="en-US" b="1" dirty="0">
                <a:solidFill>
                  <a:srgbClr val="FF0000"/>
                </a:solidFill>
              </a:rPr>
              <a:t>Disposal Precautionary Statement: </a:t>
            </a:r>
            <a:r>
              <a:rPr lang="en-US" dirty="0"/>
              <a:t>Dispose of contents/container in accordance with local, regional, national and international regulations. </a:t>
            </a:r>
          </a:p>
          <a:p>
            <a:r>
              <a:rPr lang="en-US" b="1" dirty="0">
                <a:solidFill>
                  <a:srgbClr val="FF0000"/>
                </a:solidFill>
              </a:rPr>
              <a:t>Transport : </a:t>
            </a:r>
            <a:r>
              <a:rPr lang="en-US" dirty="0"/>
              <a:t>Road &amp; Rail Transport Classified as Dangerous Goods by the criteria of the “Australian Code for the Transport of Dangerous Goods by Road &amp; Rail" and the "New Zealand NZS5433: Transport of Dangerous Goods on Land"</a:t>
            </a:r>
            <a:endParaRPr lang="en-AU" sz="2200" dirty="0"/>
          </a:p>
        </p:txBody>
      </p:sp>
      <p:sp>
        <p:nvSpPr>
          <p:cNvPr id="4" name="Title 4">
            <a:extLst>
              <a:ext uri="{FF2B5EF4-FFF2-40B4-BE49-F238E27FC236}">
                <a16:creationId xmlns:a16="http://schemas.microsoft.com/office/drawing/2014/main" id="{68D42947-BA36-594A-1E5B-D192D325156E}"/>
              </a:ext>
            </a:extLst>
          </p:cNvPr>
          <p:cNvSpPr>
            <a:spLocks noGrp="1"/>
          </p:cNvSpPr>
          <p:nvPr>
            <p:ph type="title"/>
          </p:nvPr>
        </p:nvSpPr>
        <p:spPr>
          <a:xfrm>
            <a:off x="1141413" y="609600"/>
            <a:ext cx="9906000" cy="1905000"/>
          </a:xfrm>
        </p:spPr>
        <p:txBody>
          <a:bodyPr>
            <a:normAutofit/>
          </a:bodyPr>
          <a:lstStyle/>
          <a:p>
            <a:r>
              <a:rPr lang="en-AU" sz="4400" b="1" dirty="0">
                <a:solidFill>
                  <a:srgbClr val="00B0F0"/>
                </a:solidFill>
              </a:rPr>
              <a:t>Mineral Turpentine</a:t>
            </a:r>
          </a:p>
        </p:txBody>
      </p:sp>
      <p:pic>
        <p:nvPicPr>
          <p:cNvPr id="6" name="Picture 5">
            <a:extLst>
              <a:ext uri="{FF2B5EF4-FFF2-40B4-BE49-F238E27FC236}">
                <a16:creationId xmlns:a16="http://schemas.microsoft.com/office/drawing/2014/main" id="{DAD326D4-D54D-3443-E36B-56844CB1A5AF}"/>
              </a:ext>
            </a:extLst>
          </p:cNvPr>
          <p:cNvPicPr>
            <a:picLocks noChangeAspect="1"/>
          </p:cNvPicPr>
          <p:nvPr/>
        </p:nvPicPr>
        <p:blipFill>
          <a:blip r:embed="rId4"/>
          <a:stretch>
            <a:fillRect/>
          </a:stretch>
        </p:blipFill>
        <p:spPr>
          <a:xfrm>
            <a:off x="7973021" y="5377458"/>
            <a:ext cx="1209844" cy="1219370"/>
          </a:xfrm>
          <a:prstGeom prst="rect">
            <a:avLst/>
          </a:prstGeom>
        </p:spPr>
      </p:pic>
      <p:pic>
        <p:nvPicPr>
          <p:cNvPr id="8" name="Audio 7">
            <a:hlinkClick r:id="" action="ppaction://media"/>
            <a:extLst>
              <a:ext uri="{FF2B5EF4-FFF2-40B4-BE49-F238E27FC236}">
                <a16:creationId xmlns:a16="http://schemas.microsoft.com/office/drawing/2014/main" id="{BDC91808-1969-958F-3EED-32353902A99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98110661"/>
      </p:ext>
    </p:extLst>
  </p:cSld>
  <p:clrMapOvr>
    <a:masterClrMapping/>
  </p:clrMapOvr>
  <mc:AlternateContent xmlns:mc="http://schemas.openxmlformats.org/markup-compatibility/2006">
    <mc:Choice xmlns:p14="http://schemas.microsoft.com/office/powerpoint/2010/main" Requires="p14">
      <p:transition spd="slow" p14:dur="2000" advTm="76155"/>
    </mc:Choice>
    <mc:Fallback>
      <p:transition spd="slow" advTm="761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3BB04E5-F87D-D91C-89E5-E5C46819F613}"/>
              </a:ext>
            </a:extLst>
          </p:cNvPr>
          <p:cNvSpPr txBox="1">
            <a:spLocks noGrp="1"/>
          </p:cNvSpPr>
          <p:nvPr>
            <p:ph type="ctrTitle"/>
          </p:nvPr>
        </p:nvSpPr>
        <p:spPr>
          <a:xfrm>
            <a:off x="1758156" y="163286"/>
            <a:ext cx="8675687" cy="893309"/>
          </a:xfrm>
          <a:prstGeom prst="rect">
            <a:avLst/>
          </a:prstGeom>
        </p:spPr>
        <p:txBody>
          <a:bodyPr vert="horz" lIns="91440" tIns="45720" rIns="91440" bIns="45720" rtlCol="0" anchor="b">
            <a:normAutofit fontScale="90000"/>
          </a:bodyPr>
          <a:lstStyle>
            <a:lvl1pPr algn="ctr" defTabSz="457200" rtl="0" eaLnBrk="1" latinLnBrk="0" hangingPunct="1">
              <a:spcBef>
                <a:spcPct val="0"/>
              </a:spcBef>
              <a:buNone/>
              <a:defRPr sz="48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AU" b="1" dirty="0">
                <a:solidFill>
                  <a:srgbClr val="FFC000"/>
                </a:solidFill>
              </a:rPr>
              <a:t>Ramsol Disinfectant Spray</a:t>
            </a:r>
          </a:p>
        </p:txBody>
      </p:sp>
      <p:pic>
        <p:nvPicPr>
          <p:cNvPr id="7" name="Picture 6">
            <a:extLst>
              <a:ext uri="{FF2B5EF4-FFF2-40B4-BE49-F238E27FC236}">
                <a16:creationId xmlns:a16="http://schemas.microsoft.com/office/drawing/2014/main" id="{DD79CB84-BD3E-FDEB-1FED-2BAE4CBC54BC}"/>
              </a:ext>
            </a:extLst>
          </p:cNvPr>
          <p:cNvPicPr>
            <a:picLocks noChangeAspect="1"/>
          </p:cNvPicPr>
          <p:nvPr/>
        </p:nvPicPr>
        <p:blipFill>
          <a:blip r:embed="rId5"/>
          <a:stretch>
            <a:fillRect/>
          </a:stretch>
        </p:blipFill>
        <p:spPr>
          <a:xfrm>
            <a:off x="446886" y="1396583"/>
            <a:ext cx="5649113" cy="2715004"/>
          </a:xfrm>
          <a:prstGeom prst="rect">
            <a:avLst/>
          </a:prstGeom>
        </p:spPr>
      </p:pic>
      <p:pic>
        <p:nvPicPr>
          <p:cNvPr id="9" name="Picture 8">
            <a:extLst>
              <a:ext uri="{FF2B5EF4-FFF2-40B4-BE49-F238E27FC236}">
                <a16:creationId xmlns:a16="http://schemas.microsoft.com/office/drawing/2014/main" id="{CEF88884-D684-D48C-0F1B-ABDE75B36C13}"/>
              </a:ext>
            </a:extLst>
          </p:cNvPr>
          <p:cNvPicPr>
            <a:picLocks noChangeAspect="1"/>
          </p:cNvPicPr>
          <p:nvPr/>
        </p:nvPicPr>
        <p:blipFill>
          <a:blip r:embed="rId6"/>
          <a:stretch>
            <a:fillRect/>
          </a:stretch>
        </p:blipFill>
        <p:spPr>
          <a:xfrm>
            <a:off x="446886" y="4356792"/>
            <a:ext cx="9840698" cy="1952898"/>
          </a:xfrm>
          <a:prstGeom prst="rect">
            <a:avLst/>
          </a:prstGeom>
        </p:spPr>
      </p:pic>
      <p:sp>
        <p:nvSpPr>
          <p:cNvPr id="13" name="TextBox 12">
            <a:extLst>
              <a:ext uri="{FF2B5EF4-FFF2-40B4-BE49-F238E27FC236}">
                <a16:creationId xmlns:a16="http://schemas.microsoft.com/office/drawing/2014/main" id="{974904A2-77B9-8F3D-91EC-D38979B50B36}"/>
              </a:ext>
            </a:extLst>
          </p:cNvPr>
          <p:cNvSpPr txBox="1"/>
          <p:nvPr/>
        </p:nvSpPr>
        <p:spPr>
          <a:xfrm>
            <a:off x="6167819" y="2463069"/>
            <a:ext cx="3929743" cy="1200329"/>
          </a:xfrm>
          <a:prstGeom prst="rect">
            <a:avLst/>
          </a:prstGeom>
          <a:noFill/>
        </p:spPr>
        <p:txBody>
          <a:bodyPr wrap="square">
            <a:spAutoFit/>
          </a:bodyPr>
          <a:lstStyle/>
          <a:p>
            <a:r>
              <a:rPr lang="en-AU" dirty="0"/>
              <a:t>Worker Exposure </a:t>
            </a:r>
          </a:p>
          <a:p>
            <a:r>
              <a:rPr lang="en-AU" dirty="0"/>
              <a:t>8hr Day – 5 to 10mins</a:t>
            </a:r>
          </a:p>
          <a:p>
            <a:r>
              <a:rPr lang="en-AU" dirty="0"/>
              <a:t>5 Day Week – 20 to 30 Mins </a:t>
            </a:r>
          </a:p>
          <a:p>
            <a:r>
              <a:rPr lang="en-AU" dirty="0"/>
              <a:t>Workers to </a:t>
            </a:r>
            <a:r>
              <a:rPr lang="en-US" dirty="0"/>
              <a:t>gloves, safety glasses</a:t>
            </a:r>
            <a:endParaRPr lang="en-AU" dirty="0"/>
          </a:p>
        </p:txBody>
      </p:sp>
      <p:pic>
        <p:nvPicPr>
          <p:cNvPr id="15" name="Picture 14">
            <a:extLst>
              <a:ext uri="{FF2B5EF4-FFF2-40B4-BE49-F238E27FC236}">
                <a16:creationId xmlns:a16="http://schemas.microsoft.com/office/drawing/2014/main" id="{C924CC82-9BB1-02B2-EAA2-E72540C47B34}"/>
              </a:ext>
            </a:extLst>
          </p:cNvPr>
          <p:cNvPicPr>
            <a:picLocks noChangeAspect="1"/>
          </p:cNvPicPr>
          <p:nvPr/>
        </p:nvPicPr>
        <p:blipFill>
          <a:blip r:embed="rId7"/>
          <a:stretch>
            <a:fillRect/>
          </a:stretch>
        </p:blipFill>
        <p:spPr>
          <a:xfrm>
            <a:off x="8132691" y="4734527"/>
            <a:ext cx="2143424" cy="1543265"/>
          </a:xfrm>
          <a:prstGeom prst="rect">
            <a:avLst/>
          </a:prstGeom>
        </p:spPr>
      </p:pic>
      <p:sp>
        <p:nvSpPr>
          <p:cNvPr id="17" name="TextBox 16">
            <a:extLst>
              <a:ext uri="{FF2B5EF4-FFF2-40B4-BE49-F238E27FC236}">
                <a16:creationId xmlns:a16="http://schemas.microsoft.com/office/drawing/2014/main" id="{1607F042-8239-D00D-C532-60F7B6C12FD4}"/>
              </a:ext>
            </a:extLst>
          </p:cNvPr>
          <p:cNvSpPr txBox="1"/>
          <p:nvPr/>
        </p:nvSpPr>
        <p:spPr>
          <a:xfrm>
            <a:off x="6156403" y="1117926"/>
            <a:ext cx="6096000" cy="1200329"/>
          </a:xfrm>
          <a:prstGeom prst="rect">
            <a:avLst/>
          </a:prstGeom>
          <a:noFill/>
        </p:spPr>
        <p:txBody>
          <a:bodyPr wrap="square">
            <a:spAutoFit/>
          </a:bodyPr>
          <a:lstStyle/>
          <a:p>
            <a:r>
              <a:rPr lang="en-AU" dirty="0"/>
              <a:t>Licences/Permits: Not Required on Site, SDS and Hazardous Risk assessment to be completed and kept on site. Risk Assessment to be Tool boxed with Staff</a:t>
            </a:r>
          </a:p>
        </p:txBody>
      </p:sp>
      <p:pic>
        <p:nvPicPr>
          <p:cNvPr id="4" name="Audio 3">
            <a:hlinkClick r:id="" action="ppaction://media"/>
            <a:extLst>
              <a:ext uri="{FF2B5EF4-FFF2-40B4-BE49-F238E27FC236}">
                <a16:creationId xmlns:a16="http://schemas.microsoft.com/office/drawing/2014/main" id="{8F3844B8-5C69-7E1B-C243-4AAB54FAB95B}"/>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049133737"/>
      </p:ext>
    </p:extLst>
  </p:cSld>
  <p:clrMapOvr>
    <a:masterClrMapping/>
  </p:clrMapOvr>
  <mc:AlternateContent xmlns:mc="http://schemas.openxmlformats.org/markup-compatibility/2006">
    <mc:Choice xmlns:p14="http://schemas.microsoft.com/office/powerpoint/2010/main" Requires="p14">
      <p:transition spd="slow" p14:dur="2000" advTm="79490"/>
    </mc:Choice>
    <mc:Fallback>
      <p:transition spd="slow" advTm="794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down)">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E8689F-2601-43E2-917A-2093575995E8}"/>
              </a:ext>
            </a:extLst>
          </p:cNvPr>
          <p:cNvSpPr>
            <a:spLocks noGrp="1"/>
          </p:cNvSpPr>
          <p:nvPr>
            <p:ph idx="1"/>
          </p:nvPr>
        </p:nvSpPr>
        <p:spPr>
          <a:xfrm>
            <a:off x="1141413" y="1219200"/>
            <a:ext cx="9905998" cy="4572001"/>
          </a:xfrm>
        </p:spPr>
        <p:txBody>
          <a:bodyPr/>
          <a:lstStyle/>
          <a:p>
            <a:r>
              <a:rPr lang="en-AU" sz="2000" b="1" dirty="0">
                <a:solidFill>
                  <a:srgbClr val="FF0000"/>
                </a:solidFill>
              </a:rPr>
              <a:t>Handling and Storage </a:t>
            </a:r>
          </a:p>
          <a:p>
            <a:r>
              <a:rPr lang="en-AU" b="1" dirty="0">
                <a:solidFill>
                  <a:srgbClr val="FF0000"/>
                </a:solidFill>
              </a:rPr>
              <a:t>Precautions for safe handling</a:t>
            </a:r>
            <a:endParaRPr lang="en-AU" sz="2000" b="1" dirty="0">
              <a:solidFill>
                <a:srgbClr val="FF0000"/>
              </a:solidFill>
            </a:endParaRPr>
          </a:p>
          <a:p>
            <a:r>
              <a:rPr lang="en-US" sz="1600" dirty="0"/>
              <a:t>Avoid contact with skin and eyes. Keep away from heat, sparks and open flame. Provide adequate ventilation. Avoid inhalation of vapors. Use approved respirator if air contamination is above an acceptable level. Container must be kept tightly closed when not in use. Use explosion proof electric equipment. Avoid discharge into drains or watercourses or onto the ground.</a:t>
            </a:r>
          </a:p>
          <a:p>
            <a:r>
              <a:rPr lang="en-US" sz="1600" b="1" dirty="0">
                <a:solidFill>
                  <a:srgbClr val="FF0000"/>
                </a:solidFill>
              </a:rPr>
              <a:t>Storage precautions </a:t>
            </a:r>
            <a:r>
              <a:rPr lang="en-US" sz="1600" dirty="0"/>
              <a:t>Keep away from heat, sparks and open flame. Keep container tightly closed. Keep only in the original container</a:t>
            </a:r>
          </a:p>
          <a:p>
            <a:r>
              <a:rPr lang="en-US" sz="1600" b="1" dirty="0">
                <a:solidFill>
                  <a:srgbClr val="FF0000"/>
                </a:solidFill>
              </a:rPr>
              <a:t>Disposal methods </a:t>
            </a:r>
            <a:r>
              <a:rPr lang="en-US" sz="1600" dirty="0">
                <a:latin typeface="Calibri" panose="020F0502020204030204" pitchFamily="34" charset="0"/>
                <a:ea typeface="Calibri" panose="020F0502020204030204" pitchFamily="34" charset="0"/>
                <a:cs typeface="Calibri" panose="020F0502020204030204" pitchFamily="34" charset="0"/>
              </a:rPr>
              <a:t>Dispose of waste to licensed waste disposal site in accordance with the requirements of the local Waste Disposal Authority. Pressurized container: Do not empty into drains. Empty containers must not be punctured or incinerated because of the risk of an explosion</a:t>
            </a:r>
          </a:p>
          <a:p>
            <a:r>
              <a:rPr lang="en-AU" sz="1600" b="1" dirty="0">
                <a:solidFill>
                  <a:srgbClr val="FF0000"/>
                </a:solidFill>
              </a:rPr>
              <a:t>Transport hazard class(es)</a:t>
            </a:r>
            <a:r>
              <a:rPr lang="en-US" sz="1800" dirty="0">
                <a:latin typeface="Calibri" panose="020F0502020204030204" pitchFamily="34" charset="0"/>
                <a:ea typeface="Calibri" panose="020F0502020204030204" pitchFamily="34" charset="0"/>
                <a:cs typeface="Calibri" panose="020F0502020204030204" pitchFamily="34" charset="0"/>
              </a:rPr>
              <a:t> Must not be exposed to temperatures above 50°C </a:t>
            </a:r>
            <a:endParaRPr lang="en-AU" sz="1800" dirty="0"/>
          </a:p>
        </p:txBody>
      </p:sp>
      <p:sp>
        <p:nvSpPr>
          <p:cNvPr id="4" name="Title 1">
            <a:extLst>
              <a:ext uri="{FF2B5EF4-FFF2-40B4-BE49-F238E27FC236}">
                <a16:creationId xmlns:a16="http://schemas.microsoft.com/office/drawing/2014/main" id="{ED558A1F-1B66-B3C8-2E75-F59EA32F1C48}"/>
              </a:ext>
            </a:extLst>
          </p:cNvPr>
          <p:cNvSpPr txBox="1">
            <a:spLocks noGrp="1"/>
          </p:cNvSpPr>
          <p:nvPr>
            <p:ph type="title"/>
          </p:nvPr>
        </p:nvSpPr>
        <p:spPr>
          <a:xfrm>
            <a:off x="1141413" y="370113"/>
            <a:ext cx="9906000" cy="1045029"/>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8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50000"/>
                    </a:schemeClr>
                  </a:glow>
                  <a:outerShdw blurRad="28575" dist="31750" dir="1320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AU" b="1" dirty="0">
                <a:solidFill>
                  <a:srgbClr val="FFC000"/>
                </a:solidFill>
              </a:rPr>
              <a:t>Ramsol Disinfectant Spray</a:t>
            </a:r>
          </a:p>
        </p:txBody>
      </p:sp>
      <p:pic>
        <p:nvPicPr>
          <p:cNvPr id="8" name="Picture 7">
            <a:extLst>
              <a:ext uri="{FF2B5EF4-FFF2-40B4-BE49-F238E27FC236}">
                <a16:creationId xmlns:a16="http://schemas.microsoft.com/office/drawing/2014/main" id="{F65F3518-21FB-8AEC-C68B-43F1C35C2309}"/>
              </a:ext>
            </a:extLst>
          </p:cNvPr>
          <p:cNvPicPr>
            <a:picLocks noChangeAspect="1"/>
          </p:cNvPicPr>
          <p:nvPr/>
        </p:nvPicPr>
        <p:blipFill>
          <a:blip r:embed="rId4"/>
          <a:stretch>
            <a:fillRect/>
          </a:stretch>
        </p:blipFill>
        <p:spPr>
          <a:xfrm>
            <a:off x="9046883" y="5449517"/>
            <a:ext cx="1333686" cy="1038370"/>
          </a:xfrm>
          <a:prstGeom prst="rect">
            <a:avLst/>
          </a:prstGeom>
        </p:spPr>
      </p:pic>
      <p:pic>
        <p:nvPicPr>
          <p:cNvPr id="14" name="Audio 13">
            <a:hlinkClick r:id="" action="ppaction://media"/>
            <a:extLst>
              <a:ext uri="{FF2B5EF4-FFF2-40B4-BE49-F238E27FC236}">
                <a16:creationId xmlns:a16="http://schemas.microsoft.com/office/drawing/2014/main" id="{160F4586-AF24-3183-83D4-2A65C8E6A7F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01146172"/>
      </p:ext>
    </p:extLst>
  </p:cSld>
  <p:clrMapOvr>
    <a:masterClrMapping/>
  </p:clrMapOvr>
  <mc:AlternateContent xmlns:mc="http://schemas.openxmlformats.org/markup-compatibility/2006">
    <mc:Choice xmlns:p14="http://schemas.microsoft.com/office/powerpoint/2010/main" Requires="p14">
      <p:transition spd="slow" p14:dur="2000" advTm="91320"/>
    </mc:Choice>
    <mc:Fallback>
      <p:transition spd="slow" advTm="913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1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BD37A-6DFB-5E10-0B21-9B93283466EA}"/>
              </a:ext>
            </a:extLst>
          </p:cNvPr>
          <p:cNvSpPr>
            <a:spLocks noGrp="1"/>
          </p:cNvSpPr>
          <p:nvPr>
            <p:ph type="ctrTitle"/>
          </p:nvPr>
        </p:nvSpPr>
        <p:spPr>
          <a:xfrm>
            <a:off x="1751012" y="0"/>
            <a:ext cx="8676222" cy="6683829"/>
          </a:xfrm>
        </p:spPr>
        <p:txBody>
          <a:bodyPr>
            <a:normAutofit fontScale="90000"/>
          </a:bodyPr>
          <a:lstStyle/>
          <a:p>
            <a:pPr rtl="0">
              <a:spcBef>
                <a:spcPts val="0"/>
              </a:spcBef>
              <a:spcAft>
                <a:spcPts val="1000"/>
              </a:spcAft>
            </a:pPr>
            <a:br>
              <a:rPr lang="en-US" sz="1800" b="0" i="0" u="none" strike="noStrike" dirty="0">
                <a:solidFill>
                  <a:srgbClr val="FF0000"/>
                </a:solidFill>
                <a:effectLst/>
                <a:latin typeface="Calibri" panose="020F0502020204030204" pitchFamily="34" charset="0"/>
              </a:rPr>
            </a:br>
            <a:br>
              <a:rPr lang="en-US" sz="1800" b="0" i="0" u="none" strike="noStrike" dirty="0">
                <a:solidFill>
                  <a:srgbClr val="FF0000"/>
                </a:solidFill>
                <a:effectLst/>
                <a:latin typeface="Calibri" panose="020F0502020204030204" pitchFamily="34" charset="0"/>
              </a:rPr>
            </a:br>
            <a:br>
              <a:rPr lang="en-US" sz="1800" b="0" i="0" u="none" strike="noStrike" dirty="0">
                <a:solidFill>
                  <a:srgbClr val="FF0000"/>
                </a:solidFill>
                <a:effectLst/>
                <a:latin typeface="Calibri" panose="020F0502020204030204" pitchFamily="34" charset="0"/>
              </a:rPr>
            </a:br>
            <a:r>
              <a:rPr lang="en-US" sz="4400" b="1" i="0" u="none" strike="noStrike"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Safe Systems of Work </a:t>
            </a:r>
            <a:br>
              <a:rPr lang="en-US" sz="2000" b="1" i="0" u="none" strike="noStrike" dirty="0">
                <a:solidFill>
                  <a:srgbClr val="FF0000"/>
                </a:solidFill>
                <a:effectLst/>
                <a:latin typeface="Calibri" panose="020F0502020204030204" pitchFamily="34" charset="0"/>
                <a:ea typeface="Calibri" panose="020F0502020204030204" pitchFamily="34" charset="0"/>
                <a:cs typeface="Calibri" panose="020F0502020204030204" pitchFamily="34" charset="0"/>
              </a:rPr>
            </a:br>
            <a:br>
              <a:rPr lang="en-US" sz="2000" b="1" i="0" u="none" strike="noStrike" dirty="0">
                <a:solidFill>
                  <a:srgbClr val="FF0000"/>
                </a:solidFill>
                <a:effectLst/>
                <a:latin typeface="Calibri" panose="020F0502020204030204" pitchFamily="34" charset="0"/>
                <a:ea typeface="Calibri" panose="020F0502020204030204" pitchFamily="34" charset="0"/>
                <a:cs typeface="Calibri" panose="020F0502020204030204" pitchFamily="34" charset="0"/>
              </a:rPr>
            </a:br>
            <a:r>
              <a:rPr lang="en-US" sz="1800" b="1" i="0" u="none" strike="noStrike"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Supervisors are responsible for ensuring that</a:t>
            </a:r>
            <a: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t>
            </a:r>
            <a:br>
              <a:rPr lang="en-US"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br>
            <a: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t>Workers and contractors under their control are aware and comply with the hazardous substance requirements in this procedure;</a:t>
            </a:r>
            <a:b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br>
            <a: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 risk assessment is conducted on each hazardous substances prior to use;</a:t>
            </a:r>
            <a:b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br>
            <a: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 worker who may be exposed to a hazardous substance is to be given an induction and ongoing training.  Training is to include information about the level of risk identified in the risk assessment and which workers who may be exposed to the substance.</a:t>
            </a:r>
            <a:br>
              <a:rPr lang="en-US" sz="1800" b="0" i="0" u="none" strike="noStrike" dirty="0">
                <a:solidFill>
                  <a:srgbClr val="000000"/>
                </a:solidFill>
                <a:effectLst/>
                <a:latin typeface="Noto Sans Symbols"/>
              </a:rPr>
            </a:br>
            <a:br>
              <a:rPr lang="en-US" sz="2000" b="1" i="0" u="none" strike="noStrike" dirty="0">
                <a:solidFill>
                  <a:srgbClr val="FF0000"/>
                </a:solidFill>
                <a:effectLst/>
                <a:latin typeface="Calibri" panose="020F0502020204030204" pitchFamily="34" charset="0"/>
                <a:ea typeface="Calibri" panose="020F0502020204030204" pitchFamily="34" charset="0"/>
                <a:cs typeface="Calibri" panose="020F0502020204030204" pitchFamily="34" charset="0"/>
              </a:rPr>
            </a:br>
            <a:r>
              <a:rPr lang="en-US" sz="2000" b="1" i="0" u="none" strike="noStrike"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Workers are to:</a:t>
            </a:r>
            <a:br>
              <a:rPr lang="en-US"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br>
            <a: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t>Follow the procedure for hazardous substances as Outlined in SWMS</a:t>
            </a:r>
            <a:b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br>
            <a: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Read the Safety Data Sheet (SDS) of a hazardous Substance before using any of the substance</a:t>
            </a:r>
            <a:b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br>
            <a: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t>Use the appropriate PPE when handling substances and </a:t>
            </a:r>
            <a:b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br>
            <a: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Report any concerns they may have with any hazardous substances.</a:t>
            </a:r>
            <a:b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br>
            <a:b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br>
            <a: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t>It shall be ensured that an SDS is obtained with each new hazardous substance that is purchased.</a:t>
            </a:r>
            <a:br>
              <a:rPr lang="en-US"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br>
            <a:r>
              <a:rPr lang="en-US" sz="20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Incident Response</a:t>
            </a:r>
            <a:br>
              <a:rPr lang="en-US" sz="18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Any accident, incident, or near miss, no matter how slight the resulting injury or damage, must be reported to the department worker in charge or employer representative immediately for appropriate action. </a:t>
            </a:r>
            <a:br>
              <a:rPr lang="en-US" sz="18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br>
            <a:r>
              <a:rPr lang="en-US" sz="1800" b="0"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t>Where there is a possibility of further harm or damage occurring, work must be stopped until appropriate measures have been put in place.  </a:t>
            </a:r>
            <a:endParaRPr lang="en-AU" sz="1800"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pic>
        <p:nvPicPr>
          <p:cNvPr id="8" name="Audio 7">
            <a:hlinkClick r:id="" action="ppaction://media"/>
            <a:extLst>
              <a:ext uri="{FF2B5EF4-FFF2-40B4-BE49-F238E27FC236}">
                <a16:creationId xmlns:a16="http://schemas.microsoft.com/office/drawing/2014/main" id="{65E3C263-8F7A-9DAA-1261-075BE2D4E7F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7487622"/>
      </p:ext>
    </p:extLst>
  </p:cSld>
  <p:clrMapOvr>
    <a:masterClrMapping/>
  </p:clrMapOvr>
  <mc:AlternateContent xmlns:mc="http://schemas.openxmlformats.org/markup-compatibility/2006">
    <mc:Choice xmlns:p14="http://schemas.microsoft.com/office/powerpoint/2010/main" Requires="p14">
      <p:transition spd="slow" p14:dur="2000" advTm="97108"/>
    </mc:Choice>
    <mc:Fallback>
      <p:transition spd="slow" advTm="971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pic>
        <p:nvPicPr>
          <p:cNvPr id="2050" name="Picture 2" descr="Hazardous Materials: The Most Dangerous Materials Shipped on Highways">
            <a:extLst>
              <a:ext uri="{FF2B5EF4-FFF2-40B4-BE49-F238E27FC236}">
                <a16:creationId xmlns:a16="http://schemas.microsoft.com/office/drawing/2014/main" id="{A03EC04E-5D7D-B0DB-C929-BB981A746268}"/>
              </a:ext>
            </a:extLst>
          </p:cNvPr>
          <p:cNvPicPr>
            <a:picLocks noChangeAspect="1" noChangeArrowheads="1"/>
          </p:cNvPicPr>
          <p:nvPr/>
        </p:nvPicPr>
        <p:blipFill>
          <a:blip r:embed="rId5">
            <a:alphaModFix amt="15000"/>
            <a:extLst>
              <a:ext uri="{28A0092B-C50C-407E-A947-70E740481C1C}">
                <a14:useLocalDpi xmlns:a14="http://schemas.microsoft.com/office/drawing/2010/main" val="0"/>
              </a:ext>
            </a:extLst>
          </a:blip>
          <a:srcRect t="11575" b="4155"/>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4" name="Subtitle 2">
            <a:extLst>
              <a:ext uri="{FF2B5EF4-FFF2-40B4-BE49-F238E27FC236}">
                <a16:creationId xmlns:a16="http://schemas.microsoft.com/office/drawing/2014/main" id="{B41A223C-DB7B-2B61-F4F1-84A0281B1EE1}"/>
              </a:ext>
            </a:extLst>
          </p:cNvPr>
          <p:cNvSpPr>
            <a:spLocks noGrp="1"/>
          </p:cNvSpPr>
          <p:nvPr>
            <p:ph type="ctrTitle"/>
          </p:nvPr>
        </p:nvSpPr>
        <p:spPr>
          <a:xfrm>
            <a:off x="1751012" y="609601"/>
            <a:ext cx="8676222" cy="3200400"/>
          </a:xfrm>
        </p:spPr>
        <p:txBody>
          <a:bodyPr>
            <a:normAutofit/>
          </a:bodyPr>
          <a:lstStyle/>
          <a:p>
            <a:pPr rtl="0">
              <a:lnSpc>
                <a:spcPct val="90000"/>
              </a:lnSpc>
              <a:spcBef>
                <a:spcPts val="0"/>
              </a:spcBef>
              <a:spcAft>
                <a:spcPts val="1000"/>
              </a:spcAft>
            </a:pPr>
            <a:r>
              <a:rPr lang="en-US" sz="4400" b="1" i="0" u="none" strike="noStrike" dirty="0">
                <a:solidFill>
                  <a:srgbClr val="FFFF00"/>
                </a:solidFill>
                <a:effectLst/>
                <a:latin typeface="Calibri" panose="020F0502020204030204" pitchFamily="34" charset="0"/>
              </a:rPr>
              <a:t>Hazardous Substance Register</a:t>
            </a:r>
            <a:endParaRPr lang="en-US" sz="4400" b="1" dirty="0">
              <a:solidFill>
                <a:srgbClr val="FFFF00"/>
              </a:solidFill>
              <a:effectLst/>
            </a:endParaRPr>
          </a:p>
          <a:p>
            <a:pPr rtl="0" fontAlgn="base">
              <a:lnSpc>
                <a:spcPct val="90000"/>
              </a:lnSpc>
              <a:spcBef>
                <a:spcPts val="0"/>
              </a:spcBef>
              <a:spcAft>
                <a:spcPts val="0"/>
              </a:spcAft>
              <a:buFont typeface="+mj-lt"/>
              <a:buAutoNum type="arabicPeriod"/>
            </a:pPr>
            <a:r>
              <a:rPr lang="en-US" sz="2300" b="0" i="0" u="none" strike="noStrike" dirty="0">
                <a:effectLst/>
                <a:latin typeface="Calibri" panose="020F0502020204030204" pitchFamily="34" charset="0"/>
              </a:rPr>
              <a:t>When compiling a hazardous substance register a survey should be conducted on all substances in the workplace.</a:t>
            </a:r>
          </a:p>
          <a:p>
            <a:pPr rtl="0" fontAlgn="base">
              <a:lnSpc>
                <a:spcPct val="90000"/>
              </a:lnSpc>
              <a:spcBef>
                <a:spcPts val="0"/>
              </a:spcBef>
              <a:spcAft>
                <a:spcPts val="0"/>
              </a:spcAft>
              <a:buFont typeface="+mj-lt"/>
              <a:buAutoNum type="arabicPeriod"/>
            </a:pPr>
            <a:r>
              <a:rPr lang="en-US" sz="2300" b="0" i="0" u="none" strike="noStrike" dirty="0">
                <a:effectLst/>
                <a:latin typeface="Calibri" panose="020F0502020204030204" pitchFamily="34" charset="0"/>
              </a:rPr>
              <a:t>Once all substances are identified, the SDS’s are to be obtained;</a:t>
            </a:r>
          </a:p>
          <a:p>
            <a:pPr rtl="0" fontAlgn="base">
              <a:lnSpc>
                <a:spcPct val="90000"/>
              </a:lnSpc>
              <a:spcBef>
                <a:spcPts val="0"/>
              </a:spcBef>
              <a:spcAft>
                <a:spcPts val="0"/>
              </a:spcAft>
              <a:buFont typeface="+mj-lt"/>
              <a:buAutoNum type="arabicPeriod"/>
            </a:pPr>
            <a:r>
              <a:rPr lang="en-US" sz="2300" b="0" i="0" u="none" strike="noStrike" dirty="0">
                <a:effectLst/>
                <a:latin typeface="Calibri" panose="020F0502020204030204" pitchFamily="34" charset="0"/>
              </a:rPr>
              <a:t>A copy of all SDS’s should be located with the Hazardous Substance Register; and</a:t>
            </a:r>
          </a:p>
          <a:p>
            <a:pPr rtl="0" fontAlgn="base">
              <a:lnSpc>
                <a:spcPct val="90000"/>
              </a:lnSpc>
              <a:spcBef>
                <a:spcPts val="0"/>
              </a:spcBef>
              <a:spcAft>
                <a:spcPts val="0"/>
              </a:spcAft>
              <a:buFont typeface="+mj-lt"/>
              <a:buAutoNum type="arabicPeriod"/>
            </a:pPr>
            <a:r>
              <a:rPr lang="en-US" sz="2300" b="0" i="0" u="none" strike="noStrike" dirty="0">
                <a:effectLst/>
                <a:latin typeface="Calibri" panose="020F0502020204030204" pitchFamily="34" charset="0"/>
              </a:rPr>
              <a:t>The register is to be made available to all staff.</a:t>
            </a:r>
          </a:p>
        </p:txBody>
      </p:sp>
      <p:pic>
        <p:nvPicPr>
          <p:cNvPr id="5" name="Audio 4">
            <a:hlinkClick r:id="" action="ppaction://media"/>
            <a:extLst>
              <a:ext uri="{FF2B5EF4-FFF2-40B4-BE49-F238E27FC236}">
                <a16:creationId xmlns:a16="http://schemas.microsoft.com/office/drawing/2014/main" id="{CFB4C13D-377A-F318-0002-3D9181CFB94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85973623"/>
      </p:ext>
    </p:extLst>
  </p:cSld>
  <p:clrMapOvr>
    <a:masterClrMapping/>
  </p:clrMapOvr>
  <mc:AlternateContent xmlns:mc="http://schemas.openxmlformats.org/markup-compatibility/2006">
    <mc:Choice xmlns:p14="http://schemas.microsoft.com/office/powerpoint/2010/main" Requires="p14">
      <p:transition spd="slow" p14:dur="2000" advTm="29501"/>
    </mc:Choice>
    <mc:Fallback>
      <p:transition spd="slow" advTm="295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par>
                                <p:cTn id="7" presetID="10" presetClass="entr" presetSubtype="0" fill="hold" grpId="0" nodeType="withEffect">
                                  <p:stCondLst>
                                    <p:cond delay="1000"/>
                                  </p:stCondLst>
                                  <p:iterate type="lt">
                                    <p:tmPct val="10000"/>
                                  </p:iterate>
                                  <p:childTnLst>
                                    <p:set>
                                      <p:cBhvr>
                                        <p:cTn id="8" dur="1" fill="hold">
                                          <p:stCondLst>
                                            <p:cond delay="0"/>
                                          </p:stCondLst>
                                        </p:cTn>
                                        <p:tgtEl>
                                          <p:spTgt spid="4"/>
                                        </p:tgtEl>
                                        <p:attrNameLst>
                                          <p:attrName>style.visibility</p:attrName>
                                        </p:attrNameLst>
                                      </p:cBhvr>
                                      <p:to>
                                        <p:strVal val="visible"/>
                                      </p:to>
                                    </p:set>
                                    <p:animEffect transition="in" filter="fade">
                                      <p:cBhvr>
                                        <p:cTn id="9"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5"/>
                </p:tgtEl>
              </p:cMediaNode>
            </p:audio>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AF7C5-3F6F-1812-9FDA-254EEDDD49FE}"/>
              </a:ext>
            </a:extLst>
          </p:cNvPr>
          <p:cNvSpPr>
            <a:spLocks noGrp="1"/>
          </p:cNvSpPr>
          <p:nvPr>
            <p:ph type="title"/>
          </p:nvPr>
        </p:nvSpPr>
        <p:spPr>
          <a:xfrm>
            <a:off x="1143000" y="609600"/>
            <a:ext cx="6132446" cy="1905000"/>
          </a:xfrm>
        </p:spPr>
        <p:txBody>
          <a:bodyPr>
            <a:normAutofit/>
          </a:bodyPr>
          <a:lstStyle/>
          <a:p>
            <a:pPr algn="ctr"/>
            <a:r>
              <a:rPr lang="en-AU" sz="4800" b="1" dirty="0">
                <a:solidFill>
                  <a:srgbClr val="00B050"/>
                </a:solidFill>
              </a:rPr>
              <a:t>Environmental System </a:t>
            </a:r>
          </a:p>
        </p:txBody>
      </p:sp>
      <p:sp>
        <p:nvSpPr>
          <p:cNvPr id="3" name="Content Placeholder 2">
            <a:extLst>
              <a:ext uri="{FF2B5EF4-FFF2-40B4-BE49-F238E27FC236}">
                <a16:creationId xmlns:a16="http://schemas.microsoft.com/office/drawing/2014/main" id="{F24FBB31-6526-8251-D1A5-069CBE3EEC8A}"/>
              </a:ext>
            </a:extLst>
          </p:cNvPr>
          <p:cNvSpPr>
            <a:spLocks noGrp="1"/>
          </p:cNvSpPr>
          <p:nvPr>
            <p:ph idx="1"/>
          </p:nvPr>
        </p:nvSpPr>
        <p:spPr>
          <a:xfrm>
            <a:off x="1143000" y="2666999"/>
            <a:ext cx="5943600" cy="3395871"/>
          </a:xfrm>
        </p:spPr>
        <p:txBody>
          <a:bodyPr>
            <a:normAutofit lnSpcReduction="10000"/>
          </a:bodyPr>
          <a:lstStyle/>
          <a:p>
            <a:pPr marL="0" marR="175895" indent="0" rtl="0">
              <a:lnSpc>
                <a:spcPct val="90000"/>
              </a:lnSpc>
              <a:spcBef>
                <a:spcPts val="0"/>
              </a:spcBef>
              <a:spcAft>
                <a:spcPts val="0"/>
              </a:spcAft>
              <a:buNone/>
            </a:pPr>
            <a:r>
              <a:rPr lang="en-US" sz="1600" b="0" i="0" u="none" strike="noStrike" dirty="0">
                <a:effectLst/>
                <a:latin typeface="Calibri" panose="020F0502020204030204" pitchFamily="34" charset="0"/>
                <a:ea typeface="Calibri" panose="020F0502020204030204" pitchFamily="34" charset="0"/>
                <a:cs typeface="Calibri" panose="020F0502020204030204" pitchFamily="34" charset="0"/>
              </a:rPr>
              <a:t>through management and workers, </a:t>
            </a:r>
            <a:r>
              <a:rPr lang="en-US" sz="1600" dirty="0">
                <a:effectLst/>
                <a:latin typeface="Calibri" panose="020F0502020204030204" pitchFamily="34" charset="0"/>
                <a:ea typeface="Calibri" panose="020F0502020204030204" pitchFamily="34" charset="0"/>
                <a:cs typeface="Calibri" panose="020F0502020204030204" pitchFamily="34" charset="0"/>
              </a:rPr>
              <a:t>We need to</a:t>
            </a:r>
            <a:r>
              <a:rPr lang="en-US" sz="1600" b="0" i="0" u="none" strike="noStrike" dirty="0">
                <a:effectLst/>
                <a:latin typeface="Calibri" panose="020F0502020204030204" pitchFamily="34" charset="0"/>
                <a:ea typeface="Calibri" panose="020F0502020204030204" pitchFamily="34" charset="0"/>
                <a:cs typeface="Calibri" panose="020F0502020204030204" pitchFamily="34" charset="0"/>
              </a:rPr>
              <a:t> ensure our operations comply with this policy by developing, implementing and maintaining a system based on ISO 14001:2015.</a:t>
            </a:r>
            <a:br>
              <a:rPr lang="en-US" sz="1600" b="0" i="0" u="none" strike="noStrike" dirty="0">
                <a:effectLst/>
                <a:latin typeface="Calibri" panose="020F0502020204030204" pitchFamily="34" charset="0"/>
                <a:ea typeface="Calibri" panose="020F0502020204030204" pitchFamily="34" charset="0"/>
                <a:cs typeface="Calibri" panose="020F0502020204030204" pitchFamily="34" charset="0"/>
              </a:rPr>
            </a:br>
            <a:br>
              <a:rPr lang="en-US" sz="1600" b="0" i="0" u="none" strike="noStrike" dirty="0">
                <a:effectLst/>
                <a:latin typeface="Calibri" panose="020F0502020204030204" pitchFamily="34" charset="0"/>
                <a:ea typeface="Calibri" panose="020F0502020204030204" pitchFamily="34" charset="0"/>
                <a:cs typeface="Calibri" panose="020F0502020204030204" pitchFamily="34" charset="0"/>
              </a:rPr>
            </a:br>
            <a:endParaRPr lang="en-US" sz="1600" b="0" dirty="0">
              <a:effectLst/>
              <a:latin typeface="Calibri" panose="020F0502020204030204" pitchFamily="34" charset="0"/>
              <a:ea typeface="Calibri" panose="020F0502020204030204" pitchFamily="34" charset="0"/>
              <a:cs typeface="Calibri" panose="020F0502020204030204" pitchFamily="34" charset="0"/>
            </a:endParaRPr>
          </a:p>
          <a:p>
            <a:pPr marR="175895" rtl="0">
              <a:lnSpc>
                <a:spcPct val="90000"/>
              </a:lnSpc>
              <a:spcBef>
                <a:spcPts val="0"/>
              </a:spcBef>
              <a:spcAft>
                <a:spcPts val="600"/>
              </a:spcAft>
            </a:pPr>
            <a:r>
              <a:rPr lang="en-US" sz="1600" b="0" i="0" u="none" strike="noStrike" dirty="0">
                <a:effectLst/>
                <a:latin typeface="Calibri" panose="020F0502020204030204" pitchFamily="34" charset="0"/>
                <a:ea typeface="Calibri" panose="020F0502020204030204" pitchFamily="34" charset="0"/>
                <a:cs typeface="Calibri" panose="020F0502020204030204" pitchFamily="34" charset="0"/>
              </a:rPr>
              <a:t>The Environmental Management System will:</a:t>
            </a:r>
            <a:br>
              <a:rPr lang="en-US" sz="1600" b="0" i="0" u="none" strike="noStrike" dirty="0">
                <a:effectLst/>
                <a:latin typeface="Calibri" panose="020F0502020204030204" pitchFamily="34" charset="0"/>
                <a:ea typeface="Calibri" panose="020F0502020204030204" pitchFamily="34" charset="0"/>
                <a:cs typeface="Calibri" panose="020F0502020204030204" pitchFamily="34" charset="0"/>
              </a:rPr>
            </a:br>
            <a:endParaRPr lang="en-US" sz="1600" b="0" i="0" u="none" strike="noStrike" dirty="0">
              <a:effectLst/>
              <a:latin typeface="Calibri" panose="020F0502020204030204" pitchFamily="34" charset="0"/>
              <a:ea typeface="Calibri" panose="020F0502020204030204" pitchFamily="34" charset="0"/>
              <a:cs typeface="Calibri" panose="020F0502020204030204" pitchFamily="34" charset="0"/>
            </a:endParaRPr>
          </a:p>
          <a:p>
            <a:pPr marR="175895" rtl="0">
              <a:lnSpc>
                <a:spcPct val="90000"/>
              </a:lnSpc>
              <a:spcBef>
                <a:spcPts val="0"/>
              </a:spcBef>
              <a:spcAft>
                <a:spcPts val="600"/>
              </a:spcAft>
            </a:pPr>
            <a:r>
              <a:rPr lang="en-US" sz="1600" b="0" i="0" u="none" strike="noStrike" dirty="0">
                <a:effectLst/>
                <a:latin typeface="Calibri" panose="020F0502020204030204" pitchFamily="34" charset="0"/>
                <a:ea typeface="Calibri" panose="020F0502020204030204" pitchFamily="34" charset="0"/>
                <a:cs typeface="Calibri" panose="020F0502020204030204" pitchFamily="34" charset="0"/>
              </a:rPr>
              <a:t>Set a clear policy direction for environmental issues and objectives.</a:t>
            </a:r>
          </a:p>
          <a:p>
            <a:pPr marL="311785" marR="85725" rtl="0" fontAlgn="base">
              <a:lnSpc>
                <a:spcPct val="90000"/>
              </a:lnSpc>
              <a:spcBef>
                <a:spcPts val="0"/>
              </a:spcBef>
              <a:spcAft>
                <a:spcPts val="0"/>
              </a:spcAft>
              <a:buFont typeface="Arial" panose="020B0604020202020204" pitchFamily="34" charset="0"/>
              <a:buChar char="•"/>
            </a:pPr>
            <a:r>
              <a:rPr lang="en-US" sz="1600" b="0" i="0" u="none" strike="noStrike" dirty="0">
                <a:effectLst/>
                <a:latin typeface="Calibri" panose="020F0502020204030204" pitchFamily="34" charset="0"/>
                <a:ea typeface="Calibri" panose="020F0502020204030204" pitchFamily="34" charset="0"/>
                <a:cs typeface="Calibri" panose="020F0502020204030204" pitchFamily="34" charset="0"/>
              </a:rPr>
              <a:t>Contain measurable objectives and targets;</a:t>
            </a:r>
          </a:p>
          <a:p>
            <a:pPr marL="311785" marR="85725" rtl="0" fontAlgn="base">
              <a:lnSpc>
                <a:spcPct val="90000"/>
              </a:lnSpc>
              <a:spcBef>
                <a:spcPts val="0"/>
              </a:spcBef>
              <a:spcAft>
                <a:spcPts val="0"/>
              </a:spcAft>
              <a:buFont typeface="Arial" panose="020B0604020202020204" pitchFamily="34" charset="0"/>
              <a:buChar char="•"/>
            </a:pPr>
            <a:r>
              <a:rPr lang="en-US" sz="1600" b="0" i="0" u="none" strike="noStrike" dirty="0">
                <a:effectLst/>
                <a:latin typeface="Calibri" panose="020F0502020204030204" pitchFamily="34" charset="0"/>
                <a:ea typeface="Calibri" panose="020F0502020204030204" pitchFamily="34" charset="0"/>
                <a:cs typeface="Calibri" panose="020F0502020204030204" pitchFamily="34" charset="0"/>
              </a:rPr>
              <a:t>Establish systems for auditing monitoring and reporting performance.</a:t>
            </a:r>
          </a:p>
          <a:p>
            <a:pPr>
              <a:lnSpc>
                <a:spcPct val="90000"/>
              </a:lnSpc>
            </a:pPr>
            <a:r>
              <a:rPr lang="en-US" sz="1600" b="0" i="0" u="none" strike="noStrike" dirty="0">
                <a:effectLst/>
                <a:latin typeface="Calibri" panose="020F0502020204030204" pitchFamily="34" charset="0"/>
                <a:ea typeface="Calibri" panose="020F0502020204030204" pitchFamily="34" charset="0"/>
                <a:cs typeface="Calibri" panose="020F0502020204030204" pitchFamily="34" charset="0"/>
              </a:rPr>
              <a:t>Identify and promptly resolve any non-conformances and document any necessary procedural</a:t>
            </a:r>
            <a:br>
              <a:rPr lang="en-US" sz="1600" b="0" i="0" u="none" strike="noStrike" dirty="0">
                <a:effectLst/>
                <a:latin typeface="Calibri" panose="020F0502020204030204" pitchFamily="34" charset="0"/>
                <a:ea typeface="Calibri" panose="020F0502020204030204" pitchFamily="34" charset="0"/>
                <a:cs typeface="Calibri" panose="020F0502020204030204" pitchFamily="34" charset="0"/>
              </a:rPr>
            </a:br>
            <a:r>
              <a:rPr lang="en-US" sz="1600" b="0" i="0" u="none" strike="noStrike" dirty="0">
                <a:effectLst/>
                <a:latin typeface="Calibri" panose="020F0502020204030204" pitchFamily="34" charset="0"/>
                <a:ea typeface="Calibri" panose="020F0502020204030204" pitchFamily="34" charset="0"/>
                <a:cs typeface="Calibri" panose="020F0502020204030204" pitchFamily="34" charset="0"/>
              </a:rPr>
              <a:t>changes.</a:t>
            </a:r>
            <a:endParaRPr lang="en-AU" sz="1600" dirty="0">
              <a:latin typeface="Calibri" panose="020F0502020204030204" pitchFamily="34" charset="0"/>
              <a:ea typeface="Calibri" panose="020F0502020204030204" pitchFamily="34" charset="0"/>
              <a:cs typeface="Calibri" panose="020F0502020204030204" pitchFamily="34" charset="0"/>
            </a:endParaRPr>
          </a:p>
        </p:txBody>
      </p:sp>
      <p:pic>
        <p:nvPicPr>
          <p:cNvPr id="3074" name="Picture 2" descr="Environmentally Hazardous Substance ...">
            <a:extLst>
              <a:ext uri="{FF2B5EF4-FFF2-40B4-BE49-F238E27FC236}">
                <a16:creationId xmlns:a16="http://schemas.microsoft.com/office/drawing/2014/main" id="{C7609370-4FF4-C09B-FEAA-C33B933BAD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7788" r="16740" b="2"/>
          <a:stretch/>
        </p:blipFill>
        <p:spPr bwMode="auto">
          <a:xfrm>
            <a:off x="7552042" y="863390"/>
            <a:ext cx="3416888" cy="5218777"/>
          </a:xfrm>
          <a:prstGeom prst="roundRect">
            <a:avLst>
              <a:gd name="adj" fmla="val 3517"/>
            </a:avLst>
          </a:prstGeom>
          <a:noFill/>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a:extLst>
            <a:ext uri="{909E8E84-426E-40DD-AFC4-6F175D3DCCD1}">
              <a14:hiddenFill xmlns:a14="http://schemas.microsoft.com/office/drawing/2010/main">
                <a:solidFill>
                  <a:srgbClr val="FFFFFF"/>
                </a:solidFill>
              </a14:hiddenFill>
            </a:ext>
          </a:extLst>
        </p:spPr>
      </p:pic>
      <p:pic>
        <p:nvPicPr>
          <p:cNvPr id="6" name="Audio 5">
            <a:hlinkClick r:id="" action="ppaction://media"/>
            <a:extLst>
              <a:ext uri="{FF2B5EF4-FFF2-40B4-BE49-F238E27FC236}">
                <a16:creationId xmlns:a16="http://schemas.microsoft.com/office/drawing/2014/main" id="{A1EDD17E-96D2-2CCD-DD02-86B5D39AD6E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48145913"/>
      </p:ext>
    </p:extLst>
  </p:cSld>
  <p:clrMapOvr>
    <a:masterClrMapping/>
  </p:clrMapOvr>
  <mc:AlternateContent xmlns:mc="http://schemas.openxmlformats.org/markup-compatibility/2006">
    <mc:Choice xmlns:p14="http://schemas.microsoft.com/office/powerpoint/2010/main" Requires="p14">
      <p:transition spd="slow" p14:dur="2000" advTm="44488"/>
    </mc:Choice>
    <mc:Fallback>
      <p:transition spd="slow" advTm="444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B6F4C-A9C3-7B02-7599-CFEB5CF4AD9C}"/>
              </a:ext>
            </a:extLst>
          </p:cNvPr>
          <p:cNvSpPr>
            <a:spLocks noGrp="1"/>
          </p:cNvSpPr>
          <p:nvPr>
            <p:ph type="title"/>
          </p:nvPr>
        </p:nvSpPr>
        <p:spPr>
          <a:xfrm>
            <a:off x="643191" y="609600"/>
            <a:ext cx="6573685" cy="1905000"/>
          </a:xfrm>
        </p:spPr>
        <p:txBody>
          <a:bodyPr>
            <a:normAutofit/>
          </a:bodyPr>
          <a:lstStyle/>
          <a:p>
            <a:r>
              <a:rPr lang="en-AU" b="1" dirty="0">
                <a:solidFill>
                  <a:srgbClr val="92D050"/>
                </a:solidFill>
              </a:rPr>
              <a:t>Incident Reporting </a:t>
            </a:r>
          </a:p>
        </p:txBody>
      </p:sp>
      <p:sp>
        <p:nvSpPr>
          <p:cNvPr id="3" name="Content Placeholder 2">
            <a:extLst>
              <a:ext uri="{FF2B5EF4-FFF2-40B4-BE49-F238E27FC236}">
                <a16:creationId xmlns:a16="http://schemas.microsoft.com/office/drawing/2014/main" id="{7FAD6969-0E8A-051D-0685-BB95A193677F}"/>
              </a:ext>
            </a:extLst>
          </p:cNvPr>
          <p:cNvSpPr>
            <a:spLocks noGrp="1"/>
          </p:cNvSpPr>
          <p:nvPr>
            <p:ph idx="1"/>
          </p:nvPr>
        </p:nvSpPr>
        <p:spPr>
          <a:xfrm>
            <a:off x="643192" y="2666999"/>
            <a:ext cx="6573684" cy="3216276"/>
          </a:xfrm>
        </p:spPr>
        <p:txBody>
          <a:bodyPr anchor="t">
            <a:normAutofit/>
          </a:bodyPr>
          <a:lstStyle/>
          <a:p>
            <a:pPr>
              <a:lnSpc>
                <a:spcPct val="90000"/>
              </a:lnSpc>
            </a:pPr>
            <a:r>
              <a:rPr lang="en-US" sz="1700" b="0" i="0" u="none" strike="noStrike" dirty="0">
                <a:effectLst/>
                <a:latin typeface="Arial" panose="020B0604020202020204" pitchFamily="34" charset="0"/>
              </a:rPr>
              <a:t>In order to be successful, Our Company must obtain the most accurate information possible as soon as possible after the incident or near miss. The incident may involve Company</a:t>
            </a:r>
            <a:r>
              <a:rPr lang="en-US" sz="1700" b="1" i="1" u="none" strike="noStrike" dirty="0">
                <a:effectLst/>
                <a:latin typeface="Arial" panose="020B0604020202020204" pitchFamily="34" charset="0"/>
              </a:rPr>
              <a:t> </a:t>
            </a:r>
            <a:r>
              <a:rPr lang="en-US" sz="1700" b="0" i="0" u="none" strike="noStrike" dirty="0">
                <a:effectLst/>
                <a:latin typeface="Arial" panose="020B0604020202020204" pitchFamily="34" charset="0"/>
              </a:rPr>
              <a:t>workers or property, injury to a private citizen, or damage to private property which may occur as a result of normal Company operations and/or equipment. </a:t>
            </a:r>
          </a:p>
          <a:p>
            <a:pPr>
              <a:lnSpc>
                <a:spcPct val="90000"/>
              </a:lnSpc>
            </a:pPr>
            <a:endParaRPr lang="en-US" sz="1700" dirty="0">
              <a:effectLst/>
              <a:latin typeface="Arial" panose="020B0604020202020204" pitchFamily="34" charset="0"/>
            </a:endParaRPr>
          </a:p>
          <a:p>
            <a:pPr>
              <a:lnSpc>
                <a:spcPct val="90000"/>
              </a:lnSpc>
            </a:pPr>
            <a:r>
              <a:rPr lang="en-US" sz="1700" b="0" i="0" u="none" strike="noStrike" dirty="0">
                <a:effectLst/>
                <a:latin typeface="Arial" panose="020B0604020202020204" pitchFamily="34" charset="0"/>
              </a:rPr>
              <a:t>The reporting of incidents, accidents and near misses must be made according to the current legislation. This includes the time frame, reporting method, and storage of relevant information for the specified time period.</a:t>
            </a:r>
            <a:endParaRPr lang="en-AU" sz="1700" dirty="0"/>
          </a:p>
        </p:txBody>
      </p:sp>
      <p:pic>
        <p:nvPicPr>
          <p:cNvPr id="1026" name="Picture 2" descr="A diagram of a cloud with text&#10;&#10;Description automatically generated">
            <a:extLst>
              <a:ext uri="{FF2B5EF4-FFF2-40B4-BE49-F238E27FC236}">
                <a16:creationId xmlns:a16="http://schemas.microsoft.com/office/drawing/2014/main" id="{93C3A70C-AD8B-C06C-CABC-C938D51AABF4}"/>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570839" y="2150508"/>
            <a:ext cx="3976788" cy="2236942"/>
          </a:xfrm>
          <a:prstGeom prst="roundRect">
            <a:avLst>
              <a:gd name="adj" fmla="val 3517"/>
            </a:avLst>
          </a:prstGeom>
          <a:noFill/>
          <a:ln w="38100">
            <a:gradFill flip="none" rotWithShape="1">
              <a:gsLst>
                <a:gs pos="0">
                  <a:srgbClr val="363D46"/>
                </a:gs>
                <a:gs pos="100000">
                  <a:srgbClr val="363D46">
                    <a:lumMod val="75000"/>
                  </a:srgbClr>
                </a:gs>
              </a:gsLst>
              <a:lin ang="5400000" scaled="0"/>
              <a:tileRect/>
            </a:gradFill>
          </a:ln>
          <a:effectLst>
            <a:innerShdw blurRad="57150" dist="38100" dir="14460000">
              <a:srgbClr val="000000">
                <a:alpha val="70000"/>
              </a:srgbClr>
            </a:innerShdw>
          </a:effectLst>
          <a:extLst>
            <a:ext uri="{909E8E84-426E-40DD-AFC4-6F175D3DCCD1}">
              <a14:hiddenFill xmlns:a14="http://schemas.microsoft.com/office/drawing/2010/main">
                <a:solidFill>
                  <a:srgbClr val="FFFFFF"/>
                </a:solidFill>
              </a14:hiddenFill>
            </a:ext>
          </a:extLst>
        </p:spPr>
      </p:pic>
      <p:pic>
        <p:nvPicPr>
          <p:cNvPr id="6" name="Audio 5">
            <a:hlinkClick r:id="" action="ppaction://media"/>
            <a:extLst>
              <a:ext uri="{FF2B5EF4-FFF2-40B4-BE49-F238E27FC236}">
                <a16:creationId xmlns:a16="http://schemas.microsoft.com/office/drawing/2014/main" id="{6255F331-642F-3A32-CE8F-123FC671DA3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086028144"/>
      </p:ext>
    </p:extLst>
  </p:cSld>
  <p:clrMapOvr>
    <a:masterClrMapping/>
  </p:clrMapOvr>
  <mc:AlternateContent xmlns:mc="http://schemas.openxmlformats.org/markup-compatibility/2006">
    <mc:Choice xmlns:p14="http://schemas.microsoft.com/office/powerpoint/2010/main" Requires="p14">
      <p:transition spd="slow" p14:dur="2000" advTm="40462"/>
    </mc:Choice>
    <mc:Fallback>
      <p:transition spd="slow" advTm="404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6AE486-3BB9-651C-CC9B-2FA29FAD2501}"/>
              </a:ext>
            </a:extLst>
          </p:cNvPr>
          <p:cNvPicPr>
            <a:picLocks noChangeAspect="1"/>
          </p:cNvPicPr>
          <p:nvPr/>
        </p:nvPicPr>
        <p:blipFill>
          <a:blip r:embed="rId5"/>
          <a:stretch>
            <a:fillRect/>
          </a:stretch>
        </p:blipFill>
        <p:spPr>
          <a:xfrm>
            <a:off x="3290496" y="70969"/>
            <a:ext cx="5611008" cy="6716062"/>
          </a:xfrm>
          <a:prstGeom prst="rect">
            <a:avLst/>
          </a:prstGeom>
        </p:spPr>
      </p:pic>
      <p:sp>
        <p:nvSpPr>
          <p:cNvPr id="4" name="TextBox 3">
            <a:extLst>
              <a:ext uri="{FF2B5EF4-FFF2-40B4-BE49-F238E27FC236}">
                <a16:creationId xmlns:a16="http://schemas.microsoft.com/office/drawing/2014/main" id="{CEF465BF-1579-AAC6-0F24-FC292C093D0F}"/>
              </a:ext>
            </a:extLst>
          </p:cNvPr>
          <p:cNvSpPr txBox="1"/>
          <p:nvPr/>
        </p:nvSpPr>
        <p:spPr>
          <a:xfrm>
            <a:off x="239486" y="729343"/>
            <a:ext cx="2311851" cy="369332"/>
          </a:xfrm>
          <a:prstGeom prst="rect">
            <a:avLst/>
          </a:prstGeom>
          <a:noFill/>
        </p:spPr>
        <p:txBody>
          <a:bodyPr wrap="none" rtlCol="0">
            <a:spAutoFit/>
          </a:bodyPr>
          <a:lstStyle/>
          <a:p>
            <a:r>
              <a:rPr lang="en-AU" dirty="0"/>
              <a:t>Email </a:t>
            </a:r>
            <a:r>
              <a:rPr lang="en-AU" b="1" dirty="0">
                <a:solidFill>
                  <a:srgbClr val="92D050"/>
                </a:solidFill>
              </a:rPr>
              <a:t>Consultation</a:t>
            </a:r>
            <a:r>
              <a:rPr lang="en-AU" dirty="0"/>
              <a:t> </a:t>
            </a:r>
          </a:p>
        </p:txBody>
      </p:sp>
      <p:pic>
        <p:nvPicPr>
          <p:cNvPr id="2050" name="Picture 2" descr="Email Management">
            <a:extLst>
              <a:ext uri="{FF2B5EF4-FFF2-40B4-BE49-F238E27FC236}">
                <a16:creationId xmlns:a16="http://schemas.microsoft.com/office/drawing/2014/main" id="{C05D6314-A99C-6440-715B-15C29ECE5CE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9228" y="1959429"/>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462CCA8F-01FE-3C8D-592F-C8D9F87F18E8}"/>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564732907"/>
      </p:ext>
    </p:extLst>
  </p:cSld>
  <p:clrMapOvr>
    <a:masterClrMapping/>
  </p:clrMapOvr>
  <mc:AlternateContent xmlns:mc="http://schemas.openxmlformats.org/markup-compatibility/2006">
    <mc:Choice xmlns:p14="http://schemas.microsoft.com/office/powerpoint/2010/main" Requires="p14">
      <p:transition spd="slow" p14:dur="2000" advTm="161414"/>
    </mc:Choice>
    <mc:Fallback>
      <p:transition spd="slow" advTm="1614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fade">
                                      <p:cBhvr>
                                        <p:cTn id="11" dur="1000"/>
                                        <p:tgtEl>
                                          <p:spTgt spid="2050"/>
                                        </p:tgtEl>
                                      </p:cBhvr>
                                    </p:animEffect>
                                    <p:anim calcmode="lin" valueType="num">
                                      <p:cBhvr>
                                        <p:cTn id="12" dur="1000" fill="hold"/>
                                        <p:tgtEl>
                                          <p:spTgt spid="2050"/>
                                        </p:tgtEl>
                                        <p:attrNameLst>
                                          <p:attrName>ppt_x</p:attrName>
                                        </p:attrNameLst>
                                      </p:cBhvr>
                                      <p:tavLst>
                                        <p:tav tm="0">
                                          <p:val>
                                            <p:strVal val="#ppt_x"/>
                                          </p:val>
                                        </p:tav>
                                        <p:tav tm="100000">
                                          <p:val>
                                            <p:strVal val="#ppt_x"/>
                                          </p:val>
                                        </p:tav>
                                      </p:tavLst>
                                    </p:anim>
                                    <p:anim calcmode="lin" valueType="num">
                                      <p:cBhvr>
                                        <p:cTn id="13"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5"/>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7"/>
</p:tagLst>
</file>

<file path=ppt/tags/tag2.xml><?xml version="1.0" encoding="utf-8"?>
<p:tagLst xmlns:a="http://schemas.openxmlformats.org/drawingml/2006/main" xmlns:r="http://schemas.openxmlformats.org/officeDocument/2006/relationships" xmlns:p="http://schemas.openxmlformats.org/presentationml/2006/main">
  <p:tag name="TIMING" val="|30.6|17"/>
</p:tagLst>
</file>

<file path=ppt/tags/tag3.xml><?xml version="1.0" encoding="utf-8"?>
<p:tagLst xmlns:a="http://schemas.openxmlformats.org/drawingml/2006/main" xmlns:r="http://schemas.openxmlformats.org/officeDocument/2006/relationships" xmlns:p="http://schemas.openxmlformats.org/presentationml/2006/main">
  <p:tag name="TIMING" val="|16|24.7"/>
</p:tagLst>
</file>

<file path=ppt/tags/tag4.xml><?xml version="1.0" encoding="utf-8"?>
<p:tagLst xmlns:a="http://schemas.openxmlformats.org/drawingml/2006/main" xmlns:r="http://schemas.openxmlformats.org/officeDocument/2006/relationships" xmlns:p="http://schemas.openxmlformats.org/presentationml/2006/main">
  <p:tag name="TIMING" val="|9.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TM03457485[[fn=Mesh]]</Template>
  <TotalTime>1340</TotalTime>
  <Words>958</Words>
  <Application>Microsoft Office PowerPoint</Application>
  <PresentationFormat>Widescreen</PresentationFormat>
  <Paragraphs>52</Paragraphs>
  <Slides>12</Slides>
  <Notes>2</Notes>
  <HiddenSlides>0</HiddenSlides>
  <MMClips>12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Arial</vt:lpstr>
      <vt:lpstr>Calibri</vt:lpstr>
      <vt:lpstr>Century Gothic</vt:lpstr>
      <vt:lpstr>Noto Sans Symbols</vt:lpstr>
      <vt:lpstr>Mesh</vt:lpstr>
      <vt:lpstr>Hazardous Chemicals in the Workplace</vt:lpstr>
      <vt:lpstr>Hazardous Chemical Register</vt:lpstr>
      <vt:lpstr> Control Processes For Chemicals in the Workplace  Mineral Turpentine</vt:lpstr>
      <vt:lpstr>Mineral Turpentine</vt:lpstr>
      <vt:lpstr>Mineral Turpentine</vt:lpstr>
      <vt:lpstr>Ramsol Disinfectant Spray</vt:lpstr>
      <vt:lpstr>Ramsol Disinfectant Spray</vt:lpstr>
      <vt:lpstr>   Safe Systems of Work   Supervisors are responsible for ensuring that: Workers and contractors under their control are aware and comply with the hazardous substance requirements in this procedure; A risk assessment is conducted on each hazardous substances prior to use; A worker who may be exposed to a hazardous substance is to be given an induction and ongoing training.  Training is to include information about the level of risk identified in the risk assessment and which workers who may be exposed to the substance.  Workers are to: Follow the procedure for hazardous substances as Outlined in SWMS Read the Safety Data Sheet (SDS) of a hazardous Substance before using any of the substance Use the appropriate PPE when handling substances and  Report any concerns they may have with any hazardous substances.  It shall be ensured that an SDS is obtained with each new hazardous substance that is purchased. Incident Response Any accident, incident, or near miss, no matter how slight the resulting injury or damage, must be reported to the department worker in charge or employer representative immediately for appropriate action.  Where there is a possibility of further harm or damage occurring, work must be stopped until appropriate measures have been put in place.  </vt:lpstr>
      <vt:lpstr>Hazardous Substance Register When compiling a hazardous substance register a survey should be conducted on all substances in the workplace. Once all substances are identified, the SDS’s are to be obtained; A copy of all SDS’s should be located with the Hazardous Substance Register; and The register is to be made available to all staff.</vt:lpstr>
      <vt:lpstr>Environmental System </vt:lpstr>
      <vt:lpstr>Incident Reporting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mick franz</dc:creator>
  <cp:lastModifiedBy>mick franz</cp:lastModifiedBy>
  <cp:revision>1</cp:revision>
  <dcterms:created xsi:type="dcterms:W3CDTF">2024-11-07T03:50:48Z</dcterms:created>
  <dcterms:modified xsi:type="dcterms:W3CDTF">2024-11-12T10:14:07Z</dcterms:modified>
</cp:coreProperties>
</file>