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9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2EC99848-CC0D-4160-B463-BD7CDEB461DF}" type="datetimeFigureOut">
              <a:rPr lang="en-AU" smtClean="0"/>
              <a:t>9/10/2019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740EBDA6-30B1-451B-8348-BA0CD27EE309}" type="slidenum">
              <a:rPr lang="en-AU" smtClean="0"/>
              <a:t>‹#›</a:t>
            </a:fld>
            <a:endParaRPr lang="en-A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6258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99848-CC0D-4160-B463-BD7CDEB461DF}" type="datetimeFigureOut">
              <a:rPr lang="en-AU" smtClean="0"/>
              <a:t>9/10/2019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BDA6-30B1-451B-8348-BA0CD27EE30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79627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99848-CC0D-4160-B463-BD7CDEB461DF}" type="datetimeFigureOut">
              <a:rPr lang="en-AU" smtClean="0"/>
              <a:t>9/10/2019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BDA6-30B1-451B-8348-BA0CD27EE309}" type="slidenum">
              <a:rPr lang="en-AU" smtClean="0"/>
              <a:t>‹#›</a:t>
            </a:fld>
            <a:endParaRPr lang="en-A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0306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99848-CC0D-4160-B463-BD7CDEB461DF}" type="datetimeFigureOut">
              <a:rPr lang="en-AU" smtClean="0"/>
              <a:t>9/10/2019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BDA6-30B1-451B-8348-BA0CD27EE30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79328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99848-CC0D-4160-B463-BD7CDEB461DF}" type="datetimeFigureOut">
              <a:rPr lang="en-AU" smtClean="0"/>
              <a:t>9/10/2019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BDA6-30B1-451B-8348-BA0CD27EE309}" type="slidenum">
              <a:rPr lang="en-AU" smtClean="0"/>
              <a:t>‹#›</a:t>
            </a:fld>
            <a:endParaRPr lang="en-A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0256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99848-CC0D-4160-B463-BD7CDEB461DF}" type="datetimeFigureOut">
              <a:rPr lang="en-AU" smtClean="0"/>
              <a:t>9/10/2019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BDA6-30B1-451B-8348-BA0CD27EE309}" type="slidenum">
              <a:rPr lang="en-AU" smtClean="0"/>
              <a:t>‹#›</a:t>
            </a:fld>
            <a:endParaRPr lang="en-A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1984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99848-CC0D-4160-B463-BD7CDEB461DF}" type="datetimeFigureOut">
              <a:rPr lang="en-AU" smtClean="0"/>
              <a:t>9/10/2019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BDA6-30B1-451B-8348-BA0CD27EE30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05469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99848-CC0D-4160-B463-BD7CDEB461DF}" type="datetimeFigureOut">
              <a:rPr lang="en-AU" smtClean="0"/>
              <a:t>9/10/2019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BDA6-30B1-451B-8348-BA0CD27EE309}" type="slidenum">
              <a:rPr lang="en-AU" smtClean="0"/>
              <a:t>‹#›</a:t>
            </a:fld>
            <a:endParaRPr lang="en-A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6232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99848-CC0D-4160-B463-BD7CDEB461DF}" type="datetimeFigureOut">
              <a:rPr lang="en-AU" smtClean="0"/>
              <a:t>9/10/2019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BDA6-30B1-451B-8348-BA0CD27EE30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84914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99848-CC0D-4160-B463-BD7CDEB461DF}" type="datetimeFigureOut">
              <a:rPr lang="en-AU" smtClean="0"/>
              <a:t>9/10/2019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BDA6-30B1-451B-8348-BA0CD27EE30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38416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99848-CC0D-4160-B463-BD7CDEB461DF}" type="datetimeFigureOut">
              <a:rPr lang="en-AU" smtClean="0"/>
              <a:t>9/10/2019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BDA6-30B1-451B-8348-BA0CD27EE309}" type="slidenum">
              <a:rPr lang="en-AU" smtClean="0"/>
              <a:t>‹#›</a:t>
            </a:fld>
            <a:endParaRPr lang="en-A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23421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99848-CC0D-4160-B463-BD7CDEB461DF}" type="datetimeFigureOut">
              <a:rPr lang="en-AU" smtClean="0"/>
              <a:t>9/10/2019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BDA6-30B1-451B-8348-BA0CD27EE309}" type="slidenum">
              <a:rPr lang="en-AU" smtClean="0"/>
              <a:t>‹#›</a:t>
            </a:fld>
            <a:endParaRPr lang="en-A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80261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99848-CC0D-4160-B463-BD7CDEB461DF}" type="datetimeFigureOut">
              <a:rPr lang="en-AU" smtClean="0"/>
              <a:t>9/10/2019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BDA6-30B1-451B-8348-BA0CD27EE30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43071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99848-CC0D-4160-B463-BD7CDEB461DF}" type="datetimeFigureOut">
              <a:rPr lang="en-AU" smtClean="0"/>
              <a:t>9/10/2019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BDA6-30B1-451B-8348-BA0CD27EE309}" type="slidenum">
              <a:rPr lang="en-AU" smtClean="0"/>
              <a:t>‹#›</a:t>
            </a:fld>
            <a:endParaRPr lang="en-A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55037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99848-CC0D-4160-B463-BD7CDEB461DF}" type="datetimeFigureOut">
              <a:rPr lang="en-AU" smtClean="0"/>
              <a:t>9/10/2019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BDA6-30B1-451B-8348-BA0CD27EE309}" type="slidenum">
              <a:rPr lang="en-AU" smtClean="0"/>
              <a:t>‹#›</a:t>
            </a:fld>
            <a:endParaRPr lang="en-A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46967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99848-CC0D-4160-B463-BD7CDEB461DF}" type="datetimeFigureOut">
              <a:rPr lang="en-AU" smtClean="0"/>
              <a:t>9/10/2019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BDA6-30B1-451B-8348-BA0CD27EE309}" type="slidenum">
              <a:rPr lang="en-AU" smtClean="0"/>
              <a:t>‹#›</a:t>
            </a:fld>
            <a:endParaRPr lang="en-A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80013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99848-CC0D-4160-B463-BD7CDEB461DF}" type="datetimeFigureOut">
              <a:rPr lang="en-AU" smtClean="0"/>
              <a:t>9/10/2019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EBDA6-30B1-451B-8348-BA0CD27EE309}" type="slidenum">
              <a:rPr lang="en-AU" smtClean="0"/>
              <a:t>‹#›</a:t>
            </a:fld>
            <a:endParaRPr lang="en-A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8301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EC99848-CC0D-4160-B463-BD7CDEB461DF}" type="datetimeFigureOut">
              <a:rPr lang="en-AU" smtClean="0"/>
              <a:t>9/10/2019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40EBDA6-30B1-451B-8348-BA0CD27EE30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98978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google.com.au/url?sa=i&amp;rct=j&amp;q=&amp;esrc=s&amp;source=images&amp;cd=&amp;ved=2ahUKEwjurLfKtqTkAhUp7XMBHdt-DvoQjRx6BAgBEAQ&amp;url=https%3A%2F%2Fwww.aliexpress.com%2Fitem%2F32900236484.html&amp;psig=AOvVaw1TOmyRhdZssVHR2abSW5-k&amp;ust=1567042554730582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Simply Clothing </a:t>
            </a:r>
            <a:endParaRPr lang="en-AU" dirty="0"/>
          </a:p>
        </p:txBody>
      </p:sp>
      <p:pic>
        <p:nvPicPr>
          <p:cNvPr id="1026" name="Picture 2" descr="Image result for simply cloth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2970" y="4026683"/>
            <a:ext cx="3454523" cy="26769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460177" y="3201998"/>
            <a:ext cx="2149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 smtClean="0"/>
              <a:t>Dwi </a:t>
            </a:r>
            <a:r>
              <a:rPr lang="en-AU" dirty="0" err="1" smtClean="0"/>
              <a:t>Nugraha</a:t>
            </a:r>
            <a:r>
              <a:rPr lang="en-AU" dirty="0" smtClean="0"/>
              <a:t>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658084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Agenda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New Mission </a:t>
            </a:r>
          </a:p>
          <a:p>
            <a:r>
              <a:rPr lang="en-AU" smtClean="0"/>
              <a:t>What this means </a:t>
            </a:r>
            <a:endParaRPr lang="en-AU" dirty="0" smtClean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133959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New Mission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Simply clothing are on the mission to reduce fast-fashion </a:t>
            </a:r>
          </a:p>
          <a:p>
            <a:r>
              <a:rPr lang="en-AU" dirty="0" smtClean="0"/>
              <a:t>We have found new suppliers who will provide us with ethically sourced clothing </a:t>
            </a:r>
          </a:p>
          <a:p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744" y="3932959"/>
            <a:ext cx="4904509" cy="27587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45953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What this means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Taking on new suppliers means that our prices are going to increase 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896" y="3443844"/>
            <a:ext cx="4606206" cy="258177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622050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12</TotalTime>
  <Words>49</Words>
  <Application>Microsoft Office PowerPoint</Application>
  <PresentationFormat>Widescreen</PresentationFormat>
  <Paragraphs>10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Garamond</vt:lpstr>
      <vt:lpstr>Organic</vt:lpstr>
      <vt:lpstr>Simply Clothing </vt:lpstr>
      <vt:lpstr>Agenda</vt:lpstr>
      <vt:lpstr>New Mission </vt:lpstr>
      <vt:lpstr>What this means 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Simply Clothing </dc:title>
  <dc:creator>NUGRAHA, Dwi</dc:creator>
  <cp:lastModifiedBy>NUGRAHA, Dwi</cp:lastModifiedBy>
  <cp:revision>6</cp:revision>
  <dcterms:created xsi:type="dcterms:W3CDTF">2019-08-28T01:28:09Z</dcterms:created>
  <dcterms:modified xsi:type="dcterms:W3CDTF">2019-10-09T01:35:17Z</dcterms:modified>
</cp:coreProperties>
</file>