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1332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98079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9759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17275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86732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92318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08513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21485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23243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8409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36099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2813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slide" Target="slide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5400" dirty="0" smtClean="0"/>
              <a:t>Agenda</a:t>
            </a:r>
            <a:endParaRPr lang="en-AU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AU" sz="2800" dirty="0" smtClean="0">
                <a:hlinkClick r:id="rId2" action="ppaction://hlinksldjump"/>
              </a:rPr>
              <a:t>Title, Changes at Simply Clothing</a:t>
            </a:r>
            <a:endParaRPr lang="en-AU" sz="28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AU" sz="2800" dirty="0" smtClean="0">
                <a:hlinkClick r:id="rId3" action="ppaction://hlinksldjump"/>
              </a:rPr>
              <a:t>New mission – Fast </a:t>
            </a:r>
            <a:r>
              <a:rPr lang="en-AU" sz="2800" dirty="0" smtClean="0">
                <a:hlinkClick r:id="rId3" action="ppaction://hlinksldjump"/>
              </a:rPr>
              <a:t>Fashion</a:t>
            </a:r>
            <a:endParaRPr lang="en-AU" sz="28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AU" sz="2800" dirty="0" smtClean="0">
                <a:hlinkClick r:id="rId4" action="ppaction://hlinksldjump"/>
              </a:rPr>
              <a:t>What this means for you</a:t>
            </a:r>
            <a:endParaRPr lang="en-AU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8564" y="1472422"/>
            <a:ext cx="4566300" cy="456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403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476" y="2291938"/>
            <a:ext cx="4566062" cy="456606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8238" y="758952"/>
            <a:ext cx="8023761" cy="3566160"/>
          </a:xfrm>
        </p:spPr>
        <p:txBody>
          <a:bodyPr/>
          <a:lstStyle/>
          <a:p>
            <a:r>
              <a:rPr lang="en-AU" dirty="0" smtClean="0"/>
              <a:t>Changes at Simply Clothing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2159027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New mission – Fast Fashion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AU" sz="2400" dirty="0" smtClean="0"/>
              <a:t>We’re switching suppliers to those who provide better ethically sourced products</a:t>
            </a:r>
          </a:p>
          <a:p>
            <a:pPr marL="201168" lvl="1" indent="0">
              <a:buNone/>
            </a:pPr>
            <a:endParaRPr lang="en-AU" sz="24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005" y="3409349"/>
            <a:ext cx="7228114" cy="2839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3437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What this mean for you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en-AU" sz="2400" dirty="0"/>
              <a:t>Prices will be rising because of this</a:t>
            </a:r>
          </a:p>
          <a:p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8381" y="3136486"/>
            <a:ext cx="7230483" cy="2840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42234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45</TotalTime>
  <Words>49</Words>
  <Application>Microsoft Office PowerPoint</Application>
  <PresentationFormat>Widescreen</PresentationFormat>
  <Paragraphs>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Calibri</vt:lpstr>
      <vt:lpstr>Calibri Light</vt:lpstr>
      <vt:lpstr>Courier New</vt:lpstr>
      <vt:lpstr>Wingdings</vt:lpstr>
      <vt:lpstr>Retrospect</vt:lpstr>
      <vt:lpstr>Agenda</vt:lpstr>
      <vt:lpstr>Changes at Simply Clothing</vt:lpstr>
      <vt:lpstr>New mission – Fast Fashion</vt:lpstr>
      <vt:lpstr>What this mean for you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Changes at Simply Clothing</dc:title>
  <dc:creator>0000_PMU</dc:creator>
  <cp:lastModifiedBy>TORRISI, Olivia</cp:lastModifiedBy>
  <cp:revision>5</cp:revision>
  <dcterms:created xsi:type="dcterms:W3CDTF">2019-04-26T01:46:08Z</dcterms:created>
  <dcterms:modified xsi:type="dcterms:W3CDTF">2019-10-08T04:25:12Z</dcterms:modified>
</cp:coreProperties>
</file>