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2"/>
  </p:sldMasterIdLst>
  <p:notesMasterIdLst>
    <p:notesMasterId r:id="rId17"/>
  </p:notesMasterIdLst>
  <p:sldIdLst>
    <p:sldId id="257" r:id="rId3"/>
    <p:sldId id="260" r:id="rId4"/>
    <p:sldId id="274" r:id="rId5"/>
    <p:sldId id="262" r:id="rId6"/>
    <p:sldId id="263" r:id="rId7"/>
    <p:sldId id="264" r:id="rId8"/>
    <p:sldId id="265" r:id="rId9"/>
    <p:sldId id="275" r:id="rId10"/>
    <p:sldId id="266" r:id="rId11"/>
    <p:sldId id="276" r:id="rId12"/>
    <p:sldId id="277" r:id="rId13"/>
    <p:sldId id="273" r:id="rId14"/>
    <p:sldId id="270" r:id="rId15"/>
    <p:sldId id="261" r:id="rId16"/>
  </p:sldIdLst>
  <p:sldSz cx="9144000" cy="6858000" type="screen4x3"/>
  <p:notesSz cx="6858000" cy="9144000"/>
  <p:custDataLst>
    <p:tags r:id="rId1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421" autoAdjust="0"/>
  </p:normalViewPr>
  <p:slideViewPr>
    <p:cSldViewPr snapToGrid="0" snapToObjects="1">
      <p:cViewPr varScale="1">
        <p:scale>
          <a:sx n="76" d="100"/>
          <a:sy n="76" d="100"/>
        </p:scale>
        <p:origin x="255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gs" Target="tags/tag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43D3FE-DB90-43AD-AA7D-6A5D11219FD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AU"/>
        </a:p>
      </dgm:t>
    </dgm:pt>
    <dgm:pt modelId="{0C91D947-80C1-4972-96E0-BB67E92053DD}">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Teamwork</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5439D94-C83C-4FF3-91CA-57C21B016C85}" type="parTrans" cxnId="{8791049F-E601-46F1-AC4E-DBB20FC39073}">
      <dgm:prSet/>
      <dgm:spPr/>
      <dgm:t>
        <a:bodyPr/>
        <a:lstStyle/>
        <a:p>
          <a:endParaRPr lang="en-AU"/>
        </a:p>
      </dgm:t>
    </dgm:pt>
    <dgm:pt modelId="{2D7B359B-E342-4B2E-928F-3A78B0451E07}" type="sibTrans" cxnId="{8791049F-E601-46F1-AC4E-DBB20FC39073}">
      <dgm:prSet/>
      <dgm:spPr/>
      <dgm:t>
        <a:bodyPr/>
        <a:lstStyle/>
        <a:p>
          <a:endParaRPr lang="en-AU"/>
        </a:p>
      </dgm:t>
    </dgm:pt>
    <dgm:pt modelId="{6CB0A588-F224-4774-94FD-9DE79C916C43}">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Honesty</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758F50D-518D-4035-9AD0-3FB1FC645CCA}" type="parTrans" cxnId="{9A33CDA7-FA6D-4178-B308-CD576CFAA580}">
      <dgm:prSet/>
      <dgm:spPr/>
      <dgm:t>
        <a:bodyPr/>
        <a:lstStyle/>
        <a:p>
          <a:endParaRPr lang="en-AU"/>
        </a:p>
      </dgm:t>
    </dgm:pt>
    <dgm:pt modelId="{277557A0-93CF-445B-A813-412C83399BE3}" type="sibTrans" cxnId="{9A33CDA7-FA6D-4178-B308-CD576CFAA580}">
      <dgm:prSet/>
      <dgm:spPr/>
      <dgm:t>
        <a:bodyPr/>
        <a:lstStyle/>
        <a:p>
          <a:endParaRPr lang="en-AU"/>
        </a:p>
      </dgm:t>
    </dgm:pt>
    <dgm:pt modelId="{38937C85-20DF-481C-BAE4-5FDD64CAF546}">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Excellence</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33BD63D9-819D-410C-BEEC-6293EA8CC7D3}" type="parTrans" cxnId="{E943E9B7-66BF-4A80-8246-6A6BF51C863A}">
      <dgm:prSet/>
      <dgm:spPr/>
      <dgm:t>
        <a:bodyPr/>
        <a:lstStyle/>
        <a:p>
          <a:endParaRPr lang="en-AU"/>
        </a:p>
      </dgm:t>
    </dgm:pt>
    <dgm:pt modelId="{9B244222-516C-4396-9BDF-6F4AB6D11486}" type="sibTrans" cxnId="{E943E9B7-66BF-4A80-8246-6A6BF51C863A}">
      <dgm:prSet/>
      <dgm:spPr/>
      <dgm:t>
        <a:bodyPr/>
        <a:lstStyle/>
        <a:p>
          <a:endParaRPr lang="en-AU"/>
        </a:p>
      </dgm:t>
    </dgm:pt>
    <dgm:pt modelId="{C492A840-7110-405F-9FC4-9583F99DB9C6}">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Commitment</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795633D8-C64E-4181-82BE-65CA7244CD97}" type="parTrans" cxnId="{835ED483-825D-4780-B8FE-31405E5197B7}">
      <dgm:prSet/>
      <dgm:spPr/>
      <dgm:t>
        <a:bodyPr/>
        <a:lstStyle/>
        <a:p>
          <a:endParaRPr lang="en-AU"/>
        </a:p>
      </dgm:t>
    </dgm:pt>
    <dgm:pt modelId="{21A3438D-B783-49E9-BE73-BC5C96D06E8F}" type="sibTrans" cxnId="{835ED483-825D-4780-B8FE-31405E5197B7}">
      <dgm:prSet/>
      <dgm:spPr/>
      <dgm:t>
        <a:bodyPr/>
        <a:lstStyle/>
        <a:p>
          <a:endParaRPr lang="en-AU"/>
        </a:p>
      </dgm:t>
    </dgm:pt>
    <dgm:pt modelId="{8905C4BE-1002-417F-8DE2-09B22347AADB}">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Ownership</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334D2BC5-2BD8-46B9-B450-FE36813E64A8}" type="parTrans" cxnId="{64FC70F6-2A07-4A22-A5E1-4E78B44CAD9D}">
      <dgm:prSet/>
      <dgm:spPr/>
      <dgm:t>
        <a:bodyPr/>
        <a:lstStyle/>
        <a:p>
          <a:endParaRPr lang="en-AU"/>
        </a:p>
      </dgm:t>
    </dgm:pt>
    <dgm:pt modelId="{C994AE37-9E03-46F2-A24E-EE881E07A247}" type="sibTrans" cxnId="{64FC70F6-2A07-4A22-A5E1-4E78B44CAD9D}">
      <dgm:prSet/>
      <dgm:spPr/>
      <dgm:t>
        <a:bodyPr/>
        <a:lstStyle/>
        <a:p>
          <a:endParaRPr lang="en-AU"/>
        </a:p>
      </dgm:t>
    </dgm:pt>
    <dgm:pt modelId="{91D37CD4-6F5A-495B-941F-805481A6A1A3}">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Recognition</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A4AF6D42-13DC-48F1-B580-19A4A685DC6F}" type="parTrans" cxnId="{9DF78C21-C83B-4EA8-89AF-06650E3FBB15}">
      <dgm:prSet/>
      <dgm:spPr/>
      <dgm:t>
        <a:bodyPr/>
        <a:lstStyle/>
        <a:p>
          <a:endParaRPr lang="en-AU"/>
        </a:p>
      </dgm:t>
    </dgm:pt>
    <dgm:pt modelId="{E9AA08A6-3381-47E0-9404-DEAC52487E92}" type="sibTrans" cxnId="{9DF78C21-C83B-4EA8-89AF-06650E3FBB15}">
      <dgm:prSet/>
      <dgm:spPr/>
      <dgm:t>
        <a:bodyPr/>
        <a:lstStyle/>
        <a:p>
          <a:endParaRPr lang="en-AU"/>
        </a:p>
      </dgm:t>
    </dgm:pt>
    <dgm:pt modelId="{04332CAA-EC4B-4B04-86E8-4E6B97AB5357}">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Customer Service</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25319D68-5346-4C14-8B43-C8D71DF2F3A5}" type="parTrans" cxnId="{DB9608C9-4CCE-4AEE-8382-8C008E7F3818}">
      <dgm:prSet/>
      <dgm:spPr/>
      <dgm:t>
        <a:bodyPr/>
        <a:lstStyle/>
        <a:p>
          <a:endParaRPr lang="en-AU"/>
        </a:p>
      </dgm:t>
    </dgm:pt>
    <dgm:pt modelId="{8BF47C2A-2905-48D9-B7B6-786295C85E01}" type="sibTrans" cxnId="{DB9608C9-4CCE-4AEE-8382-8C008E7F3818}">
      <dgm:prSet/>
      <dgm:spPr/>
      <dgm:t>
        <a:bodyPr/>
        <a:lstStyle/>
        <a:p>
          <a:endParaRPr lang="en-AU"/>
        </a:p>
      </dgm:t>
    </dgm:pt>
    <dgm:pt modelId="{46BB4BCE-AE2F-49FB-8F4B-5DC67FC77A28}">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Professionalism</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AFD3504F-14B9-4D6A-BA14-A3AECE29A874}" type="parTrans" cxnId="{8DCCB2CA-AD2E-493A-8D3A-063C8FE754D7}">
      <dgm:prSet/>
      <dgm:spPr/>
      <dgm:t>
        <a:bodyPr/>
        <a:lstStyle/>
        <a:p>
          <a:endParaRPr lang="en-AU"/>
        </a:p>
      </dgm:t>
    </dgm:pt>
    <dgm:pt modelId="{A4E97E12-2CC6-4FE3-8567-58AB103A477D}" type="sibTrans" cxnId="{8DCCB2CA-AD2E-493A-8D3A-063C8FE754D7}">
      <dgm:prSet/>
      <dgm:spPr/>
      <dgm:t>
        <a:bodyPr/>
        <a:lstStyle/>
        <a:p>
          <a:endParaRPr lang="en-AU"/>
        </a:p>
      </dgm:t>
    </dgm:pt>
    <dgm:pt modelId="{FFA26D52-8A1F-425C-AC61-65647FB8D897}">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Accountability</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0884815-E4C4-4A0C-9827-17E9DEB0CDBA}" type="parTrans" cxnId="{BB274FC2-589A-409B-A5C1-B4A6784125E0}">
      <dgm:prSet/>
      <dgm:spPr/>
      <dgm:t>
        <a:bodyPr/>
        <a:lstStyle/>
        <a:p>
          <a:endParaRPr lang="en-AU"/>
        </a:p>
      </dgm:t>
    </dgm:pt>
    <dgm:pt modelId="{B7AE3316-BDA1-4011-B611-4C4061B811BA}" type="sibTrans" cxnId="{BB274FC2-589A-409B-A5C1-B4A6784125E0}">
      <dgm:prSet/>
      <dgm:spPr/>
      <dgm:t>
        <a:bodyPr/>
        <a:lstStyle/>
        <a:p>
          <a:endParaRPr lang="en-AU"/>
        </a:p>
      </dgm:t>
    </dgm:pt>
    <dgm:pt modelId="{1950CC4C-6726-473B-A413-FEE2B516BBD6}">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Personal development</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B030ED81-370D-44C0-9A66-D9FDF371D843}" type="parTrans" cxnId="{7392A628-7A43-4BB0-9DF3-439DB072FBCC}">
      <dgm:prSet/>
      <dgm:spPr/>
      <dgm:t>
        <a:bodyPr/>
        <a:lstStyle/>
        <a:p>
          <a:endParaRPr lang="en-AU"/>
        </a:p>
      </dgm:t>
    </dgm:pt>
    <dgm:pt modelId="{E8E36D41-A31D-4E0C-ACE6-0AA29BFEF932}" type="sibTrans" cxnId="{7392A628-7A43-4BB0-9DF3-439DB072FBCC}">
      <dgm:prSet/>
      <dgm:spPr/>
      <dgm:t>
        <a:bodyPr/>
        <a:lstStyle/>
        <a:p>
          <a:endParaRPr lang="en-AU"/>
        </a:p>
      </dgm:t>
    </dgm:pt>
    <dgm:pt modelId="{03D39499-BC23-4E1B-A01D-1336B79379A5}" type="pres">
      <dgm:prSet presAssocID="{8843D3FE-DB90-43AD-AA7D-6A5D11219FD8}" presName="diagram" presStyleCnt="0">
        <dgm:presLayoutVars>
          <dgm:dir/>
          <dgm:resizeHandles val="exact"/>
        </dgm:presLayoutVars>
      </dgm:prSet>
      <dgm:spPr/>
      <dgm:t>
        <a:bodyPr/>
        <a:lstStyle/>
        <a:p>
          <a:endParaRPr lang="en-AU"/>
        </a:p>
      </dgm:t>
    </dgm:pt>
    <dgm:pt modelId="{23AAD156-03E3-4666-994E-E831A534201D}" type="pres">
      <dgm:prSet presAssocID="{0C91D947-80C1-4972-96E0-BB67E92053DD}" presName="node" presStyleLbl="node1" presStyleIdx="0" presStyleCnt="10">
        <dgm:presLayoutVars>
          <dgm:bulletEnabled val="1"/>
        </dgm:presLayoutVars>
      </dgm:prSet>
      <dgm:spPr/>
      <dgm:t>
        <a:bodyPr/>
        <a:lstStyle/>
        <a:p>
          <a:endParaRPr lang="en-AU"/>
        </a:p>
      </dgm:t>
    </dgm:pt>
    <dgm:pt modelId="{4A8DBCDC-9E19-499B-B9CE-95BBC167966E}" type="pres">
      <dgm:prSet presAssocID="{2D7B359B-E342-4B2E-928F-3A78B0451E07}" presName="sibTrans" presStyleCnt="0"/>
      <dgm:spPr/>
    </dgm:pt>
    <dgm:pt modelId="{8A7F5ADF-9FC3-473E-B9A2-E6650F3905F1}" type="pres">
      <dgm:prSet presAssocID="{6CB0A588-F224-4774-94FD-9DE79C916C43}" presName="node" presStyleLbl="node1" presStyleIdx="1" presStyleCnt="10">
        <dgm:presLayoutVars>
          <dgm:bulletEnabled val="1"/>
        </dgm:presLayoutVars>
      </dgm:prSet>
      <dgm:spPr/>
      <dgm:t>
        <a:bodyPr/>
        <a:lstStyle/>
        <a:p>
          <a:endParaRPr lang="en-AU"/>
        </a:p>
      </dgm:t>
    </dgm:pt>
    <dgm:pt modelId="{F661CE62-C2A8-447F-9FE5-866649F30583}" type="pres">
      <dgm:prSet presAssocID="{277557A0-93CF-445B-A813-412C83399BE3}" presName="sibTrans" presStyleCnt="0"/>
      <dgm:spPr/>
    </dgm:pt>
    <dgm:pt modelId="{4932C82C-A3A0-4E53-AB62-141E74B7C61B}" type="pres">
      <dgm:prSet presAssocID="{38937C85-20DF-481C-BAE4-5FDD64CAF546}" presName="node" presStyleLbl="node1" presStyleIdx="2" presStyleCnt="10">
        <dgm:presLayoutVars>
          <dgm:bulletEnabled val="1"/>
        </dgm:presLayoutVars>
      </dgm:prSet>
      <dgm:spPr/>
      <dgm:t>
        <a:bodyPr/>
        <a:lstStyle/>
        <a:p>
          <a:endParaRPr lang="en-AU"/>
        </a:p>
      </dgm:t>
    </dgm:pt>
    <dgm:pt modelId="{12EC78AE-DF84-4CAA-AE43-9E0589039F09}" type="pres">
      <dgm:prSet presAssocID="{9B244222-516C-4396-9BDF-6F4AB6D11486}" presName="sibTrans" presStyleCnt="0"/>
      <dgm:spPr/>
    </dgm:pt>
    <dgm:pt modelId="{5FF34454-6340-45A4-A9B0-BF16C21015C9}" type="pres">
      <dgm:prSet presAssocID="{C492A840-7110-405F-9FC4-9583F99DB9C6}" presName="node" presStyleLbl="node1" presStyleIdx="3" presStyleCnt="10">
        <dgm:presLayoutVars>
          <dgm:bulletEnabled val="1"/>
        </dgm:presLayoutVars>
      </dgm:prSet>
      <dgm:spPr/>
      <dgm:t>
        <a:bodyPr/>
        <a:lstStyle/>
        <a:p>
          <a:endParaRPr lang="en-AU"/>
        </a:p>
      </dgm:t>
    </dgm:pt>
    <dgm:pt modelId="{15414AA3-CAFE-4E2E-A864-5FA3B67A3F77}" type="pres">
      <dgm:prSet presAssocID="{21A3438D-B783-49E9-BE73-BC5C96D06E8F}" presName="sibTrans" presStyleCnt="0"/>
      <dgm:spPr/>
    </dgm:pt>
    <dgm:pt modelId="{AC63D9A7-77C2-4DF7-8F77-7BBD67A03C48}" type="pres">
      <dgm:prSet presAssocID="{8905C4BE-1002-417F-8DE2-09B22347AADB}" presName="node" presStyleLbl="node1" presStyleIdx="4" presStyleCnt="10">
        <dgm:presLayoutVars>
          <dgm:bulletEnabled val="1"/>
        </dgm:presLayoutVars>
      </dgm:prSet>
      <dgm:spPr/>
      <dgm:t>
        <a:bodyPr/>
        <a:lstStyle/>
        <a:p>
          <a:endParaRPr lang="en-AU"/>
        </a:p>
      </dgm:t>
    </dgm:pt>
    <dgm:pt modelId="{688B786A-214B-43B6-9D6D-C73BC758519B}" type="pres">
      <dgm:prSet presAssocID="{C994AE37-9E03-46F2-A24E-EE881E07A247}" presName="sibTrans" presStyleCnt="0"/>
      <dgm:spPr/>
    </dgm:pt>
    <dgm:pt modelId="{2AF807C3-D434-4260-822E-1F7F20D1C28E}" type="pres">
      <dgm:prSet presAssocID="{91D37CD4-6F5A-495B-941F-805481A6A1A3}" presName="node" presStyleLbl="node1" presStyleIdx="5" presStyleCnt="10">
        <dgm:presLayoutVars>
          <dgm:bulletEnabled val="1"/>
        </dgm:presLayoutVars>
      </dgm:prSet>
      <dgm:spPr/>
      <dgm:t>
        <a:bodyPr/>
        <a:lstStyle/>
        <a:p>
          <a:endParaRPr lang="en-AU"/>
        </a:p>
      </dgm:t>
    </dgm:pt>
    <dgm:pt modelId="{49AE8A1E-F98F-4485-941B-0D9BA0E4B052}" type="pres">
      <dgm:prSet presAssocID="{E9AA08A6-3381-47E0-9404-DEAC52487E92}" presName="sibTrans" presStyleCnt="0"/>
      <dgm:spPr/>
    </dgm:pt>
    <dgm:pt modelId="{0BC002B2-05D6-443E-9875-69044EDE775F}" type="pres">
      <dgm:prSet presAssocID="{04332CAA-EC4B-4B04-86E8-4E6B97AB5357}" presName="node" presStyleLbl="node1" presStyleIdx="6" presStyleCnt="10">
        <dgm:presLayoutVars>
          <dgm:bulletEnabled val="1"/>
        </dgm:presLayoutVars>
      </dgm:prSet>
      <dgm:spPr/>
      <dgm:t>
        <a:bodyPr/>
        <a:lstStyle/>
        <a:p>
          <a:endParaRPr lang="en-AU"/>
        </a:p>
      </dgm:t>
    </dgm:pt>
    <dgm:pt modelId="{6DBBF607-3505-4DA7-8D42-BF2C7C846413}" type="pres">
      <dgm:prSet presAssocID="{8BF47C2A-2905-48D9-B7B6-786295C85E01}" presName="sibTrans" presStyleCnt="0"/>
      <dgm:spPr/>
    </dgm:pt>
    <dgm:pt modelId="{82C5F2BC-61DE-491B-ADDF-85ADA078FBD3}" type="pres">
      <dgm:prSet presAssocID="{46BB4BCE-AE2F-49FB-8F4B-5DC67FC77A28}" presName="node" presStyleLbl="node1" presStyleIdx="7" presStyleCnt="10">
        <dgm:presLayoutVars>
          <dgm:bulletEnabled val="1"/>
        </dgm:presLayoutVars>
      </dgm:prSet>
      <dgm:spPr/>
      <dgm:t>
        <a:bodyPr/>
        <a:lstStyle/>
        <a:p>
          <a:endParaRPr lang="en-AU"/>
        </a:p>
      </dgm:t>
    </dgm:pt>
    <dgm:pt modelId="{55E6EA31-DB74-4196-B0C0-637A83EC1037}" type="pres">
      <dgm:prSet presAssocID="{A4E97E12-2CC6-4FE3-8567-58AB103A477D}" presName="sibTrans" presStyleCnt="0"/>
      <dgm:spPr/>
    </dgm:pt>
    <dgm:pt modelId="{99B2F8B4-D9DA-47CF-884E-D8254B2A61B6}" type="pres">
      <dgm:prSet presAssocID="{FFA26D52-8A1F-425C-AC61-65647FB8D897}" presName="node" presStyleLbl="node1" presStyleIdx="8" presStyleCnt="10">
        <dgm:presLayoutVars>
          <dgm:bulletEnabled val="1"/>
        </dgm:presLayoutVars>
      </dgm:prSet>
      <dgm:spPr/>
      <dgm:t>
        <a:bodyPr/>
        <a:lstStyle/>
        <a:p>
          <a:endParaRPr lang="en-AU"/>
        </a:p>
      </dgm:t>
    </dgm:pt>
    <dgm:pt modelId="{CCCB6C4F-2E78-4679-AD74-2CB4E75B7EE2}" type="pres">
      <dgm:prSet presAssocID="{B7AE3316-BDA1-4011-B611-4C4061B811BA}" presName="sibTrans" presStyleCnt="0"/>
      <dgm:spPr/>
    </dgm:pt>
    <dgm:pt modelId="{83F813A4-2754-4F49-915F-9061CBB6E3BA}" type="pres">
      <dgm:prSet presAssocID="{1950CC4C-6726-473B-A413-FEE2B516BBD6}" presName="node" presStyleLbl="node1" presStyleIdx="9" presStyleCnt="10">
        <dgm:presLayoutVars>
          <dgm:bulletEnabled val="1"/>
        </dgm:presLayoutVars>
      </dgm:prSet>
      <dgm:spPr/>
      <dgm:t>
        <a:bodyPr/>
        <a:lstStyle/>
        <a:p>
          <a:endParaRPr lang="en-AU"/>
        </a:p>
      </dgm:t>
    </dgm:pt>
  </dgm:ptLst>
  <dgm:cxnLst>
    <dgm:cxn modelId="{8739C759-FAE2-450E-8448-AC21708FECB2}" type="presOf" srcId="{C492A840-7110-405F-9FC4-9583F99DB9C6}" destId="{5FF34454-6340-45A4-A9B0-BF16C21015C9}" srcOrd="0" destOrd="0" presId="urn:microsoft.com/office/officeart/2005/8/layout/default"/>
    <dgm:cxn modelId="{9DF78C21-C83B-4EA8-89AF-06650E3FBB15}" srcId="{8843D3FE-DB90-43AD-AA7D-6A5D11219FD8}" destId="{91D37CD4-6F5A-495B-941F-805481A6A1A3}" srcOrd="5" destOrd="0" parTransId="{A4AF6D42-13DC-48F1-B580-19A4A685DC6F}" sibTransId="{E9AA08A6-3381-47E0-9404-DEAC52487E92}"/>
    <dgm:cxn modelId="{4796B040-F251-41DE-809C-4149FE9C5728}" type="presOf" srcId="{0C91D947-80C1-4972-96E0-BB67E92053DD}" destId="{23AAD156-03E3-4666-994E-E831A534201D}" srcOrd="0" destOrd="0" presId="urn:microsoft.com/office/officeart/2005/8/layout/default"/>
    <dgm:cxn modelId="{51D662FC-A266-4309-8FAF-9FA1F7BE1281}" type="presOf" srcId="{8905C4BE-1002-417F-8DE2-09B22347AADB}" destId="{AC63D9A7-77C2-4DF7-8F77-7BBD67A03C48}" srcOrd="0" destOrd="0" presId="urn:microsoft.com/office/officeart/2005/8/layout/default"/>
    <dgm:cxn modelId="{8DCCB2CA-AD2E-493A-8D3A-063C8FE754D7}" srcId="{8843D3FE-DB90-43AD-AA7D-6A5D11219FD8}" destId="{46BB4BCE-AE2F-49FB-8F4B-5DC67FC77A28}" srcOrd="7" destOrd="0" parTransId="{AFD3504F-14B9-4D6A-BA14-A3AECE29A874}" sibTransId="{A4E97E12-2CC6-4FE3-8567-58AB103A477D}"/>
    <dgm:cxn modelId="{F3ECB34E-94FE-4251-88DE-DC3E74C7A29E}" type="presOf" srcId="{6CB0A588-F224-4774-94FD-9DE79C916C43}" destId="{8A7F5ADF-9FC3-473E-B9A2-E6650F3905F1}" srcOrd="0" destOrd="0" presId="urn:microsoft.com/office/officeart/2005/8/layout/default"/>
    <dgm:cxn modelId="{2AECE8A8-D900-45EE-9B9D-C8EF641B02D2}" type="presOf" srcId="{91D37CD4-6F5A-495B-941F-805481A6A1A3}" destId="{2AF807C3-D434-4260-822E-1F7F20D1C28E}" srcOrd="0" destOrd="0" presId="urn:microsoft.com/office/officeart/2005/8/layout/default"/>
    <dgm:cxn modelId="{E943E9B7-66BF-4A80-8246-6A6BF51C863A}" srcId="{8843D3FE-DB90-43AD-AA7D-6A5D11219FD8}" destId="{38937C85-20DF-481C-BAE4-5FDD64CAF546}" srcOrd="2" destOrd="0" parTransId="{33BD63D9-819D-410C-BEEC-6293EA8CC7D3}" sibTransId="{9B244222-516C-4396-9BDF-6F4AB6D11486}"/>
    <dgm:cxn modelId="{64FC70F6-2A07-4A22-A5E1-4E78B44CAD9D}" srcId="{8843D3FE-DB90-43AD-AA7D-6A5D11219FD8}" destId="{8905C4BE-1002-417F-8DE2-09B22347AADB}" srcOrd="4" destOrd="0" parTransId="{334D2BC5-2BD8-46B9-B450-FE36813E64A8}" sibTransId="{C994AE37-9E03-46F2-A24E-EE881E07A247}"/>
    <dgm:cxn modelId="{7392A628-7A43-4BB0-9DF3-439DB072FBCC}" srcId="{8843D3FE-DB90-43AD-AA7D-6A5D11219FD8}" destId="{1950CC4C-6726-473B-A413-FEE2B516BBD6}" srcOrd="9" destOrd="0" parTransId="{B030ED81-370D-44C0-9A66-D9FDF371D843}" sibTransId="{E8E36D41-A31D-4E0C-ACE6-0AA29BFEF932}"/>
    <dgm:cxn modelId="{9A33CDA7-FA6D-4178-B308-CD576CFAA580}" srcId="{8843D3FE-DB90-43AD-AA7D-6A5D11219FD8}" destId="{6CB0A588-F224-4774-94FD-9DE79C916C43}" srcOrd="1" destOrd="0" parTransId="{E758F50D-518D-4035-9AD0-3FB1FC645CCA}" sibTransId="{277557A0-93CF-445B-A813-412C83399BE3}"/>
    <dgm:cxn modelId="{DB9608C9-4CCE-4AEE-8382-8C008E7F3818}" srcId="{8843D3FE-DB90-43AD-AA7D-6A5D11219FD8}" destId="{04332CAA-EC4B-4B04-86E8-4E6B97AB5357}" srcOrd="6" destOrd="0" parTransId="{25319D68-5346-4C14-8B43-C8D71DF2F3A5}" sibTransId="{8BF47C2A-2905-48D9-B7B6-786295C85E01}"/>
    <dgm:cxn modelId="{4255022B-B7F9-4E41-A17C-CD7B1270264E}" type="presOf" srcId="{38937C85-20DF-481C-BAE4-5FDD64CAF546}" destId="{4932C82C-A3A0-4E53-AB62-141E74B7C61B}" srcOrd="0" destOrd="0" presId="urn:microsoft.com/office/officeart/2005/8/layout/default"/>
    <dgm:cxn modelId="{835ED483-825D-4780-B8FE-31405E5197B7}" srcId="{8843D3FE-DB90-43AD-AA7D-6A5D11219FD8}" destId="{C492A840-7110-405F-9FC4-9583F99DB9C6}" srcOrd="3" destOrd="0" parTransId="{795633D8-C64E-4181-82BE-65CA7244CD97}" sibTransId="{21A3438D-B783-49E9-BE73-BC5C96D06E8F}"/>
    <dgm:cxn modelId="{0A498072-9709-4C60-B7DC-026F22C67448}" type="presOf" srcId="{1950CC4C-6726-473B-A413-FEE2B516BBD6}" destId="{83F813A4-2754-4F49-915F-9061CBB6E3BA}" srcOrd="0" destOrd="0" presId="urn:microsoft.com/office/officeart/2005/8/layout/default"/>
    <dgm:cxn modelId="{BB274FC2-589A-409B-A5C1-B4A6784125E0}" srcId="{8843D3FE-DB90-43AD-AA7D-6A5D11219FD8}" destId="{FFA26D52-8A1F-425C-AC61-65647FB8D897}" srcOrd="8" destOrd="0" parTransId="{E0884815-E4C4-4A0C-9827-17E9DEB0CDBA}" sibTransId="{B7AE3316-BDA1-4011-B611-4C4061B811BA}"/>
    <dgm:cxn modelId="{EDAEFE3C-F9B2-4891-A874-A6B402B6D15C}" type="presOf" srcId="{FFA26D52-8A1F-425C-AC61-65647FB8D897}" destId="{99B2F8B4-D9DA-47CF-884E-D8254B2A61B6}" srcOrd="0" destOrd="0" presId="urn:microsoft.com/office/officeart/2005/8/layout/default"/>
    <dgm:cxn modelId="{A93E140F-A26E-4294-A9F5-0E2BA4A80FF1}" type="presOf" srcId="{46BB4BCE-AE2F-49FB-8F4B-5DC67FC77A28}" destId="{82C5F2BC-61DE-491B-ADDF-85ADA078FBD3}" srcOrd="0" destOrd="0" presId="urn:microsoft.com/office/officeart/2005/8/layout/default"/>
    <dgm:cxn modelId="{6DF7E447-3D65-40B7-851F-9603BBFD650A}" type="presOf" srcId="{04332CAA-EC4B-4B04-86E8-4E6B97AB5357}" destId="{0BC002B2-05D6-443E-9875-69044EDE775F}" srcOrd="0" destOrd="0" presId="urn:microsoft.com/office/officeart/2005/8/layout/default"/>
    <dgm:cxn modelId="{8791049F-E601-46F1-AC4E-DBB20FC39073}" srcId="{8843D3FE-DB90-43AD-AA7D-6A5D11219FD8}" destId="{0C91D947-80C1-4972-96E0-BB67E92053DD}" srcOrd="0" destOrd="0" parTransId="{E5439D94-C83C-4FF3-91CA-57C21B016C85}" sibTransId="{2D7B359B-E342-4B2E-928F-3A78B0451E07}"/>
    <dgm:cxn modelId="{643A00B3-FF64-4166-B36F-7EC98375CDCE}" type="presOf" srcId="{8843D3FE-DB90-43AD-AA7D-6A5D11219FD8}" destId="{03D39499-BC23-4E1B-A01D-1336B79379A5}" srcOrd="0" destOrd="0" presId="urn:microsoft.com/office/officeart/2005/8/layout/default"/>
    <dgm:cxn modelId="{34EB1980-B9DE-4E74-8AE1-D615D0FF298C}" type="presParOf" srcId="{03D39499-BC23-4E1B-A01D-1336B79379A5}" destId="{23AAD156-03E3-4666-994E-E831A534201D}" srcOrd="0" destOrd="0" presId="urn:microsoft.com/office/officeart/2005/8/layout/default"/>
    <dgm:cxn modelId="{D81145A4-6111-4E20-9905-7F83B1B7C4F6}" type="presParOf" srcId="{03D39499-BC23-4E1B-A01D-1336B79379A5}" destId="{4A8DBCDC-9E19-499B-B9CE-95BBC167966E}" srcOrd="1" destOrd="0" presId="urn:microsoft.com/office/officeart/2005/8/layout/default"/>
    <dgm:cxn modelId="{94AEB795-4F0A-4BF2-9FDF-4C905E029395}" type="presParOf" srcId="{03D39499-BC23-4E1B-A01D-1336B79379A5}" destId="{8A7F5ADF-9FC3-473E-B9A2-E6650F3905F1}" srcOrd="2" destOrd="0" presId="urn:microsoft.com/office/officeart/2005/8/layout/default"/>
    <dgm:cxn modelId="{A754C391-5443-456A-B88D-8B6CD34FD3BB}" type="presParOf" srcId="{03D39499-BC23-4E1B-A01D-1336B79379A5}" destId="{F661CE62-C2A8-447F-9FE5-866649F30583}" srcOrd="3" destOrd="0" presId="urn:microsoft.com/office/officeart/2005/8/layout/default"/>
    <dgm:cxn modelId="{FAC3E429-4EA8-4E2D-B498-49BC70453A84}" type="presParOf" srcId="{03D39499-BC23-4E1B-A01D-1336B79379A5}" destId="{4932C82C-A3A0-4E53-AB62-141E74B7C61B}" srcOrd="4" destOrd="0" presId="urn:microsoft.com/office/officeart/2005/8/layout/default"/>
    <dgm:cxn modelId="{08EB3C5A-CF5C-4AD2-859C-FD17E121EE8A}" type="presParOf" srcId="{03D39499-BC23-4E1B-A01D-1336B79379A5}" destId="{12EC78AE-DF84-4CAA-AE43-9E0589039F09}" srcOrd="5" destOrd="0" presId="urn:microsoft.com/office/officeart/2005/8/layout/default"/>
    <dgm:cxn modelId="{9AF92C3E-01AB-49E2-8727-8BD51A464DA3}" type="presParOf" srcId="{03D39499-BC23-4E1B-A01D-1336B79379A5}" destId="{5FF34454-6340-45A4-A9B0-BF16C21015C9}" srcOrd="6" destOrd="0" presId="urn:microsoft.com/office/officeart/2005/8/layout/default"/>
    <dgm:cxn modelId="{6DED1E62-9FEC-409D-AE6E-DC09EA55640D}" type="presParOf" srcId="{03D39499-BC23-4E1B-A01D-1336B79379A5}" destId="{15414AA3-CAFE-4E2E-A864-5FA3B67A3F77}" srcOrd="7" destOrd="0" presId="urn:microsoft.com/office/officeart/2005/8/layout/default"/>
    <dgm:cxn modelId="{EA575BBC-E3DF-40A3-8C82-089EC074547E}" type="presParOf" srcId="{03D39499-BC23-4E1B-A01D-1336B79379A5}" destId="{AC63D9A7-77C2-4DF7-8F77-7BBD67A03C48}" srcOrd="8" destOrd="0" presId="urn:microsoft.com/office/officeart/2005/8/layout/default"/>
    <dgm:cxn modelId="{A784585B-3B34-4F51-8014-724810A72224}" type="presParOf" srcId="{03D39499-BC23-4E1B-A01D-1336B79379A5}" destId="{688B786A-214B-43B6-9D6D-C73BC758519B}" srcOrd="9" destOrd="0" presId="urn:microsoft.com/office/officeart/2005/8/layout/default"/>
    <dgm:cxn modelId="{4E3A3D98-5EB4-42BE-8086-B4A3B78A1FC8}" type="presParOf" srcId="{03D39499-BC23-4E1B-A01D-1336B79379A5}" destId="{2AF807C3-D434-4260-822E-1F7F20D1C28E}" srcOrd="10" destOrd="0" presId="urn:microsoft.com/office/officeart/2005/8/layout/default"/>
    <dgm:cxn modelId="{F328704A-CD4B-4CB9-AE8E-6A4449E50EE9}" type="presParOf" srcId="{03D39499-BC23-4E1B-A01D-1336B79379A5}" destId="{49AE8A1E-F98F-4485-941B-0D9BA0E4B052}" srcOrd="11" destOrd="0" presId="urn:microsoft.com/office/officeart/2005/8/layout/default"/>
    <dgm:cxn modelId="{4882F8BA-B6E4-41E0-889B-8CD8610368BE}" type="presParOf" srcId="{03D39499-BC23-4E1B-A01D-1336B79379A5}" destId="{0BC002B2-05D6-443E-9875-69044EDE775F}" srcOrd="12" destOrd="0" presId="urn:microsoft.com/office/officeart/2005/8/layout/default"/>
    <dgm:cxn modelId="{9BDFECAE-EFEB-4FDF-8549-6736F0A9E798}" type="presParOf" srcId="{03D39499-BC23-4E1B-A01D-1336B79379A5}" destId="{6DBBF607-3505-4DA7-8D42-BF2C7C846413}" srcOrd="13" destOrd="0" presId="urn:microsoft.com/office/officeart/2005/8/layout/default"/>
    <dgm:cxn modelId="{1604625D-C6FF-498E-8469-1C768E3A4C86}" type="presParOf" srcId="{03D39499-BC23-4E1B-A01D-1336B79379A5}" destId="{82C5F2BC-61DE-491B-ADDF-85ADA078FBD3}" srcOrd="14" destOrd="0" presId="urn:microsoft.com/office/officeart/2005/8/layout/default"/>
    <dgm:cxn modelId="{7DC317EF-9495-4ACD-8AA5-0DBD6350A138}" type="presParOf" srcId="{03D39499-BC23-4E1B-A01D-1336B79379A5}" destId="{55E6EA31-DB74-4196-B0C0-637A83EC1037}" srcOrd="15" destOrd="0" presId="urn:microsoft.com/office/officeart/2005/8/layout/default"/>
    <dgm:cxn modelId="{4BD011CB-3B6A-4D80-9796-3E3AF665F41A}" type="presParOf" srcId="{03D39499-BC23-4E1B-A01D-1336B79379A5}" destId="{99B2F8B4-D9DA-47CF-884E-D8254B2A61B6}" srcOrd="16" destOrd="0" presId="urn:microsoft.com/office/officeart/2005/8/layout/default"/>
    <dgm:cxn modelId="{F0BA6C65-A059-4F00-90F8-A6A2577EE562}" type="presParOf" srcId="{03D39499-BC23-4E1B-A01D-1336B79379A5}" destId="{CCCB6C4F-2E78-4679-AD74-2CB4E75B7EE2}" srcOrd="17" destOrd="0" presId="urn:microsoft.com/office/officeart/2005/8/layout/default"/>
    <dgm:cxn modelId="{2521E2E7-E7C3-4287-91C8-2F805EC5719E}" type="presParOf" srcId="{03D39499-BC23-4E1B-A01D-1336B79379A5}" destId="{83F813A4-2754-4F49-915F-9061CBB6E3BA}"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E75FB0-516A-468C-8BB9-EA7C9CCB64A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AU"/>
        </a:p>
      </dgm:t>
    </dgm:pt>
    <dgm:pt modelId="{7B4B68DD-F75A-4C6B-8197-272A82D99AC7}">
      <dgm:prSet phldrT="[Text]" custT="1"/>
      <dgm:spPr/>
      <dgm:t>
        <a:bodyPr/>
        <a:lstStyle/>
        <a:p>
          <a:r>
            <a:rPr lang="en-AU" sz="1200" dirty="0" smtClean="0">
              <a:latin typeface="Verdana" panose="020B0604030504040204" pitchFamily="34" charset="0"/>
              <a:ea typeface="Verdana" panose="020B0604030504040204" pitchFamily="34" charset="0"/>
              <a:cs typeface="Verdana" panose="020B0604030504040204" pitchFamily="34" charset="0"/>
            </a:rPr>
            <a:t>Tradition  Heritage</a:t>
          </a:r>
          <a:endParaRPr lang="en-AU" sz="1200" dirty="0">
            <a:latin typeface="Verdana" panose="020B0604030504040204" pitchFamily="34" charset="0"/>
            <a:ea typeface="Verdana" panose="020B0604030504040204" pitchFamily="34" charset="0"/>
            <a:cs typeface="Verdana" panose="020B0604030504040204" pitchFamily="34" charset="0"/>
          </a:endParaRPr>
        </a:p>
      </dgm:t>
    </dgm:pt>
    <dgm:pt modelId="{830BB9B5-E61F-4F4F-BAE6-2E8683E29FEA}" type="parTrans" cxnId="{A56A5F81-6E0F-49F8-9A27-97F6E1D48341}">
      <dgm:prSet/>
      <dgm:spPr/>
      <dgm:t>
        <a:bodyPr/>
        <a:lstStyle/>
        <a:p>
          <a:endParaRPr lang="en-AU"/>
        </a:p>
      </dgm:t>
    </dgm:pt>
    <dgm:pt modelId="{B396096F-E56B-4EDF-8796-36F1E2405CCF}" type="sibTrans" cxnId="{A56A5F81-6E0F-49F8-9A27-97F6E1D48341}">
      <dgm:prSet/>
      <dgm:spPr/>
      <dgm:t>
        <a:bodyPr/>
        <a:lstStyle/>
        <a:p>
          <a:endParaRPr lang="en-AU"/>
        </a:p>
      </dgm:t>
    </dgm:pt>
    <dgm:pt modelId="{B5F36262-719B-4049-83FB-23AD9139CC12}">
      <dgm:prSet custT="1"/>
      <dgm:spPr/>
      <dgm:t>
        <a:bodyPr/>
        <a:lstStyle/>
        <a:p>
          <a:r>
            <a:rPr lang="en-AU" sz="1200" smtClean="0">
              <a:latin typeface="Verdana" panose="020B0604030504040204" pitchFamily="34" charset="0"/>
              <a:ea typeface="Verdana" panose="020B0604030504040204" pitchFamily="34" charset="0"/>
              <a:cs typeface="Verdana" panose="020B0604030504040204" pitchFamily="34" charset="0"/>
            </a:rPr>
            <a:t>Stability</a:t>
          </a:r>
          <a:endParaRPr lang="en-AU" sz="1200" dirty="0">
            <a:latin typeface="Verdana" panose="020B0604030504040204" pitchFamily="34" charset="0"/>
            <a:ea typeface="Verdana" panose="020B0604030504040204" pitchFamily="34" charset="0"/>
            <a:cs typeface="Verdana" panose="020B0604030504040204" pitchFamily="34" charset="0"/>
          </a:endParaRPr>
        </a:p>
      </dgm:t>
    </dgm:pt>
    <dgm:pt modelId="{D667DAA0-4535-418B-91CA-CCE05E998C07}" type="parTrans" cxnId="{70957836-3E56-4379-92DF-DD0D25E491F1}">
      <dgm:prSet/>
      <dgm:spPr/>
      <dgm:t>
        <a:bodyPr/>
        <a:lstStyle/>
        <a:p>
          <a:endParaRPr lang="en-AU"/>
        </a:p>
      </dgm:t>
    </dgm:pt>
    <dgm:pt modelId="{D4DADC56-3901-499F-82F9-0837E3402223}" type="sibTrans" cxnId="{70957836-3E56-4379-92DF-DD0D25E491F1}">
      <dgm:prSet/>
      <dgm:spPr/>
      <dgm:t>
        <a:bodyPr/>
        <a:lstStyle/>
        <a:p>
          <a:endParaRPr lang="en-AU"/>
        </a:p>
      </dgm:t>
    </dgm:pt>
    <dgm:pt modelId="{E1569FAB-55DF-47E9-B9FD-6A04F667E081}">
      <dgm:prSet custT="1"/>
      <dgm:spPr/>
      <dgm:t>
        <a:bodyPr/>
        <a:lstStyle/>
        <a:p>
          <a:r>
            <a:rPr lang="en-AU" sz="1200" dirty="0" smtClean="0">
              <a:latin typeface="Verdana" panose="020B0604030504040204" pitchFamily="34" charset="0"/>
              <a:ea typeface="Verdana" panose="020B0604030504040204" pitchFamily="34" charset="0"/>
              <a:cs typeface="Verdana" panose="020B0604030504040204" pitchFamily="34" charset="0"/>
            </a:rPr>
            <a:t>Loyalty</a:t>
          </a:r>
          <a:endParaRPr lang="en-AU" sz="1200" dirty="0">
            <a:latin typeface="Verdana" panose="020B0604030504040204" pitchFamily="34" charset="0"/>
            <a:ea typeface="Verdana" panose="020B0604030504040204" pitchFamily="34" charset="0"/>
            <a:cs typeface="Verdana" panose="020B0604030504040204" pitchFamily="34" charset="0"/>
          </a:endParaRPr>
        </a:p>
      </dgm:t>
    </dgm:pt>
    <dgm:pt modelId="{0932C024-E95E-46D7-BA6A-6A58B352D3EF}" type="parTrans" cxnId="{8AB16ACC-5873-4ABB-8E9A-3C1A2B1D835E}">
      <dgm:prSet/>
      <dgm:spPr/>
      <dgm:t>
        <a:bodyPr/>
        <a:lstStyle/>
        <a:p>
          <a:endParaRPr lang="en-AU"/>
        </a:p>
      </dgm:t>
    </dgm:pt>
    <dgm:pt modelId="{8B679D2E-A2F4-4836-BB70-92B9C854B5B9}" type="sibTrans" cxnId="{8AB16ACC-5873-4ABB-8E9A-3C1A2B1D835E}">
      <dgm:prSet/>
      <dgm:spPr/>
      <dgm:t>
        <a:bodyPr/>
        <a:lstStyle/>
        <a:p>
          <a:endParaRPr lang="en-AU"/>
        </a:p>
      </dgm:t>
    </dgm:pt>
    <dgm:pt modelId="{0354FD49-0527-4A51-B1AA-016C68F4B330}">
      <dgm:prSet custT="1"/>
      <dgm:spPr/>
      <dgm:t>
        <a:bodyPr/>
        <a:lstStyle/>
        <a:p>
          <a:r>
            <a:rPr lang="en-AU" sz="1200" dirty="0" smtClean="0">
              <a:latin typeface="Verdana" panose="020B0604030504040204" pitchFamily="34" charset="0"/>
              <a:ea typeface="Verdana" panose="020B0604030504040204" pitchFamily="34" charset="0"/>
              <a:cs typeface="Verdana" panose="020B0604030504040204" pitchFamily="34" charset="0"/>
            </a:rPr>
            <a:t>Consolidation</a:t>
          </a:r>
          <a:endParaRPr lang="en-AU" sz="1200" dirty="0">
            <a:latin typeface="Verdana" panose="020B0604030504040204" pitchFamily="34" charset="0"/>
            <a:ea typeface="Verdana" panose="020B0604030504040204" pitchFamily="34" charset="0"/>
            <a:cs typeface="Verdana" panose="020B0604030504040204" pitchFamily="34" charset="0"/>
          </a:endParaRPr>
        </a:p>
      </dgm:t>
    </dgm:pt>
    <dgm:pt modelId="{96B17972-3CA1-4F00-986C-5838CA52F46E}" type="parTrans" cxnId="{B4E65C8C-5B7F-42AE-88D9-1C9E5F9E76AC}">
      <dgm:prSet/>
      <dgm:spPr/>
      <dgm:t>
        <a:bodyPr/>
        <a:lstStyle/>
        <a:p>
          <a:endParaRPr lang="en-AU"/>
        </a:p>
      </dgm:t>
    </dgm:pt>
    <dgm:pt modelId="{D96A722E-C8AE-4230-A89D-577A5DC4A62C}" type="sibTrans" cxnId="{B4E65C8C-5B7F-42AE-88D9-1C9E5F9E76AC}">
      <dgm:prSet/>
      <dgm:spPr/>
      <dgm:t>
        <a:bodyPr/>
        <a:lstStyle/>
        <a:p>
          <a:endParaRPr lang="en-AU"/>
        </a:p>
      </dgm:t>
    </dgm:pt>
    <dgm:pt modelId="{4C4876BB-178A-4818-A85C-052E027D5DDA}">
      <dgm:prSet custT="1"/>
      <dgm:spPr/>
      <dgm:t>
        <a:bodyPr/>
        <a:lstStyle/>
        <a:p>
          <a:r>
            <a:rPr lang="en-AU" sz="1200" dirty="0" smtClean="0">
              <a:latin typeface="Verdana" panose="020B0604030504040204" pitchFamily="34" charset="0"/>
              <a:ea typeface="Verdana" panose="020B0604030504040204" pitchFamily="34" charset="0"/>
              <a:cs typeface="Verdana" panose="020B0604030504040204" pitchFamily="34" charset="0"/>
            </a:rPr>
            <a:t>Control</a:t>
          </a:r>
          <a:endParaRPr lang="en-AU" sz="1200" dirty="0">
            <a:latin typeface="Verdana" panose="020B0604030504040204" pitchFamily="34" charset="0"/>
            <a:ea typeface="Verdana" panose="020B0604030504040204" pitchFamily="34" charset="0"/>
            <a:cs typeface="Verdana" panose="020B0604030504040204" pitchFamily="34" charset="0"/>
          </a:endParaRPr>
        </a:p>
      </dgm:t>
    </dgm:pt>
    <dgm:pt modelId="{884C6665-6405-4572-B913-1EDA96E069C2}" type="parTrans" cxnId="{52FB82AD-DB1F-4CE7-AD58-F186BFE97CA1}">
      <dgm:prSet/>
      <dgm:spPr/>
      <dgm:t>
        <a:bodyPr/>
        <a:lstStyle/>
        <a:p>
          <a:endParaRPr lang="en-AU"/>
        </a:p>
      </dgm:t>
    </dgm:pt>
    <dgm:pt modelId="{AE589872-AED1-434D-87A9-2C74D43C86E8}" type="sibTrans" cxnId="{52FB82AD-DB1F-4CE7-AD58-F186BFE97CA1}">
      <dgm:prSet/>
      <dgm:spPr/>
      <dgm:t>
        <a:bodyPr/>
        <a:lstStyle/>
        <a:p>
          <a:endParaRPr lang="en-AU"/>
        </a:p>
      </dgm:t>
    </dgm:pt>
    <dgm:pt modelId="{43AF5150-B471-42AF-B6A0-ED98E7641CF4}">
      <dgm:prSet custT="1"/>
      <dgm:spPr/>
      <dgm:t>
        <a:bodyPr/>
        <a:lstStyle/>
        <a:p>
          <a:r>
            <a:rPr lang="en-AU" sz="1200" dirty="0" smtClean="0">
              <a:latin typeface="Verdana" panose="020B0604030504040204" pitchFamily="34" charset="0"/>
              <a:ea typeface="Verdana" panose="020B0604030504040204" pitchFamily="34" charset="0"/>
              <a:cs typeface="Verdana" panose="020B0604030504040204" pitchFamily="34" charset="0"/>
            </a:rPr>
            <a:t>Consistency</a:t>
          </a:r>
          <a:endParaRPr lang="en-AU" sz="1200" dirty="0">
            <a:latin typeface="Verdana" panose="020B0604030504040204" pitchFamily="34" charset="0"/>
            <a:ea typeface="Verdana" panose="020B0604030504040204" pitchFamily="34" charset="0"/>
            <a:cs typeface="Verdana" panose="020B0604030504040204" pitchFamily="34" charset="0"/>
          </a:endParaRPr>
        </a:p>
      </dgm:t>
    </dgm:pt>
    <dgm:pt modelId="{D6327DCE-1945-41DF-9C85-3759CD119CF1}" type="parTrans" cxnId="{E3922F6B-F2C1-4803-8EFA-F5ED80A7C7B6}">
      <dgm:prSet/>
      <dgm:spPr/>
      <dgm:t>
        <a:bodyPr/>
        <a:lstStyle/>
        <a:p>
          <a:endParaRPr lang="en-AU"/>
        </a:p>
      </dgm:t>
    </dgm:pt>
    <dgm:pt modelId="{E3F8BE9A-5942-4BD5-8F4B-866722E91C46}" type="sibTrans" cxnId="{E3922F6B-F2C1-4803-8EFA-F5ED80A7C7B6}">
      <dgm:prSet/>
      <dgm:spPr/>
      <dgm:t>
        <a:bodyPr/>
        <a:lstStyle/>
        <a:p>
          <a:endParaRPr lang="en-AU"/>
        </a:p>
      </dgm:t>
    </dgm:pt>
    <dgm:pt modelId="{70FEFE11-A2AE-4286-8EAD-36B90B1C66FB}" type="pres">
      <dgm:prSet presAssocID="{CEE75FB0-516A-468C-8BB9-EA7C9CCB64AF}" presName="diagram" presStyleCnt="0">
        <dgm:presLayoutVars>
          <dgm:dir/>
          <dgm:resizeHandles val="exact"/>
        </dgm:presLayoutVars>
      </dgm:prSet>
      <dgm:spPr/>
      <dgm:t>
        <a:bodyPr/>
        <a:lstStyle/>
        <a:p>
          <a:endParaRPr lang="en-AU"/>
        </a:p>
      </dgm:t>
    </dgm:pt>
    <dgm:pt modelId="{E0E37326-FCC8-40C5-9C41-17C5CF6A19AE}" type="pres">
      <dgm:prSet presAssocID="{7B4B68DD-F75A-4C6B-8197-272A82D99AC7}" presName="node" presStyleLbl="node1" presStyleIdx="0" presStyleCnt="6">
        <dgm:presLayoutVars>
          <dgm:bulletEnabled val="1"/>
        </dgm:presLayoutVars>
      </dgm:prSet>
      <dgm:spPr/>
      <dgm:t>
        <a:bodyPr/>
        <a:lstStyle/>
        <a:p>
          <a:endParaRPr lang="en-AU"/>
        </a:p>
      </dgm:t>
    </dgm:pt>
    <dgm:pt modelId="{20483D84-0C80-409B-B34D-45CAC57003C8}" type="pres">
      <dgm:prSet presAssocID="{B396096F-E56B-4EDF-8796-36F1E2405CCF}" presName="sibTrans" presStyleCnt="0"/>
      <dgm:spPr/>
    </dgm:pt>
    <dgm:pt modelId="{9302C40D-975B-4CBD-AF81-160A758E90C6}" type="pres">
      <dgm:prSet presAssocID="{B5F36262-719B-4049-83FB-23AD9139CC12}" presName="node" presStyleLbl="node1" presStyleIdx="1" presStyleCnt="6">
        <dgm:presLayoutVars>
          <dgm:bulletEnabled val="1"/>
        </dgm:presLayoutVars>
      </dgm:prSet>
      <dgm:spPr/>
      <dgm:t>
        <a:bodyPr/>
        <a:lstStyle/>
        <a:p>
          <a:endParaRPr lang="en-AU"/>
        </a:p>
      </dgm:t>
    </dgm:pt>
    <dgm:pt modelId="{D16C8C08-2FC4-45B8-AE30-F87559185D14}" type="pres">
      <dgm:prSet presAssocID="{D4DADC56-3901-499F-82F9-0837E3402223}" presName="sibTrans" presStyleCnt="0"/>
      <dgm:spPr/>
    </dgm:pt>
    <dgm:pt modelId="{5374B5DB-2FC5-4ADB-9B80-1E112E95E06F}" type="pres">
      <dgm:prSet presAssocID="{E1569FAB-55DF-47E9-B9FD-6A04F667E081}" presName="node" presStyleLbl="node1" presStyleIdx="2" presStyleCnt="6">
        <dgm:presLayoutVars>
          <dgm:bulletEnabled val="1"/>
        </dgm:presLayoutVars>
      </dgm:prSet>
      <dgm:spPr/>
      <dgm:t>
        <a:bodyPr/>
        <a:lstStyle/>
        <a:p>
          <a:endParaRPr lang="en-AU"/>
        </a:p>
      </dgm:t>
    </dgm:pt>
    <dgm:pt modelId="{1086A550-F733-46C1-8E08-27FC4DCCD4FC}" type="pres">
      <dgm:prSet presAssocID="{8B679D2E-A2F4-4836-BB70-92B9C854B5B9}" presName="sibTrans" presStyleCnt="0"/>
      <dgm:spPr/>
    </dgm:pt>
    <dgm:pt modelId="{E9564AA1-884E-44CF-8D8B-B56C085ECA21}" type="pres">
      <dgm:prSet presAssocID="{0354FD49-0527-4A51-B1AA-016C68F4B330}" presName="node" presStyleLbl="node1" presStyleIdx="3" presStyleCnt="6">
        <dgm:presLayoutVars>
          <dgm:bulletEnabled val="1"/>
        </dgm:presLayoutVars>
      </dgm:prSet>
      <dgm:spPr/>
      <dgm:t>
        <a:bodyPr/>
        <a:lstStyle/>
        <a:p>
          <a:endParaRPr lang="en-AU"/>
        </a:p>
      </dgm:t>
    </dgm:pt>
    <dgm:pt modelId="{6610EC67-CC5C-49F4-9D45-93C1595F9747}" type="pres">
      <dgm:prSet presAssocID="{D96A722E-C8AE-4230-A89D-577A5DC4A62C}" presName="sibTrans" presStyleCnt="0"/>
      <dgm:spPr/>
    </dgm:pt>
    <dgm:pt modelId="{574D4459-438F-4C04-9B9F-4D51A23987B7}" type="pres">
      <dgm:prSet presAssocID="{4C4876BB-178A-4818-A85C-052E027D5DDA}" presName="node" presStyleLbl="node1" presStyleIdx="4" presStyleCnt="6">
        <dgm:presLayoutVars>
          <dgm:bulletEnabled val="1"/>
        </dgm:presLayoutVars>
      </dgm:prSet>
      <dgm:spPr/>
      <dgm:t>
        <a:bodyPr/>
        <a:lstStyle/>
        <a:p>
          <a:endParaRPr lang="en-AU"/>
        </a:p>
      </dgm:t>
    </dgm:pt>
    <dgm:pt modelId="{DC840F01-D88F-4B7F-BC81-E049E89537D2}" type="pres">
      <dgm:prSet presAssocID="{AE589872-AED1-434D-87A9-2C74D43C86E8}" presName="sibTrans" presStyleCnt="0"/>
      <dgm:spPr/>
    </dgm:pt>
    <dgm:pt modelId="{8A274465-8B94-492A-8A6D-C2F3CC572C71}" type="pres">
      <dgm:prSet presAssocID="{43AF5150-B471-42AF-B6A0-ED98E7641CF4}" presName="node" presStyleLbl="node1" presStyleIdx="5" presStyleCnt="6">
        <dgm:presLayoutVars>
          <dgm:bulletEnabled val="1"/>
        </dgm:presLayoutVars>
      </dgm:prSet>
      <dgm:spPr/>
      <dgm:t>
        <a:bodyPr/>
        <a:lstStyle/>
        <a:p>
          <a:endParaRPr lang="en-AU"/>
        </a:p>
      </dgm:t>
    </dgm:pt>
  </dgm:ptLst>
  <dgm:cxnLst>
    <dgm:cxn modelId="{52FB82AD-DB1F-4CE7-AD58-F186BFE97CA1}" srcId="{CEE75FB0-516A-468C-8BB9-EA7C9CCB64AF}" destId="{4C4876BB-178A-4818-A85C-052E027D5DDA}" srcOrd="4" destOrd="0" parTransId="{884C6665-6405-4572-B913-1EDA96E069C2}" sibTransId="{AE589872-AED1-434D-87A9-2C74D43C86E8}"/>
    <dgm:cxn modelId="{E4A0BB92-AC45-404D-A9A2-6CECFB3CB876}" type="presOf" srcId="{7B4B68DD-F75A-4C6B-8197-272A82D99AC7}" destId="{E0E37326-FCC8-40C5-9C41-17C5CF6A19AE}" srcOrd="0" destOrd="0" presId="urn:microsoft.com/office/officeart/2005/8/layout/default"/>
    <dgm:cxn modelId="{014FA67E-84FC-4F82-9C30-E8B6DC922B82}" type="presOf" srcId="{CEE75FB0-516A-468C-8BB9-EA7C9CCB64AF}" destId="{70FEFE11-A2AE-4286-8EAD-36B90B1C66FB}" srcOrd="0" destOrd="0" presId="urn:microsoft.com/office/officeart/2005/8/layout/default"/>
    <dgm:cxn modelId="{EFF2AC42-4589-4A84-B524-BD277B4CA9EA}" type="presOf" srcId="{B5F36262-719B-4049-83FB-23AD9139CC12}" destId="{9302C40D-975B-4CBD-AF81-160A758E90C6}" srcOrd="0" destOrd="0" presId="urn:microsoft.com/office/officeart/2005/8/layout/default"/>
    <dgm:cxn modelId="{8AB16ACC-5873-4ABB-8E9A-3C1A2B1D835E}" srcId="{CEE75FB0-516A-468C-8BB9-EA7C9CCB64AF}" destId="{E1569FAB-55DF-47E9-B9FD-6A04F667E081}" srcOrd="2" destOrd="0" parTransId="{0932C024-E95E-46D7-BA6A-6A58B352D3EF}" sibTransId="{8B679D2E-A2F4-4836-BB70-92B9C854B5B9}"/>
    <dgm:cxn modelId="{E3922F6B-F2C1-4803-8EFA-F5ED80A7C7B6}" srcId="{CEE75FB0-516A-468C-8BB9-EA7C9CCB64AF}" destId="{43AF5150-B471-42AF-B6A0-ED98E7641CF4}" srcOrd="5" destOrd="0" parTransId="{D6327DCE-1945-41DF-9C85-3759CD119CF1}" sibTransId="{E3F8BE9A-5942-4BD5-8F4B-866722E91C46}"/>
    <dgm:cxn modelId="{70957836-3E56-4379-92DF-DD0D25E491F1}" srcId="{CEE75FB0-516A-468C-8BB9-EA7C9CCB64AF}" destId="{B5F36262-719B-4049-83FB-23AD9139CC12}" srcOrd="1" destOrd="0" parTransId="{D667DAA0-4535-418B-91CA-CCE05E998C07}" sibTransId="{D4DADC56-3901-499F-82F9-0837E3402223}"/>
    <dgm:cxn modelId="{A56A5F81-6E0F-49F8-9A27-97F6E1D48341}" srcId="{CEE75FB0-516A-468C-8BB9-EA7C9CCB64AF}" destId="{7B4B68DD-F75A-4C6B-8197-272A82D99AC7}" srcOrd="0" destOrd="0" parTransId="{830BB9B5-E61F-4F4F-BAE6-2E8683E29FEA}" sibTransId="{B396096F-E56B-4EDF-8796-36F1E2405CCF}"/>
    <dgm:cxn modelId="{501390F3-F00E-45AF-AF7D-31F6DB7DFDD2}" type="presOf" srcId="{0354FD49-0527-4A51-B1AA-016C68F4B330}" destId="{E9564AA1-884E-44CF-8D8B-B56C085ECA21}" srcOrd="0" destOrd="0" presId="urn:microsoft.com/office/officeart/2005/8/layout/default"/>
    <dgm:cxn modelId="{6735E9A8-B9DA-4CF1-B06D-444C5A8B63FC}" type="presOf" srcId="{E1569FAB-55DF-47E9-B9FD-6A04F667E081}" destId="{5374B5DB-2FC5-4ADB-9B80-1E112E95E06F}" srcOrd="0" destOrd="0" presId="urn:microsoft.com/office/officeart/2005/8/layout/default"/>
    <dgm:cxn modelId="{C7ECDE8B-7FB2-4E69-A77F-AB1FE8D6EA24}" type="presOf" srcId="{4C4876BB-178A-4818-A85C-052E027D5DDA}" destId="{574D4459-438F-4C04-9B9F-4D51A23987B7}" srcOrd="0" destOrd="0" presId="urn:microsoft.com/office/officeart/2005/8/layout/default"/>
    <dgm:cxn modelId="{B4E65C8C-5B7F-42AE-88D9-1C9E5F9E76AC}" srcId="{CEE75FB0-516A-468C-8BB9-EA7C9CCB64AF}" destId="{0354FD49-0527-4A51-B1AA-016C68F4B330}" srcOrd="3" destOrd="0" parTransId="{96B17972-3CA1-4F00-986C-5838CA52F46E}" sibTransId="{D96A722E-C8AE-4230-A89D-577A5DC4A62C}"/>
    <dgm:cxn modelId="{430EB69B-2069-4493-BA9A-01205185725F}" type="presOf" srcId="{43AF5150-B471-42AF-B6A0-ED98E7641CF4}" destId="{8A274465-8B94-492A-8A6D-C2F3CC572C71}" srcOrd="0" destOrd="0" presId="urn:microsoft.com/office/officeart/2005/8/layout/default"/>
    <dgm:cxn modelId="{D6C5C123-3EFB-4B50-82B6-B19A8B3DFB2D}" type="presParOf" srcId="{70FEFE11-A2AE-4286-8EAD-36B90B1C66FB}" destId="{E0E37326-FCC8-40C5-9C41-17C5CF6A19AE}" srcOrd="0" destOrd="0" presId="urn:microsoft.com/office/officeart/2005/8/layout/default"/>
    <dgm:cxn modelId="{148BC1D1-6034-4F7C-9669-F9F12A92AEE8}" type="presParOf" srcId="{70FEFE11-A2AE-4286-8EAD-36B90B1C66FB}" destId="{20483D84-0C80-409B-B34D-45CAC57003C8}" srcOrd="1" destOrd="0" presId="urn:microsoft.com/office/officeart/2005/8/layout/default"/>
    <dgm:cxn modelId="{5DBD95F4-086C-4775-BC78-F558A54E3590}" type="presParOf" srcId="{70FEFE11-A2AE-4286-8EAD-36B90B1C66FB}" destId="{9302C40D-975B-4CBD-AF81-160A758E90C6}" srcOrd="2" destOrd="0" presId="urn:microsoft.com/office/officeart/2005/8/layout/default"/>
    <dgm:cxn modelId="{28CA2DBF-24CB-4016-B340-971A8C508BB7}" type="presParOf" srcId="{70FEFE11-A2AE-4286-8EAD-36B90B1C66FB}" destId="{D16C8C08-2FC4-45B8-AE30-F87559185D14}" srcOrd="3" destOrd="0" presId="urn:microsoft.com/office/officeart/2005/8/layout/default"/>
    <dgm:cxn modelId="{C3F2B1E6-9D57-47BB-845A-F07804ABDCBA}" type="presParOf" srcId="{70FEFE11-A2AE-4286-8EAD-36B90B1C66FB}" destId="{5374B5DB-2FC5-4ADB-9B80-1E112E95E06F}" srcOrd="4" destOrd="0" presId="urn:microsoft.com/office/officeart/2005/8/layout/default"/>
    <dgm:cxn modelId="{08D9F1FC-DA92-4151-95A9-770DFD81F87E}" type="presParOf" srcId="{70FEFE11-A2AE-4286-8EAD-36B90B1C66FB}" destId="{1086A550-F733-46C1-8E08-27FC4DCCD4FC}" srcOrd="5" destOrd="0" presId="urn:microsoft.com/office/officeart/2005/8/layout/default"/>
    <dgm:cxn modelId="{2E2640C9-2C09-4CB4-97F5-3CD8A466A6E8}" type="presParOf" srcId="{70FEFE11-A2AE-4286-8EAD-36B90B1C66FB}" destId="{E9564AA1-884E-44CF-8D8B-B56C085ECA21}" srcOrd="6" destOrd="0" presId="urn:microsoft.com/office/officeart/2005/8/layout/default"/>
    <dgm:cxn modelId="{3BCB0CBF-548F-4389-8408-68F17D345672}" type="presParOf" srcId="{70FEFE11-A2AE-4286-8EAD-36B90B1C66FB}" destId="{6610EC67-CC5C-49F4-9D45-93C1595F9747}" srcOrd="7" destOrd="0" presId="urn:microsoft.com/office/officeart/2005/8/layout/default"/>
    <dgm:cxn modelId="{1E95E17A-A7F0-4813-979E-FC514C632E82}" type="presParOf" srcId="{70FEFE11-A2AE-4286-8EAD-36B90B1C66FB}" destId="{574D4459-438F-4C04-9B9F-4D51A23987B7}" srcOrd="8" destOrd="0" presId="urn:microsoft.com/office/officeart/2005/8/layout/default"/>
    <dgm:cxn modelId="{F889FC63-0CF0-4A2D-A905-1B1CE5F6B7F4}" type="presParOf" srcId="{70FEFE11-A2AE-4286-8EAD-36B90B1C66FB}" destId="{DC840F01-D88F-4B7F-BC81-E049E89537D2}" srcOrd="9" destOrd="0" presId="urn:microsoft.com/office/officeart/2005/8/layout/default"/>
    <dgm:cxn modelId="{8939F282-A20D-4339-BD81-61A4494CA7C8}" type="presParOf" srcId="{70FEFE11-A2AE-4286-8EAD-36B90B1C66FB}" destId="{8A274465-8B94-492A-8A6D-C2F3CC572C71}"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B51198-B4DE-4463-86F0-FF63DA5D4A70}" type="doc">
      <dgm:prSet loTypeId="urn:microsoft.com/office/officeart/2005/8/layout/process1" loCatId="process" qsTypeId="urn:microsoft.com/office/officeart/2005/8/quickstyle/simple1" qsCatId="simple" csTypeId="urn:microsoft.com/office/officeart/2005/8/colors/accent0_3" csCatId="mainScheme" phldr="1"/>
      <dgm:spPr/>
    </dgm:pt>
    <dgm:pt modelId="{35088CFF-6D03-436A-AFF2-0E9C16C453FF}">
      <dgm:prSet phldrT="[Text]" custT="1"/>
      <dgm:spPr/>
      <dgm:t>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Integrity means to hold truth in all that you do. Keep your promises.  Say what you mean and mean what you say. </a:t>
          </a:r>
          <a:endParaRPr lang="en-AU" sz="1400" dirty="0">
            <a:latin typeface="Verdana" panose="020B0604030504040204" pitchFamily="34" charset="0"/>
            <a:ea typeface="Verdana" panose="020B0604030504040204" pitchFamily="34" charset="0"/>
            <a:cs typeface="Verdana" panose="020B0604030504040204" pitchFamily="34" charset="0"/>
          </a:endParaRPr>
        </a:p>
      </dgm:t>
    </dgm:pt>
    <dgm:pt modelId="{2D49049C-548D-4D6F-B40C-86026A966488}" type="parTrans" cxnId="{3631CE19-A184-4975-9C8B-2CC80902069C}">
      <dgm:prSet/>
      <dgm:spPr/>
      <dgm:t>
        <a:bodyPr/>
        <a:lstStyle/>
        <a:p>
          <a:endParaRPr lang="en-AU"/>
        </a:p>
      </dgm:t>
    </dgm:pt>
    <dgm:pt modelId="{356A7A6A-7775-487A-A329-195B575FEF91}" type="sibTrans" cxnId="{3631CE19-A184-4975-9C8B-2CC80902069C}">
      <dgm:prSet/>
      <dgm:spPr/>
      <dgm:t>
        <a:bodyPr/>
        <a:lstStyle/>
        <a:p>
          <a:endParaRPr lang="en-AU"/>
        </a:p>
      </dgm:t>
    </dgm:pt>
    <dgm:pt modelId="{392969DD-8CF3-4F82-B154-F5092BD62213}">
      <dgm:prSet phldrT="[Text]" custT="1"/>
      <dgm:spPr/>
      <dgm:t>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Credibility is the act of being trustworthy, believable and able to be relied upon.</a:t>
          </a:r>
          <a:endParaRPr lang="en-AU" sz="1400" dirty="0">
            <a:latin typeface="Verdana" panose="020B0604030504040204" pitchFamily="34" charset="0"/>
            <a:ea typeface="Verdana" panose="020B0604030504040204" pitchFamily="34" charset="0"/>
            <a:cs typeface="Verdana" panose="020B0604030504040204" pitchFamily="34" charset="0"/>
          </a:endParaRPr>
        </a:p>
      </dgm:t>
    </dgm:pt>
    <dgm:pt modelId="{5A655F0A-B10B-49DC-9590-C3A7812FE7B2}" type="parTrans" cxnId="{9197C7DD-1792-4E9B-B5BA-38DFB1B07D28}">
      <dgm:prSet/>
      <dgm:spPr/>
      <dgm:t>
        <a:bodyPr/>
        <a:lstStyle/>
        <a:p>
          <a:endParaRPr lang="en-AU"/>
        </a:p>
      </dgm:t>
    </dgm:pt>
    <dgm:pt modelId="{862E74F3-0641-4DEE-B805-63D0D0DD0D9C}" type="sibTrans" cxnId="{9197C7DD-1792-4E9B-B5BA-38DFB1B07D28}">
      <dgm:prSet/>
      <dgm:spPr/>
      <dgm:t>
        <a:bodyPr/>
        <a:lstStyle/>
        <a:p>
          <a:endParaRPr lang="en-AU"/>
        </a:p>
      </dgm:t>
    </dgm:pt>
    <dgm:pt modelId="{719CB914-07AB-49C2-9AC7-FAA97EE7D4C1}">
      <dgm:prSet custT="1"/>
      <dgm:spPr/>
      <dgm:t>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As you demonstrate your integrity you build credibility. </a:t>
          </a:r>
        </a:p>
      </dgm:t>
    </dgm:pt>
    <dgm:pt modelId="{30CCA7A4-D53C-4A27-B46A-6337A0A6AA9E}" type="parTrans" cxnId="{0A9DE44B-581C-473D-9764-D6DB4F60C2ED}">
      <dgm:prSet/>
      <dgm:spPr/>
      <dgm:t>
        <a:bodyPr/>
        <a:lstStyle/>
        <a:p>
          <a:endParaRPr lang="en-AU"/>
        </a:p>
      </dgm:t>
    </dgm:pt>
    <dgm:pt modelId="{5EEC2E95-263A-482B-82F1-163BDF812A47}" type="sibTrans" cxnId="{0A9DE44B-581C-473D-9764-D6DB4F60C2ED}">
      <dgm:prSet/>
      <dgm:spPr/>
      <dgm:t>
        <a:bodyPr/>
        <a:lstStyle/>
        <a:p>
          <a:endParaRPr lang="en-AU"/>
        </a:p>
      </dgm:t>
    </dgm:pt>
    <dgm:pt modelId="{0A20E046-6532-4413-B19C-BD682BEF24A5}" type="pres">
      <dgm:prSet presAssocID="{66B51198-B4DE-4463-86F0-FF63DA5D4A70}" presName="Name0" presStyleCnt="0">
        <dgm:presLayoutVars>
          <dgm:dir/>
          <dgm:resizeHandles val="exact"/>
        </dgm:presLayoutVars>
      </dgm:prSet>
      <dgm:spPr/>
    </dgm:pt>
    <dgm:pt modelId="{BD26B10E-B3C8-4616-B3ED-22C21B66DC08}" type="pres">
      <dgm:prSet presAssocID="{35088CFF-6D03-436A-AFF2-0E9C16C453FF}" presName="node" presStyleLbl="node1" presStyleIdx="0" presStyleCnt="3">
        <dgm:presLayoutVars>
          <dgm:bulletEnabled val="1"/>
        </dgm:presLayoutVars>
      </dgm:prSet>
      <dgm:spPr/>
      <dgm:t>
        <a:bodyPr/>
        <a:lstStyle/>
        <a:p>
          <a:endParaRPr lang="en-AU"/>
        </a:p>
      </dgm:t>
    </dgm:pt>
    <dgm:pt modelId="{4F9317C9-760B-4E80-A2B8-E9A1A8850C15}" type="pres">
      <dgm:prSet presAssocID="{356A7A6A-7775-487A-A329-195B575FEF91}" presName="sibTrans" presStyleLbl="sibTrans2D1" presStyleIdx="0" presStyleCnt="2"/>
      <dgm:spPr/>
      <dgm:t>
        <a:bodyPr/>
        <a:lstStyle/>
        <a:p>
          <a:endParaRPr lang="en-AU"/>
        </a:p>
      </dgm:t>
    </dgm:pt>
    <dgm:pt modelId="{9F0C1949-87F5-48FD-B263-253A41E2F30C}" type="pres">
      <dgm:prSet presAssocID="{356A7A6A-7775-487A-A329-195B575FEF91}" presName="connectorText" presStyleLbl="sibTrans2D1" presStyleIdx="0" presStyleCnt="2"/>
      <dgm:spPr/>
      <dgm:t>
        <a:bodyPr/>
        <a:lstStyle/>
        <a:p>
          <a:endParaRPr lang="en-AU"/>
        </a:p>
      </dgm:t>
    </dgm:pt>
    <dgm:pt modelId="{7639F57A-3272-4E88-A5F8-666B32BC0E6C}" type="pres">
      <dgm:prSet presAssocID="{719CB914-07AB-49C2-9AC7-FAA97EE7D4C1}" presName="node" presStyleLbl="node1" presStyleIdx="1" presStyleCnt="3">
        <dgm:presLayoutVars>
          <dgm:bulletEnabled val="1"/>
        </dgm:presLayoutVars>
      </dgm:prSet>
      <dgm:spPr/>
      <dgm:t>
        <a:bodyPr/>
        <a:lstStyle/>
        <a:p>
          <a:endParaRPr lang="en-AU"/>
        </a:p>
      </dgm:t>
    </dgm:pt>
    <dgm:pt modelId="{CF0B314E-5438-42BE-879F-2874576CD1A1}" type="pres">
      <dgm:prSet presAssocID="{5EEC2E95-263A-482B-82F1-163BDF812A47}" presName="sibTrans" presStyleLbl="sibTrans2D1" presStyleIdx="1" presStyleCnt="2"/>
      <dgm:spPr/>
      <dgm:t>
        <a:bodyPr/>
        <a:lstStyle/>
        <a:p>
          <a:endParaRPr lang="en-AU"/>
        </a:p>
      </dgm:t>
    </dgm:pt>
    <dgm:pt modelId="{F3DA4344-A4FC-42F3-B5BC-AB39351B3032}" type="pres">
      <dgm:prSet presAssocID="{5EEC2E95-263A-482B-82F1-163BDF812A47}" presName="connectorText" presStyleLbl="sibTrans2D1" presStyleIdx="1" presStyleCnt="2"/>
      <dgm:spPr/>
      <dgm:t>
        <a:bodyPr/>
        <a:lstStyle/>
        <a:p>
          <a:endParaRPr lang="en-AU"/>
        </a:p>
      </dgm:t>
    </dgm:pt>
    <dgm:pt modelId="{8255F66D-4002-4E9B-B236-567F97079463}" type="pres">
      <dgm:prSet presAssocID="{392969DD-8CF3-4F82-B154-F5092BD62213}" presName="node" presStyleLbl="node1" presStyleIdx="2" presStyleCnt="3">
        <dgm:presLayoutVars>
          <dgm:bulletEnabled val="1"/>
        </dgm:presLayoutVars>
      </dgm:prSet>
      <dgm:spPr/>
      <dgm:t>
        <a:bodyPr/>
        <a:lstStyle/>
        <a:p>
          <a:endParaRPr lang="en-AU"/>
        </a:p>
      </dgm:t>
    </dgm:pt>
  </dgm:ptLst>
  <dgm:cxnLst>
    <dgm:cxn modelId="{94640BA9-2CD9-4AD9-912A-99DD0042A0D4}" type="presOf" srcId="{5EEC2E95-263A-482B-82F1-163BDF812A47}" destId="{CF0B314E-5438-42BE-879F-2874576CD1A1}" srcOrd="0" destOrd="0" presId="urn:microsoft.com/office/officeart/2005/8/layout/process1"/>
    <dgm:cxn modelId="{07DE1898-1B6D-4F89-87D3-9682BE0E2BDF}" type="presOf" srcId="{5EEC2E95-263A-482B-82F1-163BDF812A47}" destId="{F3DA4344-A4FC-42F3-B5BC-AB39351B3032}" srcOrd="1" destOrd="0" presId="urn:microsoft.com/office/officeart/2005/8/layout/process1"/>
    <dgm:cxn modelId="{9197C7DD-1792-4E9B-B5BA-38DFB1B07D28}" srcId="{66B51198-B4DE-4463-86F0-FF63DA5D4A70}" destId="{392969DD-8CF3-4F82-B154-F5092BD62213}" srcOrd="2" destOrd="0" parTransId="{5A655F0A-B10B-49DC-9590-C3A7812FE7B2}" sibTransId="{862E74F3-0641-4DEE-B805-63D0D0DD0D9C}"/>
    <dgm:cxn modelId="{0A9DE44B-581C-473D-9764-D6DB4F60C2ED}" srcId="{66B51198-B4DE-4463-86F0-FF63DA5D4A70}" destId="{719CB914-07AB-49C2-9AC7-FAA97EE7D4C1}" srcOrd="1" destOrd="0" parTransId="{30CCA7A4-D53C-4A27-B46A-6337A0A6AA9E}" sibTransId="{5EEC2E95-263A-482B-82F1-163BDF812A47}"/>
    <dgm:cxn modelId="{090AF368-182C-43FB-AA93-17D2F4222F1B}" type="presOf" srcId="{356A7A6A-7775-487A-A329-195B575FEF91}" destId="{4F9317C9-760B-4E80-A2B8-E9A1A8850C15}" srcOrd="0" destOrd="0" presId="urn:microsoft.com/office/officeart/2005/8/layout/process1"/>
    <dgm:cxn modelId="{B56037F5-CEC5-4E56-A297-D1CD9A0E0B71}" type="presOf" srcId="{66B51198-B4DE-4463-86F0-FF63DA5D4A70}" destId="{0A20E046-6532-4413-B19C-BD682BEF24A5}" srcOrd="0" destOrd="0" presId="urn:microsoft.com/office/officeart/2005/8/layout/process1"/>
    <dgm:cxn modelId="{D7CEDE79-1AF8-45B0-8365-CB94C4D5BC84}" type="presOf" srcId="{356A7A6A-7775-487A-A329-195B575FEF91}" destId="{9F0C1949-87F5-48FD-B263-253A41E2F30C}" srcOrd="1" destOrd="0" presId="urn:microsoft.com/office/officeart/2005/8/layout/process1"/>
    <dgm:cxn modelId="{809A6287-28CD-4C14-B0D6-C6AB1D9D23DF}" type="presOf" srcId="{35088CFF-6D03-436A-AFF2-0E9C16C453FF}" destId="{BD26B10E-B3C8-4616-B3ED-22C21B66DC08}" srcOrd="0" destOrd="0" presId="urn:microsoft.com/office/officeart/2005/8/layout/process1"/>
    <dgm:cxn modelId="{3631CE19-A184-4975-9C8B-2CC80902069C}" srcId="{66B51198-B4DE-4463-86F0-FF63DA5D4A70}" destId="{35088CFF-6D03-436A-AFF2-0E9C16C453FF}" srcOrd="0" destOrd="0" parTransId="{2D49049C-548D-4D6F-B40C-86026A966488}" sibTransId="{356A7A6A-7775-487A-A329-195B575FEF91}"/>
    <dgm:cxn modelId="{806B0815-27AB-41BC-A8C5-5525D06BDA55}" type="presOf" srcId="{392969DD-8CF3-4F82-B154-F5092BD62213}" destId="{8255F66D-4002-4E9B-B236-567F97079463}" srcOrd="0" destOrd="0" presId="urn:microsoft.com/office/officeart/2005/8/layout/process1"/>
    <dgm:cxn modelId="{B177E32A-BA0C-42E3-B668-65E28D27C97E}" type="presOf" srcId="{719CB914-07AB-49C2-9AC7-FAA97EE7D4C1}" destId="{7639F57A-3272-4E88-A5F8-666B32BC0E6C}" srcOrd="0" destOrd="0" presId="urn:microsoft.com/office/officeart/2005/8/layout/process1"/>
    <dgm:cxn modelId="{97609612-9ACD-4696-AB68-05CBA10D8B11}" type="presParOf" srcId="{0A20E046-6532-4413-B19C-BD682BEF24A5}" destId="{BD26B10E-B3C8-4616-B3ED-22C21B66DC08}" srcOrd="0" destOrd="0" presId="urn:microsoft.com/office/officeart/2005/8/layout/process1"/>
    <dgm:cxn modelId="{DFAACFB4-00B6-42A5-B845-55D6FDCB2510}" type="presParOf" srcId="{0A20E046-6532-4413-B19C-BD682BEF24A5}" destId="{4F9317C9-760B-4E80-A2B8-E9A1A8850C15}" srcOrd="1" destOrd="0" presId="urn:microsoft.com/office/officeart/2005/8/layout/process1"/>
    <dgm:cxn modelId="{A6AD63BC-A787-4FB0-A5CE-BABBAE1ACC23}" type="presParOf" srcId="{4F9317C9-760B-4E80-A2B8-E9A1A8850C15}" destId="{9F0C1949-87F5-48FD-B263-253A41E2F30C}" srcOrd="0" destOrd="0" presId="urn:microsoft.com/office/officeart/2005/8/layout/process1"/>
    <dgm:cxn modelId="{B2F1B57A-0F8F-4D4A-8911-A6C75BDC7491}" type="presParOf" srcId="{0A20E046-6532-4413-B19C-BD682BEF24A5}" destId="{7639F57A-3272-4E88-A5F8-666B32BC0E6C}" srcOrd="2" destOrd="0" presId="urn:microsoft.com/office/officeart/2005/8/layout/process1"/>
    <dgm:cxn modelId="{25B1FCA6-95AD-4203-A00F-2F351CE2704B}" type="presParOf" srcId="{0A20E046-6532-4413-B19C-BD682BEF24A5}" destId="{CF0B314E-5438-42BE-879F-2874576CD1A1}" srcOrd="3" destOrd="0" presId="urn:microsoft.com/office/officeart/2005/8/layout/process1"/>
    <dgm:cxn modelId="{46FA9324-A9EA-41AA-9C9F-D4C2D47C7E8C}" type="presParOf" srcId="{CF0B314E-5438-42BE-879F-2874576CD1A1}" destId="{F3DA4344-A4FC-42F3-B5BC-AB39351B3032}" srcOrd="0" destOrd="0" presId="urn:microsoft.com/office/officeart/2005/8/layout/process1"/>
    <dgm:cxn modelId="{05AAFD6D-B052-49FC-9399-2CADA2FEA813}" type="presParOf" srcId="{0A20E046-6532-4413-B19C-BD682BEF24A5}" destId="{8255F66D-4002-4E9B-B236-567F97079463}"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3A3127E-C99D-46F2-98CF-C1A9B366DD4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AU"/>
        </a:p>
      </dgm:t>
    </dgm:pt>
    <dgm:pt modelId="{2C03CA58-A10D-4D3E-A80A-589F51DCB278}">
      <dgm:prSet phldrT="[Text]" custT="1"/>
      <dgm:spPr/>
      <dgm:t>
        <a:bodyPr/>
        <a:lstStyle/>
        <a:p>
          <a:r>
            <a:rPr lang="en-AU" sz="1400" dirty="0">
              <a:latin typeface="Verdana" panose="020B0604030504040204" pitchFamily="34" charset="0"/>
              <a:ea typeface="Verdana" panose="020B0604030504040204" pitchFamily="34" charset="0"/>
              <a:cs typeface="Verdana" panose="020B0604030504040204" pitchFamily="34" charset="0"/>
            </a:rPr>
            <a:t>Mastering your emotions</a:t>
          </a:r>
        </a:p>
      </dgm:t>
    </dgm:pt>
    <dgm:pt modelId="{E223B37E-9019-4A5E-8DF4-A7208B22F92E}" type="parTrans" cxnId="{2626BACE-F5C7-4F22-AC92-69C936B64C67}">
      <dgm:prSet/>
      <dgm:spPr/>
      <dgm:t>
        <a:bodyPr/>
        <a:lstStyle/>
        <a:p>
          <a:endParaRPr lang="en-AU"/>
        </a:p>
      </dgm:t>
    </dgm:pt>
    <dgm:pt modelId="{831B3328-4244-4645-A25B-02086A886BB5}" type="sibTrans" cxnId="{2626BACE-F5C7-4F22-AC92-69C936B64C67}">
      <dgm:prSet/>
      <dgm:spPr/>
      <dgm:t>
        <a:bodyPr/>
        <a:lstStyle/>
        <a:p>
          <a:endParaRPr lang="en-AU"/>
        </a:p>
      </dgm:t>
    </dgm:pt>
    <dgm:pt modelId="{C2FD642C-9B6C-41D3-B4F9-EB38A3B76ADA}">
      <dgm:prSet phldrT="[Text]" custT="1"/>
      <dgm:spPr/>
      <dgm:t>
        <a:bodyPr/>
        <a:lstStyle/>
        <a:p>
          <a:r>
            <a:rPr lang="en-AU" sz="1400" dirty="0">
              <a:latin typeface="Verdana" panose="020B0604030504040204" pitchFamily="34" charset="0"/>
              <a:ea typeface="Verdana" panose="020B0604030504040204" pitchFamily="34" charset="0"/>
              <a:cs typeface="Verdana" panose="020B0604030504040204" pitchFamily="34" charset="0"/>
            </a:rPr>
            <a:t>Shutting down the grapevine</a:t>
          </a:r>
        </a:p>
      </dgm:t>
    </dgm:pt>
    <dgm:pt modelId="{BAFAE6DA-4257-46AC-8967-C2AAF9BE75AC}" type="parTrans" cxnId="{4C01D64B-AD4F-4B53-B128-DAB09B8D8654}">
      <dgm:prSet/>
      <dgm:spPr/>
      <dgm:t>
        <a:bodyPr/>
        <a:lstStyle/>
        <a:p>
          <a:endParaRPr lang="en-AU"/>
        </a:p>
      </dgm:t>
    </dgm:pt>
    <dgm:pt modelId="{8FCF4928-A95D-4C68-A977-4B9230D1B29C}" type="sibTrans" cxnId="{4C01D64B-AD4F-4B53-B128-DAB09B8D8654}">
      <dgm:prSet/>
      <dgm:spPr/>
      <dgm:t>
        <a:bodyPr/>
        <a:lstStyle/>
        <a:p>
          <a:endParaRPr lang="en-AU"/>
        </a:p>
      </dgm:t>
    </dgm:pt>
    <dgm:pt modelId="{5576488C-BF6E-4FB2-84DA-F132D2B08BF1}">
      <dgm:prSet phldrT="[Text]" custT="1"/>
      <dgm:spPr/>
      <dgm:t>
        <a:bodyPr/>
        <a:lstStyle/>
        <a:p>
          <a:r>
            <a:rPr lang="en-AU" sz="1400" dirty="0">
              <a:latin typeface="Verdana" panose="020B0604030504040204" pitchFamily="34" charset="0"/>
              <a:ea typeface="Verdana" panose="020B0604030504040204" pitchFamily="34" charset="0"/>
              <a:cs typeface="Verdana" panose="020B0604030504040204" pitchFamily="34" charset="0"/>
            </a:rPr>
            <a:t>Giving </a:t>
          </a:r>
          <a:r>
            <a:rPr lang="en-AU" sz="1400" dirty="0" smtClean="0">
              <a:latin typeface="Verdana" panose="020B0604030504040204" pitchFamily="34" charset="0"/>
              <a:ea typeface="Verdana" panose="020B0604030504040204" pitchFamily="34" charset="0"/>
              <a:cs typeface="Verdana" panose="020B0604030504040204" pitchFamily="34" charset="0"/>
            </a:rPr>
            <a:t>credit </a:t>
          </a:r>
          <a:r>
            <a:rPr lang="en-AU" sz="1400" dirty="0">
              <a:latin typeface="Verdana" panose="020B0604030504040204" pitchFamily="34" charset="0"/>
              <a:ea typeface="Verdana" panose="020B0604030504040204" pitchFamily="34" charset="0"/>
              <a:cs typeface="Verdana" panose="020B0604030504040204" pitchFamily="34" charset="0"/>
            </a:rPr>
            <a:t>where it is due</a:t>
          </a:r>
        </a:p>
      </dgm:t>
    </dgm:pt>
    <dgm:pt modelId="{54469E09-8C3A-4DEC-9A39-E3A708060928}" type="parTrans" cxnId="{FC2AF3C2-D22B-4FBB-B973-57AEC715C4E8}">
      <dgm:prSet/>
      <dgm:spPr/>
      <dgm:t>
        <a:bodyPr/>
        <a:lstStyle/>
        <a:p>
          <a:endParaRPr lang="en-AU"/>
        </a:p>
      </dgm:t>
    </dgm:pt>
    <dgm:pt modelId="{55AD4557-C205-4FF8-92D9-3976116D3EF9}" type="sibTrans" cxnId="{FC2AF3C2-D22B-4FBB-B973-57AEC715C4E8}">
      <dgm:prSet/>
      <dgm:spPr/>
      <dgm:t>
        <a:bodyPr/>
        <a:lstStyle/>
        <a:p>
          <a:endParaRPr lang="en-AU"/>
        </a:p>
      </dgm:t>
    </dgm:pt>
    <dgm:pt modelId="{577C928F-B07A-482E-AD9F-1F82DDAB80CD}">
      <dgm:prSet phldrT="[Text]" custT="1"/>
      <dgm:spPr/>
      <dgm:t>
        <a:bodyPr/>
        <a:lstStyle/>
        <a:p>
          <a:r>
            <a:rPr lang="en-AU" sz="1400" dirty="0">
              <a:latin typeface="Verdana" panose="020B0604030504040204" pitchFamily="34" charset="0"/>
              <a:ea typeface="Verdana" panose="020B0604030504040204" pitchFamily="34" charset="0"/>
              <a:cs typeface="Verdana" panose="020B0604030504040204" pitchFamily="34" charset="0"/>
            </a:rPr>
            <a:t>Speaking truth</a:t>
          </a:r>
        </a:p>
      </dgm:t>
    </dgm:pt>
    <dgm:pt modelId="{311952C8-14D5-4395-A5E6-9C5AF6F712B1}" type="parTrans" cxnId="{ECAA5702-FBD5-4156-9A05-B5F07301DF05}">
      <dgm:prSet/>
      <dgm:spPr/>
      <dgm:t>
        <a:bodyPr/>
        <a:lstStyle/>
        <a:p>
          <a:endParaRPr lang="en-AU"/>
        </a:p>
      </dgm:t>
    </dgm:pt>
    <dgm:pt modelId="{BE1404F4-3130-4401-B539-1BF14992C2F5}" type="sibTrans" cxnId="{ECAA5702-FBD5-4156-9A05-B5F07301DF05}">
      <dgm:prSet/>
      <dgm:spPr/>
      <dgm:t>
        <a:bodyPr/>
        <a:lstStyle/>
        <a:p>
          <a:endParaRPr lang="en-AU"/>
        </a:p>
      </dgm:t>
    </dgm:pt>
    <dgm:pt modelId="{78D813C0-6790-4143-9593-8CD1250BCC23}">
      <dgm:prSet phldrT="[Text]" custT="1"/>
      <dgm:spPr/>
      <dgm:t>
        <a:bodyPr/>
        <a:lstStyle/>
        <a:p>
          <a:r>
            <a:rPr lang="en-AU" sz="1400" dirty="0">
              <a:latin typeface="Verdana" panose="020B0604030504040204" pitchFamily="34" charset="0"/>
              <a:ea typeface="Verdana" panose="020B0604030504040204" pitchFamily="34" charset="0"/>
              <a:cs typeface="Verdana" panose="020B0604030504040204" pitchFamily="34" charset="0"/>
            </a:rPr>
            <a:t>Taking accountability</a:t>
          </a:r>
        </a:p>
      </dgm:t>
    </dgm:pt>
    <dgm:pt modelId="{55B90A74-701E-4470-9811-F31EADEC3F4A}" type="parTrans" cxnId="{B748A59D-59EA-43D5-8FC6-044A8B790BE7}">
      <dgm:prSet/>
      <dgm:spPr/>
      <dgm:t>
        <a:bodyPr/>
        <a:lstStyle/>
        <a:p>
          <a:endParaRPr lang="en-AU"/>
        </a:p>
      </dgm:t>
    </dgm:pt>
    <dgm:pt modelId="{7BDB6AEE-DE07-449F-9181-90CED3A57B11}" type="sibTrans" cxnId="{B748A59D-59EA-43D5-8FC6-044A8B790BE7}">
      <dgm:prSet/>
      <dgm:spPr/>
      <dgm:t>
        <a:bodyPr/>
        <a:lstStyle/>
        <a:p>
          <a:endParaRPr lang="en-AU"/>
        </a:p>
      </dgm:t>
    </dgm:pt>
    <dgm:pt modelId="{BE62B7E9-40AD-44CF-9FF4-B6B4D6493048}" type="pres">
      <dgm:prSet presAssocID="{33A3127E-C99D-46F2-98CF-C1A9B366DD4D}" presName="diagram" presStyleCnt="0">
        <dgm:presLayoutVars>
          <dgm:dir/>
          <dgm:resizeHandles val="exact"/>
        </dgm:presLayoutVars>
      </dgm:prSet>
      <dgm:spPr/>
      <dgm:t>
        <a:bodyPr/>
        <a:lstStyle/>
        <a:p>
          <a:endParaRPr lang="en-AU"/>
        </a:p>
      </dgm:t>
    </dgm:pt>
    <dgm:pt modelId="{6C496143-D25A-467B-B924-FE08428C891A}" type="pres">
      <dgm:prSet presAssocID="{2C03CA58-A10D-4D3E-A80A-589F51DCB278}" presName="node" presStyleLbl="node1" presStyleIdx="0" presStyleCnt="5">
        <dgm:presLayoutVars>
          <dgm:bulletEnabled val="1"/>
        </dgm:presLayoutVars>
      </dgm:prSet>
      <dgm:spPr/>
      <dgm:t>
        <a:bodyPr/>
        <a:lstStyle/>
        <a:p>
          <a:endParaRPr lang="en-AU"/>
        </a:p>
      </dgm:t>
    </dgm:pt>
    <dgm:pt modelId="{61711EDD-6FBC-44FF-9A4D-70945BCBC0F7}" type="pres">
      <dgm:prSet presAssocID="{831B3328-4244-4645-A25B-02086A886BB5}" presName="sibTrans" presStyleCnt="0"/>
      <dgm:spPr/>
    </dgm:pt>
    <dgm:pt modelId="{48E38C29-5749-4CE7-9588-EAE333E2AB69}" type="pres">
      <dgm:prSet presAssocID="{C2FD642C-9B6C-41D3-B4F9-EB38A3B76ADA}" presName="node" presStyleLbl="node1" presStyleIdx="1" presStyleCnt="5">
        <dgm:presLayoutVars>
          <dgm:bulletEnabled val="1"/>
        </dgm:presLayoutVars>
      </dgm:prSet>
      <dgm:spPr/>
      <dgm:t>
        <a:bodyPr/>
        <a:lstStyle/>
        <a:p>
          <a:endParaRPr lang="en-AU"/>
        </a:p>
      </dgm:t>
    </dgm:pt>
    <dgm:pt modelId="{3DA9BF19-FE2F-4E36-9297-EFC58395D2F1}" type="pres">
      <dgm:prSet presAssocID="{8FCF4928-A95D-4C68-A977-4B9230D1B29C}" presName="sibTrans" presStyleCnt="0"/>
      <dgm:spPr/>
    </dgm:pt>
    <dgm:pt modelId="{FD0DF2B2-AF8F-4C9B-81F8-C5C5092A9472}" type="pres">
      <dgm:prSet presAssocID="{5576488C-BF6E-4FB2-84DA-F132D2B08BF1}" presName="node" presStyleLbl="node1" presStyleIdx="2" presStyleCnt="5">
        <dgm:presLayoutVars>
          <dgm:bulletEnabled val="1"/>
        </dgm:presLayoutVars>
      </dgm:prSet>
      <dgm:spPr/>
      <dgm:t>
        <a:bodyPr/>
        <a:lstStyle/>
        <a:p>
          <a:endParaRPr lang="en-AU"/>
        </a:p>
      </dgm:t>
    </dgm:pt>
    <dgm:pt modelId="{4B807037-489D-43BC-8EF5-C515E13B87D1}" type="pres">
      <dgm:prSet presAssocID="{55AD4557-C205-4FF8-92D9-3976116D3EF9}" presName="sibTrans" presStyleCnt="0"/>
      <dgm:spPr/>
    </dgm:pt>
    <dgm:pt modelId="{F7A4E87B-8EAD-4FF1-8E2E-33BED75BD809}" type="pres">
      <dgm:prSet presAssocID="{577C928F-B07A-482E-AD9F-1F82DDAB80CD}" presName="node" presStyleLbl="node1" presStyleIdx="3" presStyleCnt="5">
        <dgm:presLayoutVars>
          <dgm:bulletEnabled val="1"/>
        </dgm:presLayoutVars>
      </dgm:prSet>
      <dgm:spPr/>
      <dgm:t>
        <a:bodyPr/>
        <a:lstStyle/>
        <a:p>
          <a:endParaRPr lang="en-AU"/>
        </a:p>
      </dgm:t>
    </dgm:pt>
    <dgm:pt modelId="{3D369BB2-E385-417E-801F-806FC64126C1}" type="pres">
      <dgm:prSet presAssocID="{BE1404F4-3130-4401-B539-1BF14992C2F5}" presName="sibTrans" presStyleCnt="0"/>
      <dgm:spPr/>
    </dgm:pt>
    <dgm:pt modelId="{E288D0DB-A40E-4331-8425-D9A74A7692F0}" type="pres">
      <dgm:prSet presAssocID="{78D813C0-6790-4143-9593-8CD1250BCC23}" presName="node" presStyleLbl="node1" presStyleIdx="4" presStyleCnt="5">
        <dgm:presLayoutVars>
          <dgm:bulletEnabled val="1"/>
        </dgm:presLayoutVars>
      </dgm:prSet>
      <dgm:spPr/>
      <dgm:t>
        <a:bodyPr/>
        <a:lstStyle/>
        <a:p>
          <a:endParaRPr lang="en-AU"/>
        </a:p>
      </dgm:t>
    </dgm:pt>
  </dgm:ptLst>
  <dgm:cxnLst>
    <dgm:cxn modelId="{2626BACE-F5C7-4F22-AC92-69C936B64C67}" srcId="{33A3127E-C99D-46F2-98CF-C1A9B366DD4D}" destId="{2C03CA58-A10D-4D3E-A80A-589F51DCB278}" srcOrd="0" destOrd="0" parTransId="{E223B37E-9019-4A5E-8DF4-A7208B22F92E}" sibTransId="{831B3328-4244-4645-A25B-02086A886BB5}"/>
    <dgm:cxn modelId="{EB51FCA1-8DFC-4BD3-819A-4D233D8A3EB7}" type="presOf" srcId="{577C928F-B07A-482E-AD9F-1F82DDAB80CD}" destId="{F7A4E87B-8EAD-4FF1-8E2E-33BED75BD809}" srcOrd="0" destOrd="0" presId="urn:microsoft.com/office/officeart/2005/8/layout/default"/>
    <dgm:cxn modelId="{85875C18-4745-45CE-BCE6-F01EFEFC88C2}" type="presOf" srcId="{5576488C-BF6E-4FB2-84DA-F132D2B08BF1}" destId="{FD0DF2B2-AF8F-4C9B-81F8-C5C5092A9472}" srcOrd="0" destOrd="0" presId="urn:microsoft.com/office/officeart/2005/8/layout/default"/>
    <dgm:cxn modelId="{2286F7E2-3FCC-4205-BCD9-F647696727F4}" type="presOf" srcId="{78D813C0-6790-4143-9593-8CD1250BCC23}" destId="{E288D0DB-A40E-4331-8425-D9A74A7692F0}" srcOrd="0" destOrd="0" presId="urn:microsoft.com/office/officeart/2005/8/layout/default"/>
    <dgm:cxn modelId="{B748A59D-59EA-43D5-8FC6-044A8B790BE7}" srcId="{33A3127E-C99D-46F2-98CF-C1A9B366DD4D}" destId="{78D813C0-6790-4143-9593-8CD1250BCC23}" srcOrd="4" destOrd="0" parTransId="{55B90A74-701E-4470-9811-F31EADEC3F4A}" sibTransId="{7BDB6AEE-DE07-449F-9181-90CED3A57B11}"/>
    <dgm:cxn modelId="{ECAA5702-FBD5-4156-9A05-B5F07301DF05}" srcId="{33A3127E-C99D-46F2-98CF-C1A9B366DD4D}" destId="{577C928F-B07A-482E-AD9F-1F82DDAB80CD}" srcOrd="3" destOrd="0" parTransId="{311952C8-14D5-4395-A5E6-9C5AF6F712B1}" sibTransId="{BE1404F4-3130-4401-B539-1BF14992C2F5}"/>
    <dgm:cxn modelId="{F6482540-17C2-4C86-BDCC-8F48941442DB}" type="presOf" srcId="{33A3127E-C99D-46F2-98CF-C1A9B366DD4D}" destId="{BE62B7E9-40AD-44CF-9FF4-B6B4D6493048}" srcOrd="0" destOrd="0" presId="urn:microsoft.com/office/officeart/2005/8/layout/default"/>
    <dgm:cxn modelId="{6F5D26B9-37BD-4975-8890-52C089AFAD37}" type="presOf" srcId="{2C03CA58-A10D-4D3E-A80A-589F51DCB278}" destId="{6C496143-D25A-467B-B924-FE08428C891A}" srcOrd="0" destOrd="0" presId="urn:microsoft.com/office/officeart/2005/8/layout/default"/>
    <dgm:cxn modelId="{B39C116E-95F2-4ABC-84C0-DB42444731A1}" type="presOf" srcId="{C2FD642C-9B6C-41D3-B4F9-EB38A3B76ADA}" destId="{48E38C29-5749-4CE7-9588-EAE333E2AB69}" srcOrd="0" destOrd="0" presId="urn:microsoft.com/office/officeart/2005/8/layout/default"/>
    <dgm:cxn modelId="{FC2AF3C2-D22B-4FBB-B973-57AEC715C4E8}" srcId="{33A3127E-C99D-46F2-98CF-C1A9B366DD4D}" destId="{5576488C-BF6E-4FB2-84DA-F132D2B08BF1}" srcOrd="2" destOrd="0" parTransId="{54469E09-8C3A-4DEC-9A39-E3A708060928}" sibTransId="{55AD4557-C205-4FF8-92D9-3976116D3EF9}"/>
    <dgm:cxn modelId="{4C01D64B-AD4F-4B53-B128-DAB09B8D8654}" srcId="{33A3127E-C99D-46F2-98CF-C1A9B366DD4D}" destId="{C2FD642C-9B6C-41D3-B4F9-EB38A3B76ADA}" srcOrd="1" destOrd="0" parTransId="{BAFAE6DA-4257-46AC-8967-C2AAF9BE75AC}" sibTransId="{8FCF4928-A95D-4C68-A977-4B9230D1B29C}"/>
    <dgm:cxn modelId="{F4D8FFC5-450E-4C9A-9F9F-E93A127151CB}" type="presParOf" srcId="{BE62B7E9-40AD-44CF-9FF4-B6B4D6493048}" destId="{6C496143-D25A-467B-B924-FE08428C891A}" srcOrd="0" destOrd="0" presId="urn:microsoft.com/office/officeart/2005/8/layout/default"/>
    <dgm:cxn modelId="{8FFBD5A1-D0DC-4504-B305-AA2F31C5E097}" type="presParOf" srcId="{BE62B7E9-40AD-44CF-9FF4-B6B4D6493048}" destId="{61711EDD-6FBC-44FF-9A4D-70945BCBC0F7}" srcOrd="1" destOrd="0" presId="urn:microsoft.com/office/officeart/2005/8/layout/default"/>
    <dgm:cxn modelId="{D7F4598F-4B2F-4CFD-871A-C389F133E53D}" type="presParOf" srcId="{BE62B7E9-40AD-44CF-9FF4-B6B4D6493048}" destId="{48E38C29-5749-4CE7-9588-EAE333E2AB69}" srcOrd="2" destOrd="0" presId="urn:microsoft.com/office/officeart/2005/8/layout/default"/>
    <dgm:cxn modelId="{039549AB-406C-484C-92C6-32226AF017AB}" type="presParOf" srcId="{BE62B7E9-40AD-44CF-9FF4-B6B4D6493048}" destId="{3DA9BF19-FE2F-4E36-9297-EFC58395D2F1}" srcOrd="3" destOrd="0" presId="urn:microsoft.com/office/officeart/2005/8/layout/default"/>
    <dgm:cxn modelId="{3291BBBF-105F-48A9-B755-0B9F878A01B3}" type="presParOf" srcId="{BE62B7E9-40AD-44CF-9FF4-B6B4D6493048}" destId="{FD0DF2B2-AF8F-4C9B-81F8-C5C5092A9472}" srcOrd="4" destOrd="0" presId="urn:microsoft.com/office/officeart/2005/8/layout/default"/>
    <dgm:cxn modelId="{19C96A3F-580C-4A53-9846-5ACB2B4E218F}" type="presParOf" srcId="{BE62B7E9-40AD-44CF-9FF4-B6B4D6493048}" destId="{4B807037-489D-43BC-8EF5-C515E13B87D1}" srcOrd="5" destOrd="0" presId="urn:microsoft.com/office/officeart/2005/8/layout/default"/>
    <dgm:cxn modelId="{27082554-197E-49B8-BF6C-6083D0D04802}" type="presParOf" srcId="{BE62B7E9-40AD-44CF-9FF4-B6B4D6493048}" destId="{F7A4E87B-8EAD-4FF1-8E2E-33BED75BD809}" srcOrd="6" destOrd="0" presId="urn:microsoft.com/office/officeart/2005/8/layout/default"/>
    <dgm:cxn modelId="{1DBFC536-29A3-4AF0-B47D-4FD6E1104314}" type="presParOf" srcId="{BE62B7E9-40AD-44CF-9FF4-B6B4D6493048}" destId="{3D369BB2-E385-417E-801F-806FC64126C1}" srcOrd="7" destOrd="0" presId="urn:microsoft.com/office/officeart/2005/8/layout/default"/>
    <dgm:cxn modelId="{5756A7A0-210D-4FB5-A97A-5A1B4ABC68B2}" type="presParOf" srcId="{BE62B7E9-40AD-44CF-9FF4-B6B4D6493048}" destId="{E288D0DB-A40E-4331-8425-D9A74A7692F0}"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6B5DFD-C6F1-DE45-B36F-4674B4B18427}" type="datetimeFigureOut">
              <a:rPr lang="en-US" smtClean="0"/>
              <a:pPr/>
              <a:t>6/11/2018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388FCE-02B7-0347-A4DE-7D3BFBB02A29}" type="slidenum">
              <a:rPr lang="en-US" smtClean="0"/>
              <a:pPr/>
              <a:t>‹#›</a:t>
            </a:fld>
            <a:endParaRPr lang="en-US" dirty="0"/>
          </a:p>
        </p:txBody>
      </p:sp>
    </p:spTree>
    <p:extLst>
      <p:ext uri="{BB962C8B-B14F-4D97-AF65-F5344CB8AC3E}">
        <p14:creationId xmlns:p14="http://schemas.microsoft.com/office/powerpoint/2010/main" val="199569431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1</a:t>
            </a:fld>
            <a:endParaRPr lang="en-AU" dirty="0">
              <a:solidFill>
                <a:prstClr val="black"/>
              </a:solidFill>
              <a:latin typeface="Calibri"/>
            </a:endParaRPr>
          </a:p>
        </p:txBody>
      </p:sp>
    </p:spTree>
    <p:extLst>
      <p:ext uri="{BB962C8B-B14F-4D97-AF65-F5344CB8AC3E}">
        <p14:creationId xmlns:p14="http://schemas.microsoft.com/office/powerpoint/2010/main" val="3258402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extLst>
      <p:ext uri="{BB962C8B-B14F-4D97-AF65-F5344CB8AC3E}">
        <p14:creationId xmlns:p14="http://schemas.microsoft.com/office/powerpoint/2010/main" val="10378512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9CE9E714-8A94-4E28-9863-32143C1188D2}"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pic>
        <p:nvPicPr>
          <p:cNvPr id="5" name="Picture 4" descr="C:\Users\beng.CAG\Desktop\Document Templates\PPT jpgs\jpgs\Business_PPT_final.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7" name="Rectangle 6"/>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AU" sz="1600" dirty="0">
              <a:solidFill>
                <a:prstClr val="white"/>
              </a:solidFill>
              <a:latin typeface="Calibri"/>
            </a:endParaRPr>
          </a:p>
        </p:txBody>
      </p:sp>
      <p:sp>
        <p:nvSpPr>
          <p:cNvPr id="6" name="Title 1"/>
          <p:cNvSpPr>
            <a:spLocks noGrp="1"/>
          </p:cNvSpPr>
          <p:nvPr>
            <p:ph type="title"/>
          </p:nvPr>
        </p:nvSpPr>
        <p:spPr>
          <a:xfrm>
            <a:off x="457200" y="4005064"/>
            <a:ext cx="5122912" cy="1138138"/>
          </a:xfrm>
        </p:spPr>
        <p:txBody>
          <a:bodyPr anchor="ctr"/>
          <a:lstStyle/>
          <a:p>
            <a:r>
              <a:rPr lang="en-US" smtClean="0"/>
              <a:t>Click to edit Master title style</a:t>
            </a:r>
            <a:endParaRPr lang="en-AU" dirty="0"/>
          </a:p>
        </p:txBody>
      </p:sp>
      <p:sp>
        <p:nvSpPr>
          <p:cNvPr id="8" name="Rectangle 7"/>
          <p:cNvSpPr/>
          <p:nvPr userDrawn="1"/>
        </p:nvSpPr>
        <p:spPr>
          <a:xfrm>
            <a:off x="6604000" y="4114800"/>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9" name="Picture 8"/>
          <p:cNvPicPr>
            <a:picLocks noChangeAspect="1"/>
          </p:cNvPicPr>
          <p:nvPr userDrawn="1"/>
        </p:nvPicPr>
        <p:blipFill rotWithShape="1">
          <a:blip r:embed="rId5">
            <a:extLst>
              <a:ext uri="{28A0092B-C50C-407E-A947-70E740481C1C}">
                <a14:useLocalDpi xmlns:a14="http://schemas.microsoft.com/office/drawing/2010/main" val="0"/>
              </a:ext>
            </a:extLst>
          </a:blip>
          <a:srcRect r="53868"/>
          <a:stretch/>
        </p:blipFill>
        <p:spPr>
          <a:xfrm>
            <a:off x="6554490" y="4060500"/>
            <a:ext cx="2589510" cy="1027266"/>
          </a:xfrm>
          <a:prstGeom prst="rect">
            <a:avLst/>
          </a:prstGeom>
        </p:spPr>
      </p:pic>
    </p:spTree>
    <p:custDataLst>
      <p:tags r:id="rId1"/>
    </p:custDataLst>
    <p:extLst>
      <p:ext uri="{BB962C8B-B14F-4D97-AF65-F5344CB8AC3E}">
        <p14:creationId xmlns:p14="http://schemas.microsoft.com/office/powerpoint/2010/main" val="1217901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extLst>
      <p:ext uri="{BB962C8B-B14F-4D97-AF65-F5344CB8AC3E}">
        <p14:creationId xmlns:p14="http://schemas.microsoft.com/office/powerpoint/2010/main" val="4207197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72388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889091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287434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563235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6989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762F1AAA-D1BD-4178-AE96-CF9D5DE05CCB}"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sp>
        <p:nvSpPr>
          <p:cNvPr id="7" name="Title 1"/>
          <p:cNvSpPr txBox="1">
            <a:spLocks/>
          </p:cNvSpPr>
          <p:nvPr userDrawn="1"/>
        </p:nvSpPr>
        <p:spPr>
          <a:xfrm>
            <a:off x="214313" y="357188"/>
            <a:ext cx="6715125" cy="642937"/>
          </a:xfrm>
          <a:prstGeom prst="rect">
            <a:avLst/>
          </a:prstGeom>
        </p:spPr>
        <p:txBody>
          <a:bodyPr anchor="ctr">
            <a:normAutofit/>
          </a:bodyPr>
          <a:lstStyle/>
          <a:p>
            <a:pPr algn="ctr" defTabSz="914400">
              <a:spcBef>
                <a:spcPct val="0"/>
              </a:spcBef>
              <a:defRPr/>
            </a:pPr>
            <a:r>
              <a:rPr lang="en-US" sz="3200" dirty="0">
                <a:solidFill>
                  <a:prstClr val="white"/>
                </a:solidFill>
                <a:effectLst>
                  <a:outerShdw blurRad="38100" dist="38100" dir="2700000" algn="tl">
                    <a:srgbClr val="000000">
                      <a:alpha val="43137"/>
                    </a:srgbClr>
                  </a:outerShdw>
                </a:effectLst>
                <a:latin typeface="Calibri"/>
                <a:ea typeface="ＭＳ Ｐゴシック" pitchFamily="34" charset="-128"/>
              </a:rPr>
              <a:t>Click to edit Master title style</a:t>
            </a:r>
            <a:endParaRPr lang="en-AU" sz="3200" dirty="0">
              <a:solidFill>
                <a:prstClr val="white"/>
              </a:solidFill>
              <a:effectLst>
                <a:outerShdw blurRad="38100" dist="38100" dir="2700000" algn="tl">
                  <a:srgbClr val="000000">
                    <a:alpha val="43137"/>
                  </a:srgbClr>
                </a:outerShdw>
              </a:effectLst>
              <a:latin typeface="Calibri"/>
              <a:ea typeface="ＭＳ Ｐゴシック" pitchFamily="34" charset="-128"/>
            </a:endParaRPr>
          </a:p>
        </p:txBody>
      </p:sp>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66136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546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476777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650366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BB90425B-A153-48C0-B4ED-E8C6506BBF4C}"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a:xfrm>
            <a:off x="446088" y="219075"/>
            <a:ext cx="8240712" cy="1143000"/>
          </a:xfrm>
        </p:spPr>
        <p:txBody>
          <a:bodyPr/>
          <a:lstStyle/>
          <a:p>
            <a:r>
              <a:rPr lang="en-US" smtClean="0"/>
              <a:t>Click to edit Master title style</a:t>
            </a:r>
            <a:endParaRPr lang="en-AU"/>
          </a:p>
        </p:txBody>
      </p:sp>
      <p:sp>
        <p:nvSpPr>
          <p:cNvPr id="3" name="Text Placeholder 2"/>
          <p:cNvSpPr>
            <a:spLocks noGrp="1"/>
          </p:cNvSpPr>
          <p:nvPr>
            <p:ph type="body" sz="half" idx="1"/>
          </p:nvPr>
        </p:nvSpPr>
        <p:spPr>
          <a:xfrm>
            <a:off x="457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4"/>
          <p:cNvSpPr>
            <a:spLocks noGrp="1"/>
          </p:cNvSpPr>
          <p:nvPr>
            <p:ph type="dt" sz="half" idx="10"/>
          </p:nvPr>
        </p:nvSpPr>
        <p:spPr>
          <a:xfrm>
            <a:off x="457200" y="6367463"/>
            <a:ext cx="2133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endParaRPr lang="en-AU" sz="1600" dirty="0">
              <a:solidFill>
                <a:prstClr val="black"/>
              </a:solidFill>
            </a:endParaRPr>
          </a:p>
        </p:txBody>
      </p:sp>
      <p:sp>
        <p:nvSpPr>
          <p:cNvPr id="8" name="Footer Placeholder 5"/>
          <p:cNvSpPr>
            <a:spLocks noGrp="1"/>
          </p:cNvSpPr>
          <p:nvPr>
            <p:ph type="ftr" sz="quarter" idx="11"/>
          </p:nvPr>
        </p:nvSpPr>
        <p:spPr>
          <a:xfrm>
            <a:off x="3124200" y="6367463"/>
            <a:ext cx="2895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dirty="0">
                <a:solidFill>
                  <a:prstClr val="black"/>
                </a:solidFill>
              </a:rPr>
              <a:t>17</a:t>
            </a:r>
          </a:p>
        </p:txBody>
      </p:sp>
      <p:sp>
        <p:nvSpPr>
          <p:cNvPr id="9" name="Slide Number Placeholder 6"/>
          <p:cNvSpPr>
            <a:spLocks noGrp="1"/>
          </p:cNvSpPr>
          <p:nvPr>
            <p:ph type="sldNum" sz="quarter" idx="12"/>
          </p:nvPr>
        </p:nvSpPr>
        <p:spPr>
          <a:xfrm>
            <a:off x="6553200" y="6367463"/>
            <a:ext cx="21336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defTabSz="914400" fontAlgn="base">
              <a:spcBef>
                <a:spcPct val="0"/>
              </a:spcBef>
              <a:spcAft>
                <a:spcPct val="0"/>
              </a:spcAft>
            </a:pPr>
            <a:fld id="{A8BA72A1-98FC-4D10-8C12-F755D5EBD7F2}" type="slidenum">
              <a:rPr lang="en-AU"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AU" sz="1600" dirty="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368198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580E3BDF-F998-45B4-BC3F-48E26A131827}"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p:txBody>
          <a:bodyPr/>
          <a:lstStyle/>
          <a:p>
            <a:r>
              <a:rPr lang="en-US" smtClean="0"/>
              <a:t>Click to edit Master title style</a:t>
            </a:r>
            <a:endParaRPr lang="en-AU"/>
          </a:p>
        </p:txBody>
      </p:sp>
      <p:sp>
        <p:nvSpPr>
          <p:cNvPr id="5" name="Footer Placeholder 3"/>
          <p:cNvSpPr>
            <a:spLocks noGrp="1"/>
          </p:cNvSpPr>
          <p:nvPr>
            <p:ph type="ftr" sz="quarter" idx="10"/>
          </p:nvPr>
        </p:nvSpPr>
        <p:spPr>
          <a:xfrm>
            <a:off x="457200" y="6350000"/>
            <a:ext cx="8258175" cy="365125"/>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dirty="0">
                <a:solidFill>
                  <a:prstClr val="black"/>
                </a:solidFill>
              </a:rPr>
              <a:t>17</a:t>
            </a:r>
          </a:p>
        </p:txBody>
      </p:sp>
    </p:spTree>
    <p:extLst>
      <p:ext uri="{BB962C8B-B14F-4D97-AF65-F5344CB8AC3E}">
        <p14:creationId xmlns:p14="http://schemas.microsoft.com/office/powerpoint/2010/main" val="1786168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4" descr="C:\Users\beng.CAG\Desktop\Document Templates\PPT jpgs\jpgs\Business_PPT_final2.jpg"/>
          <p:cNvPicPr>
            <a:picLocks noChangeAspect="1" noChangeArrowheads="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45720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1028" name="Text Placeholder 2"/>
          <p:cNvSpPr>
            <a:spLocks noGrp="1"/>
          </p:cNvSpPr>
          <p:nvPr>
            <p:ph type="body" idx="1"/>
          </p:nvPr>
        </p:nvSpPr>
        <p:spPr bwMode="auto">
          <a:xfrm>
            <a:off x="457200" y="1125538"/>
            <a:ext cx="8229600" cy="4895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smtClean="0"/>
          </a:p>
        </p:txBody>
      </p:sp>
      <p:sp>
        <p:nvSpPr>
          <p:cNvPr id="1029"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914400" fontAlgn="base">
              <a:spcBef>
                <a:spcPct val="0"/>
              </a:spcBef>
              <a:spcAft>
                <a:spcPct val="0"/>
              </a:spcAft>
            </a:pPr>
            <a:fld id="{B7E63398-6B94-48C8-A8B2-865C2D310D65}"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dirty="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527360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l" rtl="0" eaLnBrk="0" fontAlgn="base" hangingPunct="0">
        <a:spcBef>
          <a:spcPct val="0"/>
        </a:spcBef>
        <a:spcAft>
          <a:spcPct val="0"/>
        </a:spcAft>
        <a:defRPr sz="2800" b="1" kern="1200" cap="all">
          <a:solidFill>
            <a:schemeClr val="tx1"/>
          </a:solidFill>
          <a:latin typeface="Verdana" pitchFamily="34" charset="0"/>
          <a:ea typeface="ＭＳ Ｐゴシック" charset="0"/>
          <a:cs typeface="Verdana" pitchFamily="34" charset="0"/>
        </a:defRPr>
      </a:lvl1pPr>
      <a:lvl2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2pPr>
      <a:lvl3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3pPr>
      <a:lvl4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4pPr>
      <a:lvl5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5pPr>
      <a:lvl6pPr marL="457200" algn="l" rtl="0" fontAlgn="base">
        <a:spcBef>
          <a:spcPct val="0"/>
        </a:spcBef>
        <a:spcAft>
          <a:spcPct val="0"/>
        </a:spcAft>
        <a:defRPr sz="2800" b="1">
          <a:solidFill>
            <a:schemeClr val="tx1"/>
          </a:solidFill>
          <a:latin typeface="Verdana" charset="0"/>
          <a:ea typeface="ＭＳ Ｐゴシック" charset="0"/>
          <a:cs typeface="Verdana" charset="0"/>
        </a:defRPr>
      </a:lvl6pPr>
      <a:lvl7pPr marL="914400" algn="l" rtl="0" fontAlgn="base">
        <a:spcBef>
          <a:spcPct val="0"/>
        </a:spcBef>
        <a:spcAft>
          <a:spcPct val="0"/>
        </a:spcAft>
        <a:defRPr sz="2800" b="1">
          <a:solidFill>
            <a:schemeClr val="tx1"/>
          </a:solidFill>
          <a:latin typeface="Verdana" charset="0"/>
          <a:ea typeface="ＭＳ Ｐゴシック" charset="0"/>
          <a:cs typeface="Verdana" charset="0"/>
        </a:defRPr>
      </a:lvl7pPr>
      <a:lvl8pPr marL="1371600" algn="l" rtl="0" fontAlgn="base">
        <a:spcBef>
          <a:spcPct val="0"/>
        </a:spcBef>
        <a:spcAft>
          <a:spcPct val="0"/>
        </a:spcAft>
        <a:defRPr sz="2800" b="1">
          <a:solidFill>
            <a:schemeClr val="tx1"/>
          </a:solidFill>
          <a:latin typeface="Verdana" charset="0"/>
          <a:ea typeface="ＭＳ Ｐゴシック" charset="0"/>
          <a:cs typeface="Verdana" charset="0"/>
        </a:defRPr>
      </a:lvl8pPr>
      <a:lvl9pPr marL="1828800" algn="l" rtl="0" fontAlgn="base">
        <a:spcBef>
          <a:spcPct val="0"/>
        </a:spcBef>
        <a:spcAft>
          <a:spcPct val="0"/>
        </a:spcAft>
        <a:defRPr sz="2800" b="1">
          <a:solidFill>
            <a:schemeClr val="tx1"/>
          </a:solidFill>
          <a:latin typeface="Verdana" charset="0"/>
          <a:ea typeface="ＭＳ Ｐゴシック" charset="0"/>
          <a:cs typeface="Verdana" charset="0"/>
        </a:defRPr>
      </a:lvl9pPr>
    </p:titleStyle>
    <p:bodyStyle>
      <a:lvl1pPr marL="342900" indent="-3429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ＭＳ Ｐゴシック" charset="0"/>
          <a:cs typeface="Verdana" pitchFamily="34" charset="0"/>
        </a:defRPr>
      </a:lvl1pPr>
      <a:lvl2pPr marL="742950" indent="-28575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ork.chron.com/deviation-workplace-behavior-14537.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93221" y="3681537"/>
            <a:ext cx="6120680" cy="1439615"/>
          </a:xfrm>
        </p:spPr>
        <p:txBody>
          <a:bodyPr wrap="square" numCol="1" anchorCtr="0" compatLnSpc="1">
            <a:prstTxWarp prst="textNoShape">
              <a:avLst/>
            </a:prstTxWarp>
          </a:bodyPr>
          <a:lstStyle/>
          <a:p>
            <a:r>
              <a:rPr lang="en-GB" sz="2000" dirty="0" smtClean="0"/>
              <a:t/>
            </a:r>
            <a:br>
              <a:rPr lang="en-GB" sz="2000" dirty="0" smtClean="0"/>
            </a:br>
            <a:r>
              <a:rPr lang="en-GB" sz="2000" dirty="0" smtClean="0"/>
              <a:t>Show leadership in the </a:t>
            </a:r>
            <a:r>
              <a:rPr lang="en-GB" sz="2000" dirty="0"/>
              <a:t>workplace</a:t>
            </a:r>
            <a:br>
              <a:rPr lang="en-GB" sz="2000" dirty="0"/>
            </a:br>
            <a:r>
              <a:rPr lang="en-GB" sz="1800" dirty="0" smtClean="0"/>
              <a:t>BSBMGT401</a:t>
            </a:r>
            <a:r>
              <a:rPr lang="en-AU" sz="1600" kern="0" dirty="0" smtClean="0"/>
              <a:t/>
            </a:r>
            <a:br>
              <a:rPr lang="en-AU" sz="1600" kern="0" dirty="0" smtClean="0"/>
            </a:br>
            <a:r>
              <a:rPr lang="en-AU" sz="2000" kern="0" dirty="0" smtClean="0"/>
              <a:t>Presentation 2</a:t>
            </a:r>
            <a:endParaRPr lang="en-AU" sz="20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3335284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777240" y="346075"/>
            <a:ext cx="7626096" cy="706438"/>
          </a:xfrm>
        </p:spPr>
        <p:txBody>
          <a:bodyPr>
            <a:normAutofit/>
          </a:bodyPr>
          <a:lstStyle/>
          <a:p>
            <a:r>
              <a:rPr lang="en-AU" dirty="0" smtClean="0">
                <a:solidFill>
                  <a:srgbClr val="0070C0"/>
                </a:solidFill>
                <a:ea typeface="Verdana" panose="020B0604030504040204" pitchFamily="34" charset="0"/>
              </a:rPr>
              <a:t>Presentation objectives</a:t>
            </a:r>
          </a:p>
        </p:txBody>
      </p:sp>
      <p:sp>
        <p:nvSpPr>
          <p:cNvPr id="7" name="Content Placeholder 6"/>
          <p:cNvSpPr>
            <a:spLocks noGrp="1"/>
          </p:cNvSpPr>
          <p:nvPr>
            <p:ph idx="1"/>
          </p:nvPr>
        </p:nvSpPr>
        <p:spPr>
          <a:xfrm>
            <a:off x="777240" y="1125538"/>
            <a:ext cx="7470648" cy="4895850"/>
          </a:xfrm>
        </p:spPr>
        <p:txBody>
          <a:bodyPr/>
          <a:lstStyle/>
          <a:p>
            <a:pPr marL="0" indent="0">
              <a:buNone/>
            </a:pPr>
            <a:r>
              <a:rPr lang="en-GB" dirty="0" smtClean="0"/>
              <a:t>At the end of this lesson you will know about:</a:t>
            </a:r>
          </a:p>
          <a:p>
            <a:r>
              <a:rPr lang="en-AU" dirty="0"/>
              <a:t>Use organisation’s standards and values in conducting </a:t>
            </a:r>
            <a:r>
              <a:rPr lang="en-AU" dirty="0" smtClean="0"/>
              <a:t>business.</a:t>
            </a:r>
            <a:endParaRPr lang="en-AU" dirty="0"/>
          </a:p>
          <a:p>
            <a:r>
              <a:rPr lang="en-AU" dirty="0" smtClean="0"/>
              <a:t>Question</a:t>
            </a:r>
            <a:r>
              <a:rPr lang="en-AU" dirty="0"/>
              <a:t>, through established communication channels, standards and values considered to be damaging to the </a:t>
            </a:r>
            <a:r>
              <a:rPr lang="en-AU" dirty="0" smtClean="0"/>
              <a:t>organisation.</a:t>
            </a:r>
            <a:endParaRPr lang="en-AU" dirty="0"/>
          </a:p>
          <a:p>
            <a:r>
              <a:rPr lang="en-AU" dirty="0" smtClean="0"/>
              <a:t>Ensure </a:t>
            </a:r>
            <a:r>
              <a:rPr lang="en-AU" dirty="0"/>
              <a:t>personal performance contributes to developing an organisation which has integrity and </a:t>
            </a:r>
            <a:r>
              <a:rPr lang="en-AU" dirty="0" smtClean="0"/>
              <a:t>credibility.</a:t>
            </a:r>
            <a:endParaRPr lang="en-AU" dirty="0"/>
          </a:p>
          <a:p>
            <a:endParaRPr lang="en-GB" dirty="0"/>
          </a:p>
        </p:txBody>
      </p:sp>
    </p:spTree>
    <p:extLst>
      <p:ext uri="{BB962C8B-B14F-4D97-AF65-F5344CB8AC3E}">
        <p14:creationId xmlns:p14="http://schemas.microsoft.com/office/powerpoint/2010/main" val="40805008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AU" sz="2400" dirty="0">
                <a:solidFill>
                  <a:srgbClr val="0070C0"/>
                </a:solidFill>
              </a:rPr>
              <a:t>Enhance organisation’s image</a:t>
            </a:r>
            <a:endParaRPr lang="en-US" sz="2400" dirty="0">
              <a:solidFill>
                <a:srgbClr val="0070C0"/>
              </a:solidFill>
            </a:endParaRPr>
          </a:p>
        </p:txBody>
      </p:sp>
      <p:sp>
        <p:nvSpPr>
          <p:cNvPr id="3" name="Content Placeholder 2"/>
          <p:cNvSpPr>
            <a:spLocks noGrp="1"/>
          </p:cNvSpPr>
          <p:nvPr>
            <p:ph idx="1"/>
          </p:nvPr>
        </p:nvSpPr>
        <p:spPr/>
        <p:txBody>
          <a:bodyPr/>
          <a:lstStyle/>
          <a:p>
            <a:pPr marL="0" indent="0">
              <a:buNone/>
            </a:pPr>
            <a:r>
              <a:rPr lang="en-AU" dirty="0"/>
              <a:t>Organisation image or corporate image or public image can be defined as:</a:t>
            </a:r>
            <a:endParaRPr lang="en-US" b="1" dirty="0"/>
          </a:p>
          <a:p>
            <a:pPr lvl="0"/>
            <a:r>
              <a:rPr lang="en-AU" dirty="0"/>
              <a:t>Image of a company acquired with the public.</a:t>
            </a:r>
            <a:endParaRPr lang="en-US" dirty="0"/>
          </a:p>
          <a:p>
            <a:pPr lvl="0"/>
            <a:r>
              <a:rPr lang="en-AU" i="1" dirty="0"/>
              <a:t>Sum total of its reputation, the way it organises and operates its activities and how it conducts its business; and the attitudes of its employees and how they respond to customers and associates.</a:t>
            </a:r>
            <a:endParaRPr lang="en-US" dirty="0"/>
          </a:p>
          <a:p>
            <a:pPr lvl="0"/>
            <a:r>
              <a:rPr lang="en-AU" i="1" dirty="0"/>
              <a:t>Composite of the perceptions and attitudes of the internal and external public of a corporation. Internal publics include managers, employee and investors. External publics include the community, consumers, government and the media </a:t>
            </a:r>
            <a:endParaRPr lang="en-AU" i="1" dirty="0" smtClean="0"/>
          </a:p>
          <a:p>
            <a:pPr marL="0" lvl="0" indent="0">
              <a:buNone/>
            </a:pPr>
            <a:r>
              <a:rPr lang="en-AU" dirty="0" smtClean="0"/>
              <a:t>(</a:t>
            </a:r>
            <a:r>
              <a:rPr lang="en-AU" dirty="0"/>
              <a:t>Poon </a:t>
            </a:r>
            <a:r>
              <a:rPr lang="en-AU" dirty="0" err="1"/>
              <a:t>Teng</a:t>
            </a:r>
            <a:r>
              <a:rPr lang="en-AU" dirty="0"/>
              <a:t> </a:t>
            </a:r>
            <a:r>
              <a:rPr lang="en-AU" dirty="0" err="1"/>
              <a:t>Fatt</a:t>
            </a:r>
            <a:r>
              <a:rPr lang="en-AU" dirty="0"/>
              <a:t> et al., 2000)</a:t>
            </a:r>
            <a:r>
              <a:rPr lang="en-AU" i="1" dirty="0"/>
              <a:t>. </a:t>
            </a:r>
            <a:endParaRPr lang="en-US" dirty="0"/>
          </a:p>
          <a:p>
            <a:pPr marL="0" indent="0">
              <a:buNone/>
            </a:pPr>
            <a:endParaRPr lang="en-US" dirty="0"/>
          </a:p>
        </p:txBody>
      </p:sp>
    </p:spTree>
    <p:extLst>
      <p:ext uri="{BB962C8B-B14F-4D97-AF65-F5344CB8AC3E}">
        <p14:creationId xmlns:p14="http://schemas.microsoft.com/office/powerpoint/2010/main" val="58792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6805"/>
            <a:ext cx="8229600" cy="706438"/>
          </a:xfrm>
        </p:spPr>
        <p:txBody>
          <a:bodyPr/>
          <a:lstStyle/>
          <a:p>
            <a:r>
              <a:rPr lang="en-AU" sz="2100" dirty="0" smtClean="0">
                <a:solidFill>
                  <a:srgbClr val="0070C0"/>
                </a:solidFill>
              </a:rPr>
              <a:t>Use organisation’s standards and values</a:t>
            </a:r>
            <a:endParaRPr lang="en-AU" sz="2100" dirty="0">
              <a:solidFill>
                <a:srgbClr val="0070C0"/>
              </a:solidFill>
            </a:endParaRPr>
          </a:p>
        </p:txBody>
      </p:sp>
      <p:sp>
        <p:nvSpPr>
          <p:cNvPr id="3" name="Content Placeholder 2"/>
          <p:cNvSpPr>
            <a:spLocks noGrp="1"/>
          </p:cNvSpPr>
          <p:nvPr>
            <p:ph idx="1"/>
          </p:nvPr>
        </p:nvSpPr>
        <p:spPr/>
        <p:txBody>
          <a:bodyPr/>
          <a:lstStyle/>
          <a:p>
            <a:pPr marL="0" indent="0">
              <a:buNone/>
            </a:pPr>
            <a:r>
              <a:rPr lang="en-AU" dirty="0"/>
              <a:t>Quality leaders </a:t>
            </a:r>
            <a:r>
              <a:rPr lang="en-AU" dirty="0" smtClean="0"/>
              <a:t>use </a:t>
            </a:r>
            <a:r>
              <a:rPr lang="en-AU" dirty="0"/>
              <a:t>the organisational standards and values; they represent what your business stands for and provide direction for management and employees to follow. </a:t>
            </a:r>
            <a:endParaRPr lang="en-AU" dirty="0" smtClean="0"/>
          </a:p>
          <a:p>
            <a:pPr marL="0" indent="0">
              <a:buNone/>
            </a:pPr>
            <a:r>
              <a:rPr lang="en-AU" dirty="0" smtClean="0"/>
              <a:t>Successful </a:t>
            </a:r>
            <a:r>
              <a:rPr lang="en-AU" dirty="0"/>
              <a:t>businesses </a:t>
            </a:r>
            <a:r>
              <a:rPr lang="en-AU" dirty="0" smtClean="0"/>
              <a:t>have </a:t>
            </a:r>
            <a:r>
              <a:rPr lang="en-AU" dirty="0"/>
              <a:t>strong standards and values which they clearly communicate and demonstrate. </a:t>
            </a:r>
            <a:endParaRPr lang="en-AU" dirty="0" smtClean="0"/>
          </a:p>
          <a:p>
            <a:pPr marL="0" indent="0">
              <a:buNone/>
            </a:pPr>
            <a:r>
              <a:rPr lang="en-AU" dirty="0" smtClean="0"/>
              <a:t>Ensuring </a:t>
            </a:r>
            <a:r>
              <a:rPr lang="en-AU" dirty="0"/>
              <a:t>that all employees understand and endorse the organisational standards and values can be empowering and build a collaborative workforce.</a:t>
            </a:r>
          </a:p>
          <a:p>
            <a:pPr marL="0" indent="0">
              <a:buNone/>
            </a:pPr>
            <a:r>
              <a:rPr lang="en-AU" dirty="0"/>
              <a:t>An organisation that champions particular values will ensure these values underpin their organisational vision.</a:t>
            </a:r>
          </a:p>
          <a:p>
            <a:endParaRPr lang="en-AU" dirty="0"/>
          </a:p>
        </p:txBody>
      </p:sp>
    </p:spTree>
    <p:extLst>
      <p:ext uri="{BB962C8B-B14F-4D97-AF65-F5344CB8AC3E}">
        <p14:creationId xmlns:p14="http://schemas.microsoft.com/office/powerpoint/2010/main" val="42283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8052"/>
            <a:ext cx="8229600" cy="706438"/>
          </a:xfrm>
        </p:spPr>
        <p:txBody>
          <a:bodyPr/>
          <a:lstStyle/>
          <a:p>
            <a:r>
              <a:rPr lang="en-AU" sz="2400" dirty="0" smtClean="0">
                <a:solidFill>
                  <a:srgbClr val="0070C0"/>
                </a:solidFill>
              </a:rPr>
              <a:t>How values in the workplace assist us:</a:t>
            </a:r>
            <a:endParaRPr lang="en-AU" sz="2400" dirty="0">
              <a:solidFill>
                <a:srgbClr val="0070C0"/>
              </a:solidFill>
            </a:endParaRPr>
          </a:p>
        </p:txBody>
      </p:sp>
      <p:sp>
        <p:nvSpPr>
          <p:cNvPr id="3" name="Content Placeholder 2"/>
          <p:cNvSpPr>
            <a:spLocks noGrp="1"/>
          </p:cNvSpPr>
          <p:nvPr>
            <p:ph idx="1"/>
          </p:nvPr>
        </p:nvSpPr>
        <p:spPr/>
        <p:txBody>
          <a:bodyPr>
            <a:normAutofit/>
          </a:bodyPr>
          <a:lstStyle/>
          <a:p>
            <a:pPr lvl="0"/>
            <a:r>
              <a:rPr lang="en-AU" dirty="0" smtClean="0"/>
              <a:t>give </a:t>
            </a:r>
            <a:r>
              <a:rPr lang="en-AU" dirty="0"/>
              <a:t>us a framework for how we </a:t>
            </a:r>
            <a:r>
              <a:rPr lang="en-AU" dirty="0" smtClean="0"/>
              <a:t>treat </a:t>
            </a:r>
            <a:r>
              <a:rPr lang="en-AU" dirty="0"/>
              <a:t>each other and our clients</a:t>
            </a:r>
          </a:p>
          <a:p>
            <a:pPr lvl="0"/>
            <a:r>
              <a:rPr lang="en-AU" dirty="0" smtClean="0"/>
              <a:t>help </a:t>
            </a:r>
            <a:r>
              <a:rPr lang="en-AU" dirty="0"/>
              <a:t>us to understand what behaviours are expected</a:t>
            </a:r>
          </a:p>
          <a:p>
            <a:pPr lvl="0"/>
            <a:r>
              <a:rPr lang="en-AU" dirty="0" smtClean="0"/>
              <a:t>allow </a:t>
            </a:r>
            <a:r>
              <a:rPr lang="en-AU" dirty="0"/>
              <a:t>us to ensure we can align our own values to that of the organisation</a:t>
            </a:r>
          </a:p>
          <a:p>
            <a:pPr lvl="0"/>
            <a:r>
              <a:rPr lang="en-AU" dirty="0" smtClean="0"/>
              <a:t>give </a:t>
            </a:r>
            <a:r>
              <a:rPr lang="en-AU" dirty="0"/>
              <a:t>us an understanding of what is important to our organisation</a:t>
            </a:r>
          </a:p>
          <a:p>
            <a:pPr marL="0" indent="0">
              <a:buNone/>
            </a:pPr>
            <a:r>
              <a:rPr lang="en-AU" dirty="0" smtClean="0"/>
              <a:t>Values are:</a:t>
            </a:r>
          </a:p>
          <a:p>
            <a:r>
              <a:rPr lang="en-AU" dirty="0" smtClean="0"/>
              <a:t>the </a:t>
            </a:r>
            <a:r>
              <a:rPr lang="en-AU" dirty="0"/>
              <a:t>essence of corporate </a:t>
            </a:r>
            <a:r>
              <a:rPr lang="en-AU" dirty="0" smtClean="0"/>
              <a:t>culture</a:t>
            </a:r>
          </a:p>
          <a:p>
            <a:r>
              <a:rPr lang="en-AU" dirty="0" smtClean="0"/>
              <a:t>drive </a:t>
            </a:r>
            <a:r>
              <a:rPr lang="en-AU" dirty="0"/>
              <a:t>the way things are </a:t>
            </a:r>
            <a:r>
              <a:rPr lang="en-AU" dirty="0" smtClean="0"/>
              <a:t>done</a:t>
            </a:r>
          </a:p>
          <a:p>
            <a:r>
              <a:rPr lang="en-AU" dirty="0"/>
              <a:t>s</a:t>
            </a:r>
            <a:r>
              <a:rPr lang="en-AU" dirty="0" smtClean="0"/>
              <a:t>hould </a:t>
            </a:r>
            <a:r>
              <a:rPr lang="en-AU" dirty="0"/>
              <a:t>not be made and placed on the wall to be </a:t>
            </a:r>
            <a:r>
              <a:rPr lang="en-AU" dirty="0" smtClean="0"/>
              <a:t>forgotten</a:t>
            </a:r>
          </a:p>
          <a:p>
            <a:r>
              <a:rPr lang="en-AU" dirty="0" smtClean="0"/>
              <a:t>should </a:t>
            </a:r>
            <a:r>
              <a:rPr lang="en-AU" dirty="0"/>
              <a:t>be embedded in everything that we do in the workplace</a:t>
            </a:r>
            <a:r>
              <a:rPr lang="en-AU" dirty="0" smtClean="0"/>
              <a:t>.</a:t>
            </a:r>
            <a:endParaRPr lang="en-AU" dirty="0"/>
          </a:p>
        </p:txBody>
      </p:sp>
    </p:spTree>
    <p:extLst>
      <p:ext uri="{BB962C8B-B14F-4D97-AF65-F5344CB8AC3E}">
        <p14:creationId xmlns:p14="http://schemas.microsoft.com/office/powerpoint/2010/main" val="2965565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7657"/>
            <a:ext cx="8229600" cy="706438"/>
          </a:xfrm>
        </p:spPr>
        <p:txBody>
          <a:bodyPr/>
          <a:lstStyle/>
          <a:p>
            <a:r>
              <a:rPr lang="en-AU" dirty="0" smtClean="0">
                <a:solidFill>
                  <a:srgbClr val="0070C0"/>
                </a:solidFill>
              </a:rPr>
              <a:t>Values</a:t>
            </a:r>
            <a:endParaRPr lang="en-AU" dirty="0">
              <a:solidFill>
                <a:srgbClr val="0070C0"/>
              </a:solidFill>
            </a:endParaRPr>
          </a:p>
        </p:txBody>
      </p:sp>
      <p:sp>
        <p:nvSpPr>
          <p:cNvPr id="3" name="Content Placeholder 2"/>
          <p:cNvSpPr>
            <a:spLocks noGrp="1"/>
          </p:cNvSpPr>
          <p:nvPr>
            <p:ph idx="1"/>
          </p:nvPr>
        </p:nvSpPr>
        <p:spPr>
          <a:xfrm>
            <a:off x="457200" y="1049153"/>
            <a:ext cx="8229600" cy="4908884"/>
          </a:xfrm>
        </p:spPr>
        <p:txBody>
          <a:bodyPr>
            <a:normAutofit fontScale="25000" lnSpcReduction="20000"/>
          </a:bodyPr>
          <a:lstStyle/>
          <a:p>
            <a:pPr marL="0" indent="0">
              <a:buNone/>
            </a:pPr>
            <a:r>
              <a:rPr lang="en-AU" sz="5600" b="1" dirty="0" smtClean="0"/>
              <a:t>Values</a:t>
            </a:r>
            <a:r>
              <a:rPr lang="en-AU" sz="5600" dirty="0" smtClean="0"/>
              <a:t> will vary from one organisation to another, but may include:</a:t>
            </a:r>
          </a:p>
          <a:p>
            <a:pPr marL="0" indent="0">
              <a:buNone/>
            </a:pPr>
            <a:endParaRPr lang="en-AU" dirty="0" smtClean="0"/>
          </a:p>
          <a:p>
            <a:pPr marL="0" indent="0">
              <a:buNone/>
            </a:pPr>
            <a:endParaRPr lang="en-AU" dirty="0"/>
          </a:p>
          <a:p>
            <a:pPr marL="0" indent="0">
              <a:buNone/>
            </a:pPr>
            <a:endParaRPr lang="en-AU" dirty="0" smtClean="0"/>
          </a:p>
          <a:p>
            <a:pPr marL="0" indent="0">
              <a:buNone/>
            </a:pPr>
            <a:endParaRPr lang="en-AU" dirty="0" smtClean="0"/>
          </a:p>
          <a:p>
            <a:pPr marL="0" indent="0">
              <a:buNone/>
            </a:pPr>
            <a:endParaRPr lang="en-AU" dirty="0"/>
          </a:p>
          <a:p>
            <a:pPr marL="0" indent="0">
              <a:buNone/>
            </a:pPr>
            <a:endParaRPr lang="en-AU" dirty="0" smtClean="0"/>
          </a:p>
          <a:p>
            <a:pPr marL="0" indent="0">
              <a:buNone/>
            </a:pPr>
            <a:endParaRPr lang="en-AU" dirty="0"/>
          </a:p>
          <a:p>
            <a:pPr marL="0" indent="0">
              <a:buNone/>
            </a:pPr>
            <a:endParaRPr lang="en-AU" dirty="0" smtClean="0"/>
          </a:p>
          <a:p>
            <a:pPr marL="0" indent="0">
              <a:buNone/>
            </a:pPr>
            <a:endParaRPr lang="en-AU" sz="5600" dirty="0" smtClean="0"/>
          </a:p>
          <a:p>
            <a:pPr marL="0" indent="0">
              <a:buNone/>
            </a:pPr>
            <a:r>
              <a:rPr lang="en-AU" sz="5600" dirty="0" smtClean="0"/>
              <a:t>A </a:t>
            </a:r>
            <a:r>
              <a:rPr lang="en-AU" sz="5600" b="1" dirty="0"/>
              <a:t>standard</a:t>
            </a:r>
            <a:r>
              <a:rPr lang="en-AU" sz="5600" dirty="0"/>
              <a:t> is a level of quality or attainment.  It </a:t>
            </a:r>
            <a:r>
              <a:rPr lang="en-AU" sz="5600" dirty="0" smtClean="0"/>
              <a:t>measures </a:t>
            </a:r>
            <a:r>
              <a:rPr lang="en-AU" sz="5600" dirty="0"/>
              <a:t>the acceptable norm or average. </a:t>
            </a:r>
          </a:p>
          <a:p>
            <a:pPr marL="0" indent="0">
              <a:buNone/>
            </a:pPr>
            <a:r>
              <a:rPr lang="en-AU" sz="5600" dirty="0"/>
              <a:t>Organisations </a:t>
            </a:r>
            <a:r>
              <a:rPr lang="en-AU" sz="5600" dirty="0" smtClean="0"/>
              <a:t>set </a:t>
            </a:r>
            <a:r>
              <a:rPr lang="en-AU" sz="5600" dirty="0"/>
              <a:t>standards for productivity, risk management and safety reasons. Standards will be in place to support Workplace Health and Safety obligations. Leaders need to ensure that all staff are aware of the standards that are required to be adhered and every worker’s responsibility of duty of care within the workplace.</a:t>
            </a:r>
            <a:endParaRPr lang="en-US" sz="5600" dirty="0"/>
          </a:p>
          <a:p>
            <a:pPr marL="0" indent="0">
              <a:buNone/>
            </a:pPr>
            <a:endParaRPr lang="en-AU" dirty="0"/>
          </a:p>
          <a:p>
            <a:pPr marL="0" indent="0">
              <a:buNone/>
            </a:pPr>
            <a:r>
              <a:rPr lang="en-AU" sz="5600" dirty="0" smtClean="0"/>
              <a:t>See your e-book for more information.</a:t>
            </a:r>
          </a:p>
          <a:p>
            <a:pPr marL="0" indent="0">
              <a:buNone/>
            </a:pPr>
            <a:endParaRPr lang="en-AU" dirty="0"/>
          </a:p>
        </p:txBody>
      </p:sp>
      <p:graphicFrame>
        <p:nvGraphicFramePr>
          <p:cNvPr id="4" name="Diagram 3"/>
          <p:cNvGraphicFramePr/>
          <p:nvPr>
            <p:extLst>
              <p:ext uri="{D42A27DB-BD31-4B8C-83A1-F6EECF244321}">
                <p14:modId xmlns:p14="http://schemas.microsoft.com/office/powerpoint/2010/main" val="1805187559"/>
              </p:ext>
            </p:extLst>
          </p:nvPr>
        </p:nvGraphicFramePr>
        <p:xfrm>
          <a:off x="534202" y="1339251"/>
          <a:ext cx="7042484" cy="22509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9846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Organisational standards</a:t>
            </a:r>
            <a:endParaRPr lang="en-AU" dirty="0">
              <a:solidFill>
                <a:srgbClr val="0070C0"/>
              </a:solidFill>
            </a:endParaRPr>
          </a:p>
        </p:txBody>
      </p:sp>
      <p:sp>
        <p:nvSpPr>
          <p:cNvPr id="3" name="Content Placeholder 2"/>
          <p:cNvSpPr>
            <a:spLocks noGrp="1"/>
          </p:cNvSpPr>
          <p:nvPr>
            <p:ph idx="1"/>
          </p:nvPr>
        </p:nvSpPr>
        <p:spPr>
          <a:xfrm>
            <a:off x="572703" y="1052513"/>
            <a:ext cx="8229600" cy="4895850"/>
          </a:xfrm>
        </p:spPr>
        <p:txBody>
          <a:bodyPr>
            <a:normAutofit/>
          </a:bodyPr>
          <a:lstStyle/>
          <a:p>
            <a:pPr marL="0" indent="0">
              <a:buNone/>
            </a:pPr>
            <a:r>
              <a:rPr lang="en-AU" dirty="0"/>
              <a:t>The organisation’s standards and values can be embedded into daily operations by including </a:t>
            </a:r>
            <a:r>
              <a:rPr lang="en-AU" dirty="0" smtClean="0"/>
              <a:t>them in these documents:</a:t>
            </a:r>
            <a:endParaRPr lang="en-US" dirty="0"/>
          </a:p>
          <a:p>
            <a:pPr lvl="0"/>
            <a:r>
              <a:rPr lang="en-AU" dirty="0"/>
              <a:t>Recruitment and selection policies and processes</a:t>
            </a:r>
            <a:endParaRPr lang="en-US" dirty="0"/>
          </a:p>
          <a:p>
            <a:pPr lvl="0"/>
            <a:r>
              <a:rPr lang="en-AU" dirty="0"/>
              <a:t>Employee Codes of Conduct</a:t>
            </a:r>
            <a:endParaRPr lang="en-US" dirty="0"/>
          </a:p>
          <a:p>
            <a:pPr lvl="0"/>
            <a:r>
              <a:rPr lang="en-AU" dirty="0"/>
              <a:t>Operational policies and procedures</a:t>
            </a:r>
            <a:endParaRPr lang="en-US" dirty="0"/>
          </a:p>
          <a:p>
            <a:pPr lvl="0"/>
            <a:r>
              <a:rPr lang="en-AU" dirty="0"/>
              <a:t>Performance management plans</a:t>
            </a:r>
            <a:endParaRPr lang="en-US" dirty="0"/>
          </a:p>
          <a:p>
            <a:pPr lvl="0"/>
            <a:r>
              <a:rPr lang="en-AU" dirty="0"/>
              <a:t>Product and service policies and procedures</a:t>
            </a:r>
            <a:endParaRPr lang="en-US" dirty="0"/>
          </a:p>
          <a:p>
            <a:pPr lvl="0"/>
            <a:r>
              <a:rPr lang="en-AU" dirty="0"/>
              <a:t>Customer charters</a:t>
            </a:r>
            <a:endParaRPr lang="en-US" dirty="0"/>
          </a:p>
          <a:p>
            <a:pPr lvl="0"/>
            <a:r>
              <a:rPr lang="en-AU" dirty="0"/>
              <a:t>Marketing and promotional strategies</a:t>
            </a:r>
            <a:endParaRPr lang="en-US" dirty="0"/>
          </a:p>
          <a:p>
            <a:pPr marL="0" indent="0">
              <a:buNone/>
            </a:pPr>
            <a:endParaRPr lang="en-AU" dirty="0" smtClean="0"/>
          </a:p>
          <a:p>
            <a:pPr marL="0" indent="0">
              <a:buNone/>
            </a:pPr>
            <a:endParaRPr lang="en-US" dirty="0"/>
          </a:p>
          <a:p>
            <a:pPr marL="0" indent="0">
              <a:buNone/>
            </a:pPr>
            <a:endParaRPr lang="en-AU" dirty="0"/>
          </a:p>
        </p:txBody>
      </p:sp>
    </p:spTree>
    <p:extLst>
      <p:ext uri="{BB962C8B-B14F-4D97-AF65-F5344CB8AC3E}">
        <p14:creationId xmlns:p14="http://schemas.microsoft.com/office/powerpoint/2010/main" val="2076295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799"/>
            <a:ext cx="8229600" cy="706438"/>
          </a:xfrm>
        </p:spPr>
        <p:txBody>
          <a:bodyPr/>
          <a:lstStyle/>
          <a:p>
            <a:pPr lvl="2"/>
            <a:r>
              <a:rPr lang="en-AU" sz="2200" kern="1200" cap="all" dirty="0" smtClean="0">
                <a:solidFill>
                  <a:srgbClr val="0070C0"/>
                </a:solidFill>
                <a:latin typeface="Verdana" pitchFamily="34" charset="0"/>
                <a:cs typeface="Verdana" pitchFamily="34" charset="0"/>
              </a:rPr>
              <a:t>Damaging behaviours </a:t>
            </a:r>
            <a:r>
              <a:rPr lang="en-AU" sz="2200" kern="1200" cap="all" dirty="0">
                <a:solidFill>
                  <a:srgbClr val="0070C0"/>
                </a:solidFill>
                <a:latin typeface="Verdana" pitchFamily="34" charset="0"/>
                <a:cs typeface="Verdana" pitchFamily="34" charset="0"/>
              </a:rPr>
              <a:t>and performances </a:t>
            </a:r>
            <a:endParaRPr lang="en-US" sz="2200" kern="1200" cap="all" dirty="0">
              <a:solidFill>
                <a:srgbClr val="0070C0"/>
              </a:solidFill>
              <a:latin typeface="Verdana" pitchFamily="34" charset="0"/>
              <a:cs typeface="Verdana" pitchFamily="34" charset="0"/>
            </a:endParaRPr>
          </a:p>
        </p:txBody>
      </p:sp>
      <p:sp>
        <p:nvSpPr>
          <p:cNvPr id="3" name="Content Placeholder 2"/>
          <p:cNvSpPr>
            <a:spLocks noGrp="1"/>
          </p:cNvSpPr>
          <p:nvPr>
            <p:ph idx="1"/>
          </p:nvPr>
        </p:nvSpPr>
        <p:spPr/>
        <p:txBody>
          <a:bodyPr>
            <a:normAutofit/>
          </a:bodyPr>
          <a:lstStyle/>
          <a:p>
            <a:pPr marL="0" indent="0">
              <a:buNone/>
            </a:pPr>
            <a:r>
              <a:rPr lang="en-AU" dirty="0"/>
              <a:t>Such type of </a:t>
            </a:r>
            <a:r>
              <a:rPr lang="en-AU" dirty="0" smtClean="0"/>
              <a:t>employee </a:t>
            </a:r>
            <a:r>
              <a:rPr lang="en-AU" dirty="0"/>
              <a:t>behaviours are known as counterproductive work behaviour (CWB). </a:t>
            </a:r>
            <a:endParaRPr lang="en-US" dirty="0"/>
          </a:p>
          <a:p>
            <a:pPr marL="0" indent="0">
              <a:buNone/>
            </a:pPr>
            <a:r>
              <a:rPr lang="en-AU" dirty="0"/>
              <a:t>Common examples include:</a:t>
            </a:r>
          </a:p>
          <a:p>
            <a:pPr lvl="0"/>
            <a:r>
              <a:rPr lang="en-AU" dirty="0"/>
              <a:t>production: leave early, take longer breaks, or work slowly intentionally</a:t>
            </a:r>
          </a:p>
          <a:p>
            <a:pPr lvl="0"/>
            <a:r>
              <a:rPr lang="en-AU" dirty="0"/>
              <a:t>stealing, accepting kickbacks, sabotaging equipment</a:t>
            </a:r>
          </a:p>
          <a:p>
            <a:pPr lvl="0"/>
            <a:r>
              <a:rPr lang="en-AU" dirty="0"/>
              <a:t>disrespect, show favouritism, involves in gossip, or blame others</a:t>
            </a:r>
          </a:p>
          <a:p>
            <a:pPr lvl="0"/>
            <a:r>
              <a:rPr lang="en-AU" dirty="0"/>
              <a:t>personal aggression including all forms of harassment, intimidation and verbal abuse.</a:t>
            </a:r>
          </a:p>
          <a:p>
            <a:pPr marL="0" indent="0">
              <a:buNone/>
            </a:pPr>
            <a:r>
              <a:rPr lang="en-AU" dirty="0"/>
              <a:t>Adapted from </a:t>
            </a:r>
            <a:r>
              <a:rPr lang="en-AU" u="sng" dirty="0">
                <a:hlinkClick r:id="rId2"/>
              </a:rPr>
              <a:t>Work.chron.com</a:t>
            </a:r>
            <a:endParaRPr lang="en-US" dirty="0"/>
          </a:p>
        </p:txBody>
      </p:sp>
    </p:spTree>
    <p:extLst>
      <p:ext uri="{BB962C8B-B14F-4D97-AF65-F5344CB8AC3E}">
        <p14:creationId xmlns:p14="http://schemas.microsoft.com/office/powerpoint/2010/main" val="19674115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smtClean="0">
                <a:solidFill>
                  <a:srgbClr val="0070C0"/>
                </a:solidFill>
              </a:rPr>
              <a:t>Question standards and values  </a:t>
            </a:r>
            <a:endParaRPr lang="en-AU" sz="2000" dirty="0">
              <a:solidFill>
                <a:srgbClr val="0070C0"/>
              </a:solidFill>
            </a:endParaRPr>
          </a:p>
        </p:txBody>
      </p:sp>
      <p:sp>
        <p:nvSpPr>
          <p:cNvPr id="3" name="Content Placeholder 2"/>
          <p:cNvSpPr>
            <a:spLocks noGrp="1"/>
          </p:cNvSpPr>
          <p:nvPr>
            <p:ph idx="1"/>
          </p:nvPr>
        </p:nvSpPr>
        <p:spPr/>
        <p:txBody>
          <a:bodyPr/>
          <a:lstStyle/>
          <a:p>
            <a:pPr marL="0" indent="0">
              <a:buNone/>
            </a:pPr>
            <a:r>
              <a:rPr lang="en-AU" dirty="0"/>
              <a:t>You may come across situations where standards and values for the organisation appear to be damaging.  </a:t>
            </a:r>
            <a:r>
              <a:rPr lang="en-AU" dirty="0" smtClean="0"/>
              <a:t> </a:t>
            </a:r>
          </a:p>
          <a:p>
            <a:pPr marL="0" indent="0">
              <a:buNone/>
            </a:pPr>
            <a:r>
              <a:rPr lang="en-AU" dirty="0" smtClean="0"/>
              <a:t>Sometimes existing </a:t>
            </a:r>
            <a:r>
              <a:rPr lang="en-AU" dirty="0"/>
              <a:t>traditional standards and values, may hold back organisational progression. </a:t>
            </a:r>
            <a:r>
              <a:rPr lang="en-AU" dirty="0" smtClean="0"/>
              <a:t>For </a:t>
            </a:r>
            <a:r>
              <a:rPr lang="en-AU" dirty="0"/>
              <a:t>example </a:t>
            </a:r>
            <a:r>
              <a:rPr lang="en-AU" dirty="0" smtClean="0"/>
              <a:t>:</a:t>
            </a:r>
            <a:endParaRPr lang="en-AU" dirty="0"/>
          </a:p>
          <a:p>
            <a:pPr marL="0" indent="0">
              <a:buNone/>
            </a:pPr>
            <a:endParaRPr lang="en-AU" dirty="0" smtClean="0"/>
          </a:p>
          <a:p>
            <a:pPr marL="0" indent="0">
              <a:buNone/>
            </a:pPr>
            <a:endParaRPr lang="en-AU" dirty="0" smtClean="0"/>
          </a:p>
          <a:p>
            <a:pPr marL="0" indent="0">
              <a:buNone/>
            </a:pPr>
            <a:r>
              <a:rPr lang="en-AU" dirty="0" smtClean="0"/>
              <a:t>As </a:t>
            </a:r>
            <a:r>
              <a:rPr lang="en-AU" dirty="0"/>
              <a:t>a leader of your organisation you need to question the impact of your organisational standards and </a:t>
            </a:r>
            <a:r>
              <a:rPr lang="en-AU" dirty="0" smtClean="0"/>
              <a:t>values.</a:t>
            </a:r>
          </a:p>
          <a:p>
            <a:pPr marL="0" indent="0">
              <a:buNone/>
            </a:pPr>
            <a:r>
              <a:rPr lang="en-AU" dirty="0" smtClean="0"/>
              <a:t>This </a:t>
            </a:r>
            <a:r>
              <a:rPr lang="en-AU" dirty="0"/>
              <a:t>process should be done using existing and authorised communication channels.</a:t>
            </a:r>
          </a:p>
          <a:p>
            <a:pPr marL="0" indent="0">
              <a:buNone/>
            </a:pPr>
            <a:endParaRPr lang="en-AU" dirty="0"/>
          </a:p>
        </p:txBody>
      </p:sp>
      <p:graphicFrame>
        <p:nvGraphicFramePr>
          <p:cNvPr id="4" name="Diagram 3"/>
          <p:cNvGraphicFramePr/>
          <p:nvPr>
            <p:extLst>
              <p:ext uri="{D42A27DB-BD31-4B8C-83A1-F6EECF244321}">
                <p14:modId xmlns:p14="http://schemas.microsoft.com/office/powerpoint/2010/main" val="2111987323"/>
              </p:ext>
            </p:extLst>
          </p:nvPr>
        </p:nvGraphicFramePr>
        <p:xfrm>
          <a:off x="457200" y="2542407"/>
          <a:ext cx="8229600" cy="15675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08831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solidFill>
                  <a:srgbClr val="0070C0"/>
                </a:solidFill>
              </a:rPr>
              <a:t>Question standards and values </a:t>
            </a:r>
            <a:endParaRPr lang="en-AU" sz="2400" dirty="0"/>
          </a:p>
        </p:txBody>
      </p:sp>
      <p:sp>
        <p:nvSpPr>
          <p:cNvPr id="3" name="Content Placeholder 2"/>
          <p:cNvSpPr>
            <a:spLocks noGrp="1"/>
          </p:cNvSpPr>
          <p:nvPr>
            <p:ph idx="1"/>
          </p:nvPr>
        </p:nvSpPr>
        <p:spPr>
          <a:xfrm>
            <a:off x="457200" y="1125537"/>
            <a:ext cx="8229600" cy="5188635"/>
          </a:xfrm>
        </p:spPr>
        <p:txBody>
          <a:bodyPr>
            <a:normAutofit lnSpcReduction="10000"/>
          </a:bodyPr>
          <a:lstStyle/>
          <a:p>
            <a:r>
              <a:rPr lang="en-AU" dirty="0"/>
              <a:t>It is </a:t>
            </a:r>
            <a:r>
              <a:rPr lang="en-AU" dirty="0" smtClean="0"/>
              <a:t>constructive to </a:t>
            </a:r>
            <a:r>
              <a:rPr lang="en-AU" dirty="0"/>
              <a:t>evaluate and question organisational standards and values using </a:t>
            </a:r>
            <a:r>
              <a:rPr lang="en-AU" dirty="0" smtClean="0"/>
              <a:t>appropriate </a:t>
            </a:r>
            <a:r>
              <a:rPr lang="en-AU" dirty="0"/>
              <a:t>communication channels. </a:t>
            </a:r>
            <a:endParaRPr lang="en-AU" dirty="0" smtClean="0"/>
          </a:p>
          <a:p>
            <a:r>
              <a:rPr lang="en-AU" dirty="0" smtClean="0"/>
              <a:t>It </a:t>
            </a:r>
            <a:r>
              <a:rPr lang="en-AU" dirty="0"/>
              <a:t>is not constructive to gossip, complain and spread contempt </a:t>
            </a:r>
            <a:r>
              <a:rPr lang="en-AU" dirty="0" smtClean="0"/>
              <a:t>because </a:t>
            </a:r>
            <a:r>
              <a:rPr lang="en-AU" dirty="0"/>
              <a:t>you don’t support a standard or value. </a:t>
            </a:r>
            <a:endParaRPr lang="en-AU" dirty="0" smtClean="0"/>
          </a:p>
          <a:p>
            <a:r>
              <a:rPr lang="en-AU" dirty="0" smtClean="0"/>
              <a:t>Leaders withhold personal </a:t>
            </a:r>
            <a:r>
              <a:rPr lang="en-AU" dirty="0"/>
              <a:t>feelings or beliefs and fully understand the organisation’s reason for the standards and values.</a:t>
            </a:r>
          </a:p>
          <a:p>
            <a:r>
              <a:rPr lang="en-AU" dirty="0"/>
              <a:t>Productive behaviour positively contributes to the goals and objectives of the organisation. </a:t>
            </a:r>
            <a:endParaRPr lang="en-AU" dirty="0" smtClean="0"/>
          </a:p>
          <a:p>
            <a:r>
              <a:rPr lang="en-AU" dirty="0" smtClean="0"/>
              <a:t>If </a:t>
            </a:r>
            <a:r>
              <a:rPr lang="en-AU" dirty="0"/>
              <a:t>you identify a </a:t>
            </a:r>
            <a:r>
              <a:rPr lang="en-AU" dirty="0" smtClean="0"/>
              <a:t>damaging behaviour</a:t>
            </a:r>
            <a:r>
              <a:rPr lang="en-AU" dirty="0"/>
              <a:t>, standard or value held or demonstrated by your organisation </a:t>
            </a:r>
            <a:r>
              <a:rPr lang="en-AU" dirty="0" smtClean="0"/>
              <a:t>you </a:t>
            </a:r>
            <a:r>
              <a:rPr lang="en-AU" dirty="0"/>
              <a:t>must, as an effective leader, question the appropriateness of this. </a:t>
            </a:r>
            <a:endParaRPr lang="en-AU" dirty="0" smtClean="0"/>
          </a:p>
          <a:p>
            <a:r>
              <a:rPr lang="en-AU" dirty="0" smtClean="0"/>
              <a:t>Using organisational </a:t>
            </a:r>
            <a:r>
              <a:rPr lang="en-AU" dirty="0"/>
              <a:t>structure and your initiative </a:t>
            </a:r>
            <a:r>
              <a:rPr lang="en-AU" dirty="0" smtClean="0"/>
              <a:t>challenge </a:t>
            </a:r>
            <a:r>
              <a:rPr lang="en-AU" dirty="0"/>
              <a:t>this behaviour to help manage and provide alternatives. </a:t>
            </a:r>
            <a:endParaRPr lang="en-AU" dirty="0" smtClean="0"/>
          </a:p>
          <a:p>
            <a:endParaRPr lang="en-AU" dirty="0"/>
          </a:p>
        </p:txBody>
      </p:sp>
    </p:spTree>
    <p:extLst>
      <p:ext uri="{BB962C8B-B14F-4D97-AF65-F5344CB8AC3E}">
        <p14:creationId xmlns:p14="http://schemas.microsoft.com/office/powerpoint/2010/main" val="2064252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solidFill>
                  <a:srgbClr val="0070C0"/>
                </a:solidFill>
              </a:rPr>
              <a:t>Question standards and values </a:t>
            </a:r>
            <a:endParaRPr lang="en-AU" sz="2400" dirty="0"/>
          </a:p>
        </p:txBody>
      </p:sp>
      <p:sp>
        <p:nvSpPr>
          <p:cNvPr id="3" name="Content Placeholder 2"/>
          <p:cNvSpPr>
            <a:spLocks noGrp="1"/>
          </p:cNvSpPr>
          <p:nvPr>
            <p:ph idx="1"/>
          </p:nvPr>
        </p:nvSpPr>
        <p:spPr>
          <a:xfrm>
            <a:off x="457200" y="1125537"/>
            <a:ext cx="8229600" cy="5179009"/>
          </a:xfrm>
        </p:spPr>
        <p:txBody>
          <a:bodyPr>
            <a:normAutofit fontScale="85000" lnSpcReduction="10000"/>
          </a:bodyPr>
          <a:lstStyle/>
          <a:p>
            <a:r>
              <a:rPr lang="en-AU" dirty="0"/>
              <a:t>Deal with these situations diplomatically and within established policies and procedures. </a:t>
            </a:r>
          </a:p>
          <a:p>
            <a:r>
              <a:rPr lang="en-AU" dirty="0" smtClean="0"/>
              <a:t>Use the organisational chart and your job description to understand who to report issues or questions to.</a:t>
            </a:r>
          </a:p>
          <a:p>
            <a:r>
              <a:rPr lang="en-AU" dirty="0" smtClean="0"/>
              <a:t>Use policies and procedures in place to handle issues and grievances. </a:t>
            </a:r>
          </a:p>
          <a:p>
            <a:r>
              <a:rPr lang="en-AU" dirty="0"/>
              <a:t>You may not always be able to resolve </a:t>
            </a:r>
            <a:r>
              <a:rPr lang="en-AU" dirty="0" smtClean="0"/>
              <a:t>issues </a:t>
            </a:r>
            <a:r>
              <a:rPr lang="en-AU" dirty="0"/>
              <a:t>satisfactorily. </a:t>
            </a:r>
            <a:endParaRPr lang="en-AU" dirty="0" smtClean="0"/>
          </a:p>
          <a:p>
            <a:r>
              <a:rPr lang="en-AU" dirty="0" smtClean="0"/>
              <a:t>If </a:t>
            </a:r>
            <a:r>
              <a:rPr lang="en-AU" dirty="0"/>
              <a:t>this occurs </a:t>
            </a:r>
            <a:r>
              <a:rPr lang="en-AU" dirty="0" smtClean="0"/>
              <a:t>work </a:t>
            </a:r>
            <a:r>
              <a:rPr lang="en-AU" dirty="0"/>
              <a:t>with a more senior member of staff within the organisation or enlist external help (e.g. government agencies, legislative alternatives). </a:t>
            </a:r>
            <a:endParaRPr lang="en-AU" dirty="0" smtClean="0"/>
          </a:p>
          <a:p>
            <a:r>
              <a:rPr lang="en-AU" dirty="0" smtClean="0"/>
              <a:t>Leaders </a:t>
            </a:r>
            <a:r>
              <a:rPr lang="en-AU" dirty="0"/>
              <a:t>need to gather information, be fair and informed to maximise chances of resolution. </a:t>
            </a:r>
          </a:p>
          <a:p>
            <a:r>
              <a:rPr lang="en-AU" dirty="0"/>
              <a:t>It is important to remain within the established lines or channels of communication. </a:t>
            </a:r>
          </a:p>
          <a:p>
            <a:r>
              <a:rPr lang="en-AU" dirty="0" smtClean="0"/>
              <a:t>See your eBook for an example of a Grievance policy and a conflict resolution process. </a:t>
            </a:r>
            <a:endParaRPr lang="en-AU" dirty="0"/>
          </a:p>
        </p:txBody>
      </p:sp>
    </p:spTree>
    <p:extLst>
      <p:ext uri="{BB962C8B-B14F-4D97-AF65-F5344CB8AC3E}">
        <p14:creationId xmlns:p14="http://schemas.microsoft.com/office/powerpoint/2010/main" val="35627392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6015"/>
            <a:ext cx="8229600" cy="706438"/>
          </a:xfrm>
        </p:spPr>
        <p:txBody>
          <a:bodyPr/>
          <a:lstStyle/>
          <a:p>
            <a:r>
              <a:rPr lang="en-AU" sz="2000" dirty="0" smtClean="0">
                <a:solidFill>
                  <a:srgbClr val="0070C0"/>
                </a:solidFill>
              </a:rPr>
              <a:t>personal performance contributes to organisational integrity and credibility</a:t>
            </a:r>
            <a:endParaRPr lang="en-AU" sz="2000" dirty="0">
              <a:solidFill>
                <a:srgbClr val="0070C0"/>
              </a:solidFill>
            </a:endParaRPr>
          </a:p>
        </p:txBody>
      </p:sp>
      <p:sp>
        <p:nvSpPr>
          <p:cNvPr id="3" name="Content Placeholder 2"/>
          <p:cNvSpPr>
            <a:spLocks noGrp="1"/>
          </p:cNvSpPr>
          <p:nvPr>
            <p:ph idx="1"/>
          </p:nvPr>
        </p:nvSpPr>
        <p:spPr>
          <a:xfrm>
            <a:off x="457200" y="1125537"/>
            <a:ext cx="8229600" cy="3379085"/>
          </a:xfrm>
        </p:spPr>
        <p:txBody>
          <a:bodyPr>
            <a:normAutofit fontScale="70000" lnSpcReduction="20000"/>
          </a:bodyPr>
          <a:lstStyle/>
          <a:p>
            <a:pPr marL="0" indent="0">
              <a:buNone/>
            </a:pPr>
            <a:r>
              <a:rPr lang="en-AU" dirty="0"/>
              <a:t>Proactive leaders </a:t>
            </a:r>
            <a:r>
              <a:rPr lang="en-AU" dirty="0" smtClean="0"/>
              <a:t>are positive </a:t>
            </a:r>
            <a:r>
              <a:rPr lang="en-AU" dirty="0"/>
              <a:t>role models </a:t>
            </a:r>
            <a:r>
              <a:rPr lang="en-AU" dirty="0" smtClean="0"/>
              <a:t>and demonstrate </a:t>
            </a:r>
            <a:r>
              <a:rPr lang="en-AU" dirty="0"/>
              <a:t>personal integrity and credibility. </a:t>
            </a:r>
            <a:endParaRPr lang="en-AU" dirty="0" smtClean="0"/>
          </a:p>
          <a:p>
            <a:pPr marL="0" indent="0">
              <a:buNone/>
            </a:pPr>
            <a:r>
              <a:rPr lang="en-AU" dirty="0" smtClean="0"/>
              <a:t>People </a:t>
            </a:r>
            <a:r>
              <a:rPr lang="en-AU" dirty="0"/>
              <a:t>will </a:t>
            </a:r>
            <a:r>
              <a:rPr lang="en-AU" dirty="0" smtClean="0"/>
              <a:t>understand you </a:t>
            </a:r>
            <a:r>
              <a:rPr lang="en-AU" dirty="0"/>
              <a:t>are trust </a:t>
            </a:r>
            <a:r>
              <a:rPr lang="en-AU" dirty="0" smtClean="0"/>
              <a:t>worthy and will </a:t>
            </a:r>
            <a:r>
              <a:rPr lang="en-AU" dirty="0"/>
              <a:t>follow through and deliver on your promises or commitments.  </a:t>
            </a:r>
            <a:r>
              <a:rPr lang="en-AU" dirty="0" smtClean="0"/>
              <a:t>Just </a:t>
            </a:r>
            <a:r>
              <a:rPr lang="en-AU" dirty="0"/>
              <a:t>like ‘respect’, these qualities have to be </a:t>
            </a:r>
            <a:r>
              <a:rPr lang="en-AU" dirty="0" smtClean="0"/>
              <a:t>‘earned’, </a:t>
            </a:r>
            <a:r>
              <a:rPr lang="en-AU" dirty="0"/>
              <a:t>they don’t </a:t>
            </a:r>
            <a:r>
              <a:rPr lang="en-AU" dirty="0" smtClean="0"/>
              <a:t>come </a:t>
            </a:r>
            <a:r>
              <a:rPr lang="en-AU" dirty="0"/>
              <a:t>automatically because you </a:t>
            </a:r>
            <a:r>
              <a:rPr lang="en-AU" dirty="0" smtClean="0"/>
              <a:t>are called a ‘leader’ </a:t>
            </a:r>
            <a:r>
              <a:rPr lang="en-AU" dirty="0"/>
              <a:t>or </a:t>
            </a:r>
            <a:r>
              <a:rPr lang="en-AU" dirty="0" smtClean="0"/>
              <a:t>‘manager’.</a:t>
            </a:r>
          </a:p>
          <a:p>
            <a:pPr marL="0" indent="0">
              <a:buNone/>
            </a:pPr>
            <a:r>
              <a:rPr lang="en-AU" dirty="0" smtClean="0"/>
              <a:t>Four </a:t>
            </a:r>
            <a:r>
              <a:rPr lang="en-AU" dirty="0"/>
              <a:t>steps to achieve organisational integrity are:</a:t>
            </a:r>
            <a:endParaRPr lang="en-US" dirty="0"/>
          </a:p>
          <a:p>
            <a:pPr lvl="0"/>
            <a:r>
              <a:rPr lang="en-AU" dirty="0" smtClean="0"/>
              <a:t>establish </a:t>
            </a:r>
            <a:r>
              <a:rPr lang="en-AU" dirty="0"/>
              <a:t>set of values for your organisation</a:t>
            </a:r>
            <a:endParaRPr lang="en-US" dirty="0"/>
          </a:p>
          <a:p>
            <a:pPr lvl="0"/>
            <a:r>
              <a:rPr lang="en-AU" dirty="0" smtClean="0"/>
              <a:t>implement </a:t>
            </a:r>
            <a:r>
              <a:rPr lang="en-AU" dirty="0"/>
              <a:t>and follow yourself these values</a:t>
            </a:r>
            <a:endParaRPr lang="en-US" dirty="0"/>
          </a:p>
          <a:p>
            <a:pPr lvl="0"/>
            <a:r>
              <a:rPr lang="en-AU" dirty="0" smtClean="0"/>
              <a:t>promote </a:t>
            </a:r>
            <a:r>
              <a:rPr lang="en-AU" dirty="0"/>
              <a:t>these values</a:t>
            </a:r>
            <a:endParaRPr lang="en-US" dirty="0"/>
          </a:p>
          <a:p>
            <a:pPr lvl="0"/>
            <a:r>
              <a:rPr lang="en-AU" dirty="0" smtClean="0"/>
              <a:t>build </a:t>
            </a:r>
            <a:r>
              <a:rPr lang="en-AU" dirty="0"/>
              <a:t>these values in every aspect of organisation to achieve </a:t>
            </a:r>
            <a:r>
              <a:rPr lang="en-AU" dirty="0" smtClean="0"/>
              <a:t>integrity. </a:t>
            </a:r>
            <a:r>
              <a:rPr lang="en-AU" sz="1600" dirty="0" smtClean="0"/>
              <a:t>(</a:t>
            </a:r>
            <a:r>
              <a:rPr lang="en-AU" sz="1600" dirty="0"/>
              <a:t>Icac.nsw.gov.au, 2001</a:t>
            </a:r>
            <a:r>
              <a:rPr lang="en-AU" sz="1600" dirty="0" smtClean="0"/>
              <a:t>).</a:t>
            </a:r>
            <a:endParaRPr lang="en-AU" sz="1600" dirty="0"/>
          </a:p>
          <a:p>
            <a:endParaRPr lang="en-AU" dirty="0"/>
          </a:p>
        </p:txBody>
      </p:sp>
      <p:graphicFrame>
        <p:nvGraphicFramePr>
          <p:cNvPr id="4" name="Diagram 3"/>
          <p:cNvGraphicFramePr/>
          <p:nvPr>
            <p:extLst>
              <p:ext uri="{D42A27DB-BD31-4B8C-83A1-F6EECF244321}">
                <p14:modId xmlns:p14="http://schemas.microsoft.com/office/powerpoint/2010/main" val="3606425494"/>
              </p:ext>
            </p:extLst>
          </p:nvPr>
        </p:nvGraphicFramePr>
        <p:xfrm>
          <a:off x="1302619" y="4082449"/>
          <a:ext cx="6096000" cy="2077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18322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559"/>
            <a:ext cx="8229600" cy="706438"/>
          </a:xfrm>
        </p:spPr>
        <p:txBody>
          <a:bodyPr/>
          <a:lstStyle/>
          <a:p>
            <a:pPr lvl="2"/>
            <a:r>
              <a:rPr lang="en-AU" sz="2000" kern="1200" cap="all" dirty="0" smtClean="0">
                <a:solidFill>
                  <a:srgbClr val="0070C0"/>
                </a:solidFill>
                <a:latin typeface="Verdana" pitchFamily="34" charset="0"/>
                <a:cs typeface="Verdana" pitchFamily="34" charset="0"/>
              </a:rPr>
              <a:t>integrity </a:t>
            </a:r>
            <a:r>
              <a:rPr lang="en-AU" sz="2000" kern="1200" cap="all" dirty="0">
                <a:solidFill>
                  <a:srgbClr val="0070C0"/>
                </a:solidFill>
                <a:latin typeface="Verdana" pitchFamily="34" charset="0"/>
                <a:cs typeface="Verdana" pitchFamily="34" charset="0"/>
              </a:rPr>
              <a:t>and </a:t>
            </a:r>
            <a:r>
              <a:rPr lang="en-AU" sz="2000" kern="1200" cap="all" dirty="0" smtClean="0">
                <a:solidFill>
                  <a:srgbClr val="0070C0"/>
                </a:solidFill>
                <a:latin typeface="Verdana" pitchFamily="34" charset="0"/>
                <a:cs typeface="Verdana" pitchFamily="34" charset="0"/>
              </a:rPr>
              <a:t>credibility</a:t>
            </a:r>
            <a:endParaRPr lang="en-US" sz="2000" kern="1200" cap="all" dirty="0">
              <a:solidFill>
                <a:srgbClr val="0070C0"/>
              </a:solidFill>
              <a:latin typeface="Verdana" pitchFamily="34" charset="0"/>
              <a:cs typeface="Verdana"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44182118"/>
              </p:ext>
            </p:extLst>
          </p:nvPr>
        </p:nvGraphicFramePr>
        <p:xfrm>
          <a:off x="534202" y="1915427"/>
          <a:ext cx="8229600" cy="18673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ontent Placeholder 2"/>
          <p:cNvSpPr txBox="1">
            <a:spLocks/>
          </p:cNvSpPr>
          <p:nvPr/>
        </p:nvSpPr>
        <p:spPr bwMode="auto">
          <a:xfrm>
            <a:off x="457200" y="1221790"/>
            <a:ext cx="7984156" cy="47073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fontScale="92500" lnSpcReduction="20000"/>
          </a:bodyPr>
          <a:lstStyle>
            <a:lvl1pPr marL="342900" indent="-34290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ＭＳ Ｐゴシック" charset="0"/>
                <a:cs typeface="Verdana" pitchFamily="34" charset="0"/>
              </a:defRPr>
            </a:lvl1pPr>
            <a:lvl2pPr marL="742950" indent="-28575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AU" dirty="0"/>
              <a:t>Ways to build integrity and credibility in the workplace include</a:t>
            </a:r>
            <a:r>
              <a:rPr lang="en-AU" dirty="0" smtClean="0"/>
              <a:t>:</a:t>
            </a:r>
          </a:p>
          <a:p>
            <a:pPr marL="0" indent="0">
              <a:buNone/>
            </a:pPr>
            <a:endParaRPr lang="en-AU" dirty="0"/>
          </a:p>
          <a:p>
            <a:pPr marL="0" indent="0">
              <a:buNone/>
            </a:pPr>
            <a:endParaRPr lang="en-AU" dirty="0" smtClean="0"/>
          </a:p>
          <a:p>
            <a:pPr marL="0" indent="0">
              <a:buNone/>
            </a:pPr>
            <a:endParaRPr lang="en-AU" dirty="0"/>
          </a:p>
          <a:p>
            <a:pPr marL="0" indent="0">
              <a:buNone/>
            </a:pPr>
            <a:endParaRPr lang="en-AU" dirty="0" smtClean="0"/>
          </a:p>
          <a:p>
            <a:pPr marL="0" indent="0">
              <a:buNone/>
            </a:pPr>
            <a:endParaRPr lang="en-AU" dirty="0"/>
          </a:p>
          <a:p>
            <a:pPr marL="0" indent="0">
              <a:buNone/>
            </a:pPr>
            <a:r>
              <a:rPr lang="en-AU" dirty="0" smtClean="0"/>
              <a:t>Organisations </a:t>
            </a:r>
            <a:r>
              <a:rPr lang="en-AU" dirty="0"/>
              <a:t>are made up of ‘people’, only through personal performance can the organisation build its reputation for integrity and credibility. </a:t>
            </a:r>
            <a:endParaRPr lang="en-AU" dirty="0" smtClean="0"/>
          </a:p>
          <a:p>
            <a:pPr marL="0" indent="0">
              <a:buNone/>
            </a:pPr>
            <a:r>
              <a:rPr lang="en-AU" dirty="0" smtClean="0"/>
              <a:t>Lead </a:t>
            </a:r>
            <a:r>
              <a:rPr lang="en-AU" dirty="0"/>
              <a:t>the way for others by being a role model.</a:t>
            </a:r>
          </a:p>
          <a:p>
            <a:pPr marL="0" indent="0">
              <a:buNone/>
            </a:pPr>
            <a:r>
              <a:rPr lang="en-AU" dirty="0"/>
              <a:t>See your e-book for an example of how to embed the principles of integrity into your organisation.</a:t>
            </a:r>
          </a:p>
          <a:p>
            <a:pPr marL="0" indent="0">
              <a:buNone/>
            </a:pPr>
            <a:endParaRPr lang="en-AU" dirty="0"/>
          </a:p>
          <a:p>
            <a:pPr defTabSz="914400"/>
            <a:endParaRPr lang="en-AU" dirty="0"/>
          </a:p>
        </p:txBody>
      </p:sp>
    </p:spTree>
    <p:extLst>
      <p:ext uri="{BB962C8B-B14F-4D97-AF65-F5344CB8AC3E}">
        <p14:creationId xmlns:p14="http://schemas.microsoft.com/office/powerpoint/2010/main" val="27031555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solidFill>
                  <a:srgbClr val="0070C0"/>
                </a:solidFill>
              </a:rPr>
              <a:t>Presentation summary </a:t>
            </a:r>
            <a:endParaRPr lang="en-AU" dirty="0">
              <a:solidFill>
                <a:srgbClr val="0070C0"/>
              </a:solidFill>
            </a:endParaRPr>
          </a:p>
        </p:txBody>
      </p:sp>
      <p:sp>
        <p:nvSpPr>
          <p:cNvPr id="3" name="Content Placeholder 2"/>
          <p:cNvSpPr>
            <a:spLocks noGrp="1"/>
          </p:cNvSpPr>
          <p:nvPr>
            <p:ph idx="1"/>
          </p:nvPr>
        </p:nvSpPr>
        <p:spPr/>
        <p:txBody>
          <a:bodyPr/>
          <a:lstStyle/>
          <a:p>
            <a:pPr marL="0" indent="0">
              <a:buNone/>
            </a:pPr>
            <a:r>
              <a:rPr lang="en-US" dirty="0"/>
              <a:t>Now that you have completed this presentation you will know about</a:t>
            </a:r>
            <a:r>
              <a:rPr lang="en-US" dirty="0" smtClean="0"/>
              <a:t>:</a:t>
            </a:r>
            <a:endParaRPr lang="en-AU" dirty="0" smtClean="0"/>
          </a:p>
          <a:p>
            <a:r>
              <a:rPr lang="en-AU" dirty="0"/>
              <a:t>Use organisation’s standards and values in conducting business</a:t>
            </a:r>
          </a:p>
          <a:p>
            <a:r>
              <a:rPr lang="en-AU" dirty="0"/>
              <a:t>Question, through established communication channels, standards and values considered to be damaging to the organisation</a:t>
            </a:r>
          </a:p>
          <a:p>
            <a:r>
              <a:rPr lang="en-AU" dirty="0"/>
              <a:t>Ensure personal performance contributes to developing an organisation which has integrity and credibility</a:t>
            </a:r>
          </a:p>
          <a:p>
            <a:pPr marL="0" indent="0">
              <a:buNone/>
            </a:pPr>
            <a:endParaRPr lang="en-AU" dirty="0"/>
          </a:p>
        </p:txBody>
      </p:sp>
    </p:spTree>
    <p:extLst>
      <p:ext uri="{BB962C8B-B14F-4D97-AF65-F5344CB8AC3E}">
        <p14:creationId xmlns:p14="http://schemas.microsoft.com/office/powerpoint/2010/main" val="388624185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14"/>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them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tns:customPropertyEditors xmlns:tns="http://schemas.microsoft.com/office/2006/customDocumentInformationPanel">
  <tns:showOnOpen>false</tns:showOnOpen>
  <tns:defaultPropertyEditorNamespace>Standard properties</tns:defaultPropertyEditorNamespace>
</tns:customPropertyEditors>
</file>

<file path=customXml/itemProps1.xml><?xml version="1.0" encoding="utf-8"?>
<ds:datastoreItem xmlns:ds="http://schemas.openxmlformats.org/officeDocument/2006/customXml" ds:itemID="{7C65C207-15A2-4BE6-B335-84FD94B1D81D}">
  <ds:schemaRefs>
    <ds:schemaRef ds:uri="http://schemas.microsoft.com/office/2006/customDocumentInformationPanel"/>
  </ds:schemaRefs>
</ds:datastoreItem>
</file>

<file path=docProps/app.xml><?xml version="1.0" encoding="utf-8"?>
<Properties xmlns="http://schemas.openxmlformats.org/officeDocument/2006/extended-properties" xmlns:vt="http://schemas.openxmlformats.org/officeDocument/2006/docPropsVTypes">
  <TotalTime>559</TotalTime>
  <Words>1179</Words>
  <Application>Microsoft Office PowerPoint</Application>
  <PresentationFormat>On-screen Show (4:3)</PresentationFormat>
  <Paragraphs>132</Paragraphs>
  <Slides>14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ＭＳ Ｐゴシック</vt:lpstr>
      <vt:lpstr>Arial</vt:lpstr>
      <vt:lpstr>Calibri</vt:lpstr>
      <vt:lpstr>Verdana</vt:lpstr>
      <vt:lpstr>1_theme 1</vt:lpstr>
      <vt:lpstr> Show leadership in the workplace BSBMGT401 Presentation 2</vt:lpstr>
      <vt:lpstr>Presentation objectives</vt:lpstr>
      <vt:lpstr>Enhance organisation’s image</vt:lpstr>
      <vt:lpstr>Use organisation’s standards and values</vt:lpstr>
      <vt:lpstr>How values in the workplace assist us:</vt:lpstr>
      <vt:lpstr>Values</vt:lpstr>
      <vt:lpstr>Organisational standards</vt:lpstr>
      <vt:lpstr>Damaging behaviours and performances </vt:lpstr>
      <vt:lpstr>Question standards and values  </vt:lpstr>
      <vt:lpstr>Question standards and values </vt:lpstr>
      <vt:lpstr>Question standards and values </vt:lpstr>
      <vt:lpstr>personal performance contributes to organisational integrity and credibility</vt:lpstr>
      <vt:lpstr>integrity and credibility</vt:lpstr>
      <vt:lpstr>Presentation summary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BSBMGT401</dc:title>
  <dc:subject>Show leadership in the workplace </dc:subject>
  <dc:creator>Tegan Tucker</dc:creator>
  <cp:lastModifiedBy>Jonathan Curro</cp:lastModifiedBy>
  <cp:revision>69</cp:revision>
  <dcterms:created xsi:type="dcterms:W3CDTF">2014-07-03T00:50:58Z</dcterms:created>
  <dcterms:modified xsi:type="dcterms:W3CDTF">2018-06-11T04:49:18Z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9CADC771-6EC7-4F46-8740-036B83C054A8</vt:lpwstr>
  </property>
  <property fmtid="{D5CDD505-2E9C-101B-9397-08002B2CF9AE}" pid="3" name="ArticulatePath">
    <vt:lpwstr>BSBMGT401 Presentation 2</vt:lpwstr>
  </property>
</Properties>
</file>