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hyperlink" Target="https://www.flickr.com/photos/msjacoby/3565859840/" TargetMode="External"/><Relationship Id="rId7" Type="http://schemas.openxmlformats.org/officeDocument/2006/relationships/hyperlink" Target="http://www.chriscrews.com/photos/greenpoint-oil-spill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hyperlink" Target="https://www.bigclassaction.com/lawsuit/toxic-chemical-spill-in-charleston-environmental.php" TargetMode="External"/><Relationship Id="rId4" Type="http://schemas.openxmlformats.org/officeDocument/2006/relationships/image" Target="../media/image4.jpg"/><Relationship Id="rId9" Type="http://schemas.openxmlformats.org/officeDocument/2006/relationships/hyperlink" Target="https://commons.wikimedia.org/wiki/File:FEMA_-_31024_-_Oil_spill_clean_up_in_Kansas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531BD-BD10-826F-6388-1337DE1AEE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WHS Hazard Identification, Risk Assessment, and Control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D31CD-789C-C0C6-4A05-6DC9703B53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Delta group </a:t>
            </a:r>
            <a:r>
              <a:rPr lang="en-US" dirty="0" err="1"/>
              <a:t>qtmp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107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1D20E-6CBB-2788-4CBF-6D741C9B1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 of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73215-8EC0-6D27-CE3E-07E51D79E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identify 1 WHS hazard</a:t>
            </a:r>
          </a:p>
          <a:p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assess and control the associated risks</a:t>
            </a:r>
          </a:p>
          <a:p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larify the legal and organizational requirements.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69552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5BF46-B4B7-D704-F197-B8A71A5C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Hazard: Chemical Spill (Hazardous Substances)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74533-87BD-3294-C5C4-A1F271B53E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Nature of Hazard: Spills of hazardous chemicals in the workplace.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Potential Risks: Chemical burns, respiratory problems, environmental contamination, slips and falls.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4F76BE-B21B-4662-1E18-85EE39B9E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42710" y="4224688"/>
            <a:ext cx="2131510" cy="17905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FFB7CF-970F-C090-D1D3-9EAA8E45C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432917" y="4224688"/>
            <a:ext cx="2255797" cy="17905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5BD42E0-4D20-61F0-BE3C-B9224F2404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462458" y="4224688"/>
            <a:ext cx="2045078" cy="17905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00EFE4D-E15E-8831-9919-06C3BC87D1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08040" y="4224688"/>
            <a:ext cx="2195721" cy="179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247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6FCCF-367E-9C13-18B0-279FAAF31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and Organizational Requirements for Hazard Identification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9096-1794-9F47-DE8D-B5683E181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WHS Act: Requires employers to ensure the health and safety of workers by eliminating or minimizing risks associated with hazards.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WHS Regulations: Mandates that hazardous substances be properly managed, with appropriate risk assessments conducted.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Organizational Policies: Delta Group QTMP’s health and safety policy outlines specific procedures for identifying and managing hazardous substances.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684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5A91-BFA6-991D-021A-BDB12698E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Assessment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0DB1D-D6B0-0AE9-6D68-81A26EE7A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Identification Techniques: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Review Safety Data Sheets (SDS).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Conduct workplace inspections.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Employee feedback.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Assessment Tools: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Risk assessment matrix to evaluate likelihood and severity of chemical spills.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060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2121B-438E-AB2E-E262-46321442E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Control Measures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D69CD-F57A-DAE7-E9CD-ADB839E1E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Control Options:</a:t>
            </a:r>
          </a:p>
          <a:p>
            <a:r>
              <a:rPr lang="en-US" dirty="0"/>
              <a:t>  Elimination: Substitute hazardous chemicals with safer alternatives.</a:t>
            </a:r>
          </a:p>
          <a:p>
            <a:r>
              <a:rPr lang="en-US" dirty="0"/>
              <a:t>  Engineering Controls: Implement spill containment systems.</a:t>
            </a:r>
          </a:p>
          <a:p>
            <a:r>
              <a:rPr lang="en-US" dirty="0"/>
              <a:t>  PPE Controls: Implement PPE requirements when handling hazardous chemicals</a:t>
            </a:r>
          </a:p>
          <a:p>
            <a:r>
              <a:rPr lang="en-US" dirty="0"/>
              <a:t> Monitoring: Workplace checklists to ensure compliance and effectiveness.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610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EA3AC-C076-76D5-9000-AB0E3CBE3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Responsibilities of the Audience (Chemical Spill)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ED999-2EA8-911D-775C-BE1179D565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Workers: Follow safe handling procedures, report spills immediately, attend training sessions.</a:t>
            </a:r>
          </a:p>
          <a:p>
            <a:r>
              <a:rPr lang="en-US" dirty="0"/>
              <a:t>Managers: Ensure proper training, conduct regular inspections, enforce compliance with safety protocols.</a:t>
            </a:r>
          </a:p>
          <a:p>
            <a:r>
              <a:rPr lang="en-US" dirty="0"/>
              <a:t>PCBU: Provide necessary resources, maintain a safe working environment, and ensure adherence to WHS regulations.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603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54CBE-349E-52B8-38C0-DBD767A81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10E70-AC3D-4C08-FDD1-B42CCC981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Summary: Importance of identifying, assessing, and controlling WHS hazards to maintain a safe work environment.</a:t>
            </a:r>
          </a:p>
          <a:p>
            <a:r>
              <a:rPr lang="en-US" dirty="0"/>
              <a:t>Call to Action: We encourage all employees to participate actively in health and safety initiatives.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7050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17</TotalTime>
  <Words>317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 Cen MT</vt:lpstr>
      <vt:lpstr>Circuit</vt:lpstr>
      <vt:lpstr>WHS Hazard Identification, Risk Assessment, and Control</vt:lpstr>
      <vt:lpstr>Purpose of Presentation</vt:lpstr>
      <vt:lpstr>Hazard: Chemical Spill (Hazardous Substances)</vt:lpstr>
      <vt:lpstr>Legal and Organizational Requirements for Hazard Identification</vt:lpstr>
      <vt:lpstr>Risk Assessment Process</vt:lpstr>
      <vt:lpstr>Risk Control Measures</vt:lpstr>
      <vt:lpstr>Responsibilities of the Audience (Chemical Spill)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 Grunwald</dc:creator>
  <cp:lastModifiedBy>Eliza Grunwald</cp:lastModifiedBy>
  <cp:revision>1</cp:revision>
  <dcterms:created xsi:type="dcterms:W3CDTF">2024-09-30T02:32:55Z</dcterms:created>
  <dcterms:modified xsi:type="dcterms:W3CDTF">2024-09-30T02:50:52Z</dcterms:modified>
</cp:coreProperties>
</file>