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0" r:id="rId1"/>
    <p:sldMasterId id="2147483675" r:id="rId2"/>
  </p:sldMasterIdLst>
  <p:notesMasterIdLst>
    <p:notesMasterId r:id="rId63"/>
  </p:notesMasterIdLst>
  <p:handoutMasterIdLst>
    <p:handoutMasterId r:id="rId64"/>
  </p:handoutMasterIdLst>
  <p:sldIdLst>
    <p:sldId id="256" r:id="rId3"/>
    <p:sldId id="260" r:id="rId4"/>
    <p:sldId id="261" r:id="rId5"/>
    <p:sldId id="262" r:id="rId6"/>
    <p:sldId id="316" r:id="rId7"/>
    <p:sldId id="317" r:id="rId8"/>
    <p:sldId id="318" r:id="rId9"/>
    <p:sldId id="319" r:id="rId10"/>
    <p:sldId id="263" r:id="rId11"/>
    <p:sldId id="265" r:id="rId12"/>
    <p:sldId id="266" r:id="rId13"/>
    <p:sldId id="267" r:id="rId14"/>
    <p:sldId id="268" r:id="rId15"/>
    <p:sldId id="269" r:id="rId16"/>
    <p:sldId id="289" r:id="rId17"/>
    <p:sldId id="270" r:id="rId18"/>
    <p:sldId id="271" r:id="rId19"/>
    <p:sldId id="272" r:id="rId20"/>
    <p:sldId id="273" r:id="rId21"/>
    <p:sldId id="274" r:id="rId22"/>
    <p:sldId id="275" r:id="rId23"/>
    <p:sldId id="264" r:id="rId24"/>
    <p:sldId id="276" r:id="rId25"/>
    <p:sldId id="277" r:id="rId26"/>
    <p:sldId id="315" r:id="rId27"/>
    <p:sldId id="278" r:id="rId28"/>
    <p:sldId id="279" r:id="rId29"/>
    <p:sldId id="280" r:id="rId30"/>
    <p:sldId id="282" r:id="rId31"/>
    <p:sldId id="283" r:id="rId32"/>
    <p:sldId id="285" r:id="rId33"/>
    <p:sldId id="284" r:id="rId34"/>
    <p:sldId id="281" r:id="rId35"/>
    <p:sldId id="286" r:id="rId36"/>
    <p:sldId id="287" r:id="rId37"/>
    <p:sldId id="288" r:id="rId38"/>
    <p:sldId id="292" r:id="rId39"/>
    <p:sldId id="294" r:id="rId40"/>
    <p:sldId id="295" r:id="rId41"/>
    <p:sldId id="296" r:id="rId42"/>
    <p:sldId id="299" r:id="rId43"/>
    <p:sldId id="300" r:id="rId44"/>
    <p:sldId id="297" r:id="rId45"/>
    <p:sldId id="293" r:id="rId46"/>
    <p:sldId id="301" r:id="rId47"/>
    <p:sldId id="302" r:id="rId48"/>
    <p:sldId id="303" r:id="rId49"/>
    <p:sldId id="304" r:id="rId50"/>
    <p:sldId id="305" r:id="rId51"/>
    <p:sldId id="306" r:id="rId52"/>
    <p:sldId id="307" r:id="rId53"/>
    <p:sldId id="308" r:id="rId54"/>
    <p:sldId id="291" r:id="rId55"/>
    <p:sldId id="309" r:id="rId56"/>
    <p:sldId id="290" r:id="rId57"/>
    <p:sldId id="310" r:id="rId58"/>
    <p:sldId id="311" r:id="rId59"/>
    <p:sldId id="314" r:id="rId60"/>
    <p:sldId id="312" r:id="rId61"/>
    <p:sldId id="257" r:id="rId62"/>
  </p:sldIdLst>
  <p:sldSz cx="12192000" cy="6858000"/>
  <p:notesSz cx="6858000" cy="9144000"/>
  <p:embeddedFontLst>
    <p:embeddedFont>
      <p:font typeface="Open Sans" panose="020B0606030504020204" pitchFamily="34" charset="0"/>
      <p:regular r:id="rId65"/>
      <p:bold r:id="rId66"/>
      <p:italic r:id="rId67"/>
      <p:boldItalic r:id="rId68"/>
    </p:embeddedFont>
    <p:embeddedFont>
      <p:font typeface="Poppins" panose="00000500000000000000" pitchFamily="2" charset="0"/>
      <p:regular r:id="rId69"/>
      <p:bold r:id="rId70"/>
      <p:italic r:id="rId71"/>
      <p:boldItalic r:id="rId72"/>
    </p:embeddedFont>
    <p:embeddedFont>
      <p:font typeface="Poppins SemiBold" panose="00000700000000000000" pitchFamily="2" charset="0"/>
      <p:regular r:id="rId73"/>
      <p:bold r:id="rId74"/>
      <p:italic r:id="rId75"/>
      <p:boldItalic r:id="rId7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9B99"/>
    <a:srgbClr val="C99C93"/>
    <a:srgbClr val="EDD2C9"/>
    <a:srgbClr val="CB907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283" autoAdjust="0"/>
  </p:normalViewPr>
  <p:slideViewPr>
    <p:cSldViewPr snapToGrid="0" snapToObjects="1">
      <p:cViewPr varScale="1">
        <p:scale>
          <a:sx n="103" d="100"/>
          <a:sy n="103" d="100"/>
        </p:scale>
        <p:origin x="828"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napToObjects="1" showGuides="1">
      <p:cViewPr varScale="1">
        <p:scale>
          <a:sx n="150" d="100"/>
          <a:sy n="150" d="100"/>
        </p:scale>
        <p:origin x="2984" y="1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font" Target="fonts/font4.fntdata"/><Relationship Id="rId76" Type="http://schemas.openxmlformats.org/officeDocument/2006/relationships/font" Target="fonts/font12.fntdata"/><Relationship Id="rId7" Type="http://schemas.openxmlformats.org/officeDocument/2006/relationships/slide" Target="slides/slide5.xml"/><Relationship Id="rId71"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font" Target="fonts/font2.fntdata"/><Relationship Id="rId74" Type="http://schemas.openxmlformats.org/officeDocument/2006/relationships/font" Target="fonts/font10.fntdata"/><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font" Target="fonts/font1.fntdata"/><Relationship Id="rId73" Type="http://schemas.openxmlformats.org/officeDocument/2006/relationships/font" Target="fonts/font9.fntdata"/><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handoutMaster" Target="handoutMasters/handoutMaster1.xml"/><Relationship Id="rId69" Type="http://schemas.openxmlformats.org/officeDocument/2006/relationships/font" Target="fonts/font5.fntdata"/><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8.fntdata"/><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font" Target="fonts/font3.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font" Target="fonts/font6.fntdata"/><Relationship Id="rId75"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5C0A68-C35E-4C0E-90F0-213787F90F81}" type="doc">
      <dgm:prSet loTypeId="urn:microsoft.com/office/officeart/2011/layout/TabList" loCatId="list" qsTypeId="urn:microsoft.com/office/officeart/2005/8/quickstyle/simple1" qsCatId="simple" csTypeId="urn:microsoft.com/office/officeart/2005/8/colors/accent0_3" csCatId="mainScheme" phldr="1"/>
      <dgm:spPr/>
      <dgm:t>
        <a:bodyPr/>
        <a:lstStyle/>
        <a:p>
          <a:endParaRPr lang="en-US"/>
        </a:p>
      </dgm:t>
    </dgm:pt>
    <dgm:pt modelId="{74E99115-4EFF-4AD9-A094-748E43E86951}">
      <dgm:prSet phldrT="[Text]" custT="1"/>
      <dgm:spPr>
        <a:solidFill>
          <a:schemeClr val="tx2">
            <a:lumMod val="20000"/>
            <a:lumOff val="80000"/>
          </a:schemeClr>
        </a:solidFill>
        <a:ln>
          <a:solidFill>
            <a:schemeClr val="bg2"/>
          </a:solidFill>
        </a:ln>
      </dgm:spPr>
      <dgm:t>
        <a:bodyPr/>
        <a:lstStyle/>
        <a:p>
          <a:r>
            <a:rPr lang="en-US" sz="1800" b="0" dirty="0">
              <a:solidFill>
                <a:schemeClr val="tx1">
                  <a:lumMod val="50000"/>
                </a:schemeClr>
              </a:solidFill>
              <a:latin typeface="+mn-lt"/>
            </a:rPr>
            <a:t>AS 3959</a:t>
          </a:r>
        </a:p>
      </dgm:t>
    </dgm:pt>
    <dgm:pt modelId="{6B5367B5-51B9-466F-A1A1-615B6D771B57}" type="parTrans" cxnId="{F57E6293-B639-4074-9D75-3DB9080AF1F6}">
      <dgm:prSet/>
      <dgm:spPr/>
      <dgm:t>
        <a:bodyPr/>
        <a:lstStyle/>
        <a:p>
          <a:endParaRPr lang="en-US" sz="1800">
            <a:latin typeface="+mn-lt"/>
          </a:endParaRPr>
        </a:p>
      </dgm:t>
    </dgm:pt>
    <dgm:pt modelId="{1BA5C51A-0E31-45B8-8E81-22CFD7F8EF88}" type="sibTrans" cxnId="{F57E6293-B639-4074-9D75-3DB9080AF1F6}">
      <dgm:prSet/>
      <dgm:spPr/>
      <dgm:t>
        <a:bodyPr/>
        <a:lstStyle/>
        <a:p>
          <a:endParaRPr lang="en-US" sz="1800">
            <a:latin typeface="+mn-lt"/>
          </a:endParaRPr>
        </a:p>
      </dgm:t>
    </dgm:pt>
    <dgm:pt modelId="{6FCDFF4B-EE36-46F1-A117-5C278581C5D9}">
      <dgm:prSet phldrT="[Text]" custT="1"/>
      <dgm:spPr/>
      <dgm:t>
        <a:bodyPr/>
        <a:lstStyle/>
        <a:p>
          <a:r>
            <a:rPr lang="en-US" sz="1600" dirty="0">
              <a:latin typeface="+mn-lt"/>
            </a:rPr>
            <a:t>Establishes the bushfire attack levels used to establish the requirements for construction</a:t>
          </a:r>
        </a:p>
      </dgm:t>
    </dgm:pt>
    <dgm:pt modelId="{35AAF397-F034-4BC6-B8A8-50B8382AE277}" type="parTrans" cxnId="{560CBBD9-5ADF-4AA4-A31A-87410C03357B}">
      <dgm:prSet/>
      <dgm:spPr/>
      <dgm:t>
        <a:bodyPr/>
        <a:lstStyle/>
        <a:p>
          <a:endParaRPr lang="en-US" sz="1800">
            <a:latin typeface="+mn-lt"/>
          </a:endParaRPr>
        </a:p>
      </dgm:t>
    </dgm:pt>
    <dgm:pt modelId="{4E87A7AF-CB6F-4045-A263-5F1D7D5A75FE}" type="sibTrans" cxnId="{560CBBD9-5ADF-4AA4-A31A-87410C03357B}">
      <dgm:prSet/>
      <dgm:spPr/>
      <dgm:t>
        <a:bodyPr/>
        <a:lstStyle/>
        <a:p>
          <a:endParaRPr lang="en-US" sz="1800">
            <a:latin typeface="+mn-lt"/>
          </a:endParaRPr>
        </a:p>
      </dgm:t>
    </dgm:pt>
    <dgm:pt modelId="{55B33D8E-B834-4F1F-8A9D-241EEC0E9AF4}">
      <dgm:prSet phldrT="[Text]" custT="1"/>
      <dgm:spPr/>
      <dgm:t>
        <a:bodyPr/>
        <a:lstStyle/>
        <a:p>
          <a:r>
            <a:rPr lang="en-US" sz="1600" dirty="0">
              <a:latin typeface="+mn-lt"/>
            </a:rPr>
            <a:t>Bushfire attack levels: BAL Low, BAL 12.5, BAL 19, BAL 29, BAL 40, BAL FZ</a:t>
          </a:r>
        </a:p>
      </dgm:t>
    </dgm:pt>
    <dgm:pt modelId="{B15A17FC-BC58-4C06-8BD4-90428FFBF4CF}" type="parTrans" cxnId="{05456CBD-267D-429E-B620-5CC5451D1BEA}">
      <dgm:prSet/>
      <dgm:spPr/>
      <dgm:t>
        <a:bodyPr/>
        <a:lstStyle/>
        <a:p>
          <a:endParaRPr lang="en-US" sz="1800">
            <a:latin typeface="+mn-lt"/>
          </a:endParaRPr>
        </a:p>
      </dgm:t>
    </dgm:pt>
    <dgm:pt modelId="{4705349B-E798-4D61-94E0-33077E7CCF7A}" type="sibTrans" cxnId="{05456CBD-267D-429E-B620-5CC5451D1BEA}">
      <dgm:prSet/>
      <dgm:spPr/>
      <dgm:t>
        <a:bodyPr/>
        <a:lstStyle/>
        <a:p>
          <a:endParaRPr lang="en-US" sz="1800">
            <a:latin typeface="+mn-lt"/>
          </a:endParaRPr>
        </a:p>
      </dgm:t>
    </dgm:pt>
    <dgm:pt modelId="{1110EB56-0E17-4114-B72B-69C4564527AB}" type="pres">
      <dgm:prSet presAssocID="{695C0A68-C35E-4C0E-90F0-213787F90F81}" presName="Name0" presStyleCnt="0">
        <dgm:presLayoutVars>
          <dgm:chMax/>
          <dgm:chPref val="3"/>
          <dgm:dir/>
          <dgm:animOne val="branch"/>
          <dgm:animLvl val="lvl"/>
        </dgm:presLayoutVars>
      </dgm:prSet>
      <dgm:spPr/>
    </dgm:pt>
    <dgm:pt modelId="{31B1C0B1-1F66-4C54-9151-3491F1A63405}" type="pres">
      <dgm:prSet presAssocID="{74E99115-4EFF-4AD9-A094-748E43E86951}" presName="composite" presStyleCnt="0"/>
      <dgm:spPr/>
    </dgm:pt>
    <dgm:pt modelId="{518D96A5-7680-49BD-8637-E23A84A632B9}" type="pres">
      <dgm:prSet presAssocID="{74E99115-4EFF-4AD9-A094-748E43E86951}" presName="FirstChild" presStyleLbl="revTx" presStyleIdx="0" presStyleCnt="2" custScaleX="97332" custScaleY="129643" custLinFactNeighborX="558" custLinFactNeighborY="-15454">
        <dgm:presLayoutVars>
          <dgm:chMax val="0"/>
          <dgm:chPref val="0"/>
          <dgm:bulletEnabled val="1"/>
        </dgm:presLayoutVars>
      </dgm:prSet>
      <dgm:spPr/>
    </dgm:pt>
    <dgm:pt modelId="{E599E94E-F6A3-46A0-9263-B993B542DF43}" type="pres">
      <dgm:prSet presAssocID="{74E99115-4EFF-4AD9-A094-748E43E86951}" presName="Parent" presStyleLbl="alignNode1" presStyleIdx="0" presStyleCnt="1" custScaleY="137872" custLinFactNeighborY="-26725">
        <dgm:presLayoutVars>
          <dgm:chMax val="3"/>
          <dgm:chPref val="3"/>
          <dgm:bulletEnabled val="1"/>
        </dgm:presLayoutVars>
      </dgm:prSet>
      <dgm:spPr/>
    </dgm:pt>
    <dgm:pt modelId="{26D8F00F-95ED-4CAA-B9DB-29310AC2274D}" type="pres">
      <dgm:prSet presAssocID="{74E99115-4EFF-4AD9-A094-748E43E86951}" presName="Accent" presStyleLbl="parChTrans1D1" presStyleIdx="0" presStyleCnt="1"/>
      <dgm:spPr/>
    </dgm:pt>
    <dgm:pt modelId="{C8D6701A-5817-4283-B9CC-9D11DC187C86}" type="pres">
      <dgm:prSet presAssocID="{74E99115-4EFF-4AD9-A094-748E43E86951}" presName="Child" presStyleLbl="revTx" presStyleIdx="1" presStyleCnt="2" custScaleY="35966">
        <dgm:presLayoutVars>
          <dgm:chMax val="0"/>
          <dgm:chPref val="0"/>
          <dgm:bulletEnabled val="1"/>
        </dgm:presLayoutVars>
      </dgm:prSet>
      <dgm:spPr/>
    </dgm:pt>
  </dgm:ptLst>
  <dgm:cxnLst>
    <dgm:cxn modelId="{310A1561-05B0-4240-93D8-CC03A265B86E}" type="presOf" srcId="{695C0A68-C35E-4C0E-90F0-213787F90F81}" destId="{1110EB56-0E17-4114-B72B-69C4564527AB}" srcOrd="0" destOrd="0" presId="urn:microsoft.com/office/officeart/2011/layout/TabList"/>
    <dgm:cxn modelId="{5ADF6A68-0CB8-4B83-8B5D-2B8E6CF94757}" type="presOf" srcId="{74E99115-4EFF-4AD9-A094-748E43E86951}" destId="{E599E94E-F6A3-46A0-9263-B993B542DF43}" srcOrd="0" destOrd="0" presId="urn:microsoft.com/office/officeart/2011/layout/TabList"/>
    <dgm:cxn modelId="{F57E6293-B639-4074-9D75-3DB9080AF1F6}" srcId="{695C0A68-C35E-4C0E-90F0-213787F90F81}" destId="{74E99115-4EFF-4AD9-A094-748E43E86951}" srcOrd="0" destOrd="0" parTransId="{6B5367B5-51B9-466F-A1A1-615B6D771B57}" sibTransId="{1BA5C51A-0E31-45B8-8E81-22CFD7F8EF88}"/>
    <dgm:cxn modelId="{E7A58CA9-CDB2-4BFC-87F2-2E074FADB538}" type="presOf" srcId="{6FCDFF4B-EE36-46F1-A117-5C278581C5D9}" destId="{518D96A5-7680-49BD-8637-E23A84A632B9}" srcOrd="0" destOrd="0" presId="urn:microsoft.com/office/officeart/2011/layout/TabList"/>
    <dgm:cxn modelId="{05456CBD-267D-429E-B620-5CC5451D1BEA}" srcId="{74E99115-4EFF-4AD9-A094-748E43E86951}" destId="{55B33D8E-B834-4F1F-8A9D-241EEC0E9AF4}" srcOrd="1" destOrd="0" parTransId="{B15A17FC-BC58-4C06-8BD4-90428FFBF4CF}" sibTransId="{4705349B-E798-4D61-94E0-33077E7CCF7A}"/>
    <dgm:cxn modelId="{560CBBD9-5ADF-4AA4-A31A-87410C03357B}" srcId="{74E99115-4EFF-4AD9-A094-748E43E86951}" destId="{6FCDFF4B-EE36-46F1-A117-5C278581C5D9}" srcOrd="0" destOrd="0" parTransId="{35AAF397-F034-4BC6-B8A8-50B8382AE277}" sibTransId="{4E87A7AF-CB6F-4045-A263-5F1D7D5A75FE}"/>
    <dgm:cxn modelId="{F3D245E0-266A-419A-9A1A-767ACE4CD18F}" type="presOf" srcId="{55B33D8E-B834-4F1F-8A9D-241EEC0E9AF4}" destId="{C8D6701A-5817-4283-B9CC-9D11DC187C86}" srcOrd="0" destOrd="0" presId="urn:microsoft.com/office/officeart/2011/layout/TabList"/>
    <dgm:cxn modelId="{A9ECB3E2-2541-41E1-8D7F-DF0CEE6F2012}" type="presParOf" srcId="{1110EB56-0E17-4114-B72B-69C4564527AB}" destId="{31B1C0B1-1F66-4C54-9151-3491F1A63405}" srcOrd="0" destOrd="0" presId="urn:microsoft.com/office/officeart/2011/layout/TabList"/>
    <dgm:cxn modelId="{64FE2D6F-67D6-4005-889C-4883E4A81542}" type="presParOf" srcId="{31B1C0B1-1F66-4C54-9151-3491F1A63405}" destId="{518D96A5-7680-49BD-8637-E23A84A632B9}" srcOrd="0" destOrd="0" presId="urn:microsoft.com/office/officeart/2011/layout/TabList"/>
    <dgm:cxn modelId="{D157040A-FEF9-47A3-A78E-CE190CE5C2AB}" type="presParOf" srcId="{31B1C0B1-1F66-4C54-9151-3491F1A63405}" destId="{E599E94E-F6A3-46A0-9263-B993B542DF43}" srcOrd="1" destOrd="0" presId="urn:microsoft.com/office/officeart/2011/layout/TabList"/>
    <dgm:cxn modelId="{FD4FBD6C-BC30-4243-A85E-21EC076302EC}" type="presParOf" srcId="{31B1C0B1-1F66-4C54-9151-3491F1A63405}" destId="{26D8F00F-95ED-4CAA-B9DB-29310AC2274D}" srcOrd="2" destOrd="0" presId="urn:microsoft.com/office/officeart/2011/layout/TabList"/>
    <dgm:cxn modelId="{0871C72B-FDC8-4FDF-8DAC-E68743B0780D}" type="presParOf" srcId="{1110EB56-0E17-4114-B72B-69C4564527AB}" destId="{C8D6701A-5817-4283-B9CC-9D11DC187C86}"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B3E8AC-90AF-48A4-8558-2AE1EABC47AA}" type="doc">
      <dgm:prSet loTypeId="urn:microsoft.com/office/officeart/2005/8/layout/default" loCatId="list" qsTypeId="urn:microsoft.com/office/officeart/2005/8/quickstyle/simple1" qsCatId="simple" csTypeId="urn:microsoft.com/office/officeart/2005/8/colors/accent0_3" csCatId="mainScheme" phldr="1"/>
      <dgm:spPr/>
      <dgm:t>
        <a:bodyPr/>
        <a:lstStyle/>
        <a:p>
          <a:endParaRPr lang="en-PH"/>
        </a:p>
      </dgm:t>
    </dgm:pt>
    <dgm:pt modelId="{E9C82EE9-353D-4F79-BBB6-616392444EB4}">
      <dgm:prSet phldrT="[Text]" custT="1"/>
      <dgm:spPr>
        <a:solidFill>
          <a:schemeClr val="tx2">
            <a:lumMod val="40000"/>
            <a:lumOff val="60000"/>
          </a:schemeClr>
        </a:solidFill>
      </dgm:spPr>
      <dgm:t>
        <a:bodyPr/>
        <a:lstStyle/>
        <a:p>
          <a:pPr algn="ctr"/>
          <a:r>
            <a:rPr lang="en-PH" sz="2200" b="1" dirty="0">
              <a:solidFill>
                <a:sysClr val="windowText" lastClr="000000"/>
              </a:solidFill>
            </a:rPr>
            <a:t>Experience</a:t>
          </a:r>
        </a:p>
      </dgm:t>
    </dgm:pt>
    <dgm:pt modelId="{D8CA4A9E-2615-441C-8AA8-4B271A1F3C38}" type="parTrans" cxnId="{569FD875-DD27-4BEB-9FD5-A7F55FB86BC3}">
      <dgm:prSet/>
      <dgm:spPr/>
      <dgm:t>
        <a:bodyPr/>
        <a:lstStyle/>
        <a:p>
          <a:pPr algn="ctr"/>
          <a:endParaRPr lang="en-PH" sz="2200"/>
        </a:p>
      </dgm:t>
    </dgm:pt>
    <dgm:pt modelId="{9CB4E7B0-4D41-43A8-BFE8-695B2B4D4D37}" type="sibTrans" cxnId="{569FD875-DD27-4BEB-9FD5-A7F55FB86BC3}">
      <dgm:prSet/>
      <dgm:spPr/>
      <dgm:t>
        <a:bodyPr/>
        <a:lstStyle/>
        <a:p>
          <a:pPr algn="ctr"/>
          <a:endParaRPr lang="en-PH" sz="2200"/>
        </a:p>
      </dgm:t>
    </dgm:pt>
    <dgm:pt modelId="{B52F3679-F2BD-4822-B91C-3ED3315503C2}">
      <dgm:prSet phldrT="[Text]" custT="1"/>
      <dgm:spPr>
        <a:solidFill>
          <a:schemeClr val="tx2">
            <a:lumMod val="40000"/>
            <a:lumOff val="60000"/>
          </a:schemeClr>
        </a:solidFill>
      </dgm:spPr>
      <dgm:t>
        <a:bodyPr/>
        <a:lstStyle/>
        <a:p>
          <a:pPr algn="ctr"/>
          <a:r>
            <a:rPr lang="en-PH" sz="2200" b="1" dirty="0">
              <a:solidFill>
                <a:sysClr val="windowText" lastClr="000000"/>
              </a:solidFill>
            </a:rPr>
            <a:t>Reputation</a:t>
          </a:r>
        </a:p>
      </dgm:t>
    </dgm:pt>
    <dgm:pt modelId="{56723D8B-745F-4624-B050-FA7F46C97FC3}" type="parTrans" cxnId="{67DFB42B-EE66-4936-A8C7-4F5903A5FF8C}">
      <dgm:prSet/>
      <dgm:spPr/>
      <dgm:t>
        <a:bodyPr/>
        <a:lstStyle/>
        <a:p>
          <a:pPr algn="ctr"/>
          <a:endParaRPr lang="en-PH" sz="2200"/>
        </a:p>
      </dgm:t>
    </dgm:pt>
    <dgm:pt modelId="{CB375E84-7221-4629-B0E6-BA8F3582A60D}" type="sibTrans" cxnId="{67DFB42B-EE66-4936-A8C7-4F5903A5FF8C}">
      <dgm:prSet/>
      <dgm:spPr/>
      <dgm:t>
        <a:bodyPr/>
        <a:lstStyle/>
        <a:p>
          <a:pPr algn="ctr"/>
          <a:endParaRPr lang="en-PH" sz="2200"/>
        </a:p>
      </dgm:t>
    </dgm:pt>
    <dgm:pt modelId="{6278C099-7892-4C46-8ACC-43D7B98DC7BF}">
      <dgm:prSet phldrT="[Text]" custT="1"/>
      <dgm:spPr>
        <a:solidFill>
          <a:schemeClr val="tx2">
            <a:lumMod val="40000"/>
            <a:lumOff val="60000"/>
          </a:schemeClr>
        </a:solidFill>
      </dgm:spPr>
      <dgm:t>
        <a:bodyPr/>
        <a:lstStyle/>
        <a:p>
          <a:pPr algn="ctr"/>
          <a:r>
            <a:rPr lang="en-PH" sz="2200" b="1" dirty="0">
              <a:solidFill>
                <a:sysClr val="windowText" lastClr="000000"/>
              </a:solidFill>
            </a:rPr>
            <a:t>Accountability</a:t>
          </a:r>
        </a:p>
      </dgm:t>
    </dgm:pt>
    <dgm:pt modelId="{913F936F-61FF-4DDC-A39F-3443B56F3443}" type="parTrans" cxnId="{F183FD2C-6EA3-4A27-97AC-8CFB49CB0A3B}">
      <dgm:prSet/>
      <dgm:spPr/>
      <dgm:t>
        <a:bodyPr/>
        <a:lstStyle/>
        <a:p>
          <a:pPr algn="ctr"/>
          <a:endParaRPr lang="en-PH" sz="2200"/>
        </a:p>
      </dgm:t>
    </dgm:pt>
    <dgm:pt modelId="{EE196E4E-57B3-4228-B8AB-E0594CC748FF}" type="sibTrans" cxnId="{F183FD2C-6EA3-4A27-97AC-8CFB49CB0A3B}">
      <dgm:prSet/>
      <dgm:spPr/>
      <dgm:t>
        <a:bodyPr/>
        <a:lstStyle/>
        <a:p>
          <a:pPr algn="ctr"/>
          <a:endParaRPr lang="en-PH" sz="2200"/>
        </a:p>
      </dgm:t>
    </dgm:pt>
    <dgm:pt modelId="{AEC33F83-EE0A-4B24-8FFF-9A4C9430067A}">
      <dgm:prSet phldrT="[Text]" custT="1"/>
      <dgm:spPr>
        <a:solidFill>
          <a:schemeClr val="tx2">
            <a:lumMod val="40000"/>
            <a:lumOff val="60000"/>
          </a:schemeClr>
        </a:solidFill>
      </dgm:spPr>
      <dgm:t>
        <a:bodyPr/>
        <a:lstStyle/>
        <a:p>
          <a:pPr algn="ctr"/>
          <a:r>
            <a:rPr lang="en-PH" sz="2200" b="1" dirty="0">
              <a:solidFill>
                <a:sysClr val="windowText" lastClr="000000"/>
              </a:solidFill>
            </a:rPr>
            <a:t>Processes</a:t>
          </a:r>
        </a:p>
      </dgm:t>
    </dgm:pt>
    <dgm:pt modelId="{8F4CCD98-8D46-4983-8B05-93EFDC8F725E}" type="parTrans" cxnId="{3C5FB1C5-951F-46A4-B5F0-FE9764F8415C}">
      <dgm:prSet/>
      <dgm:spPr/>
      <dgm:t>
        <a:bodyPr/>
        <a:lstStyle/>
        <a:p>
          <a:pPr algn="ctr"/>
          <a:endParaRPr lang="en-PH" sz="2200"/>
        </a:p>
      </dgm:t>
    </dgm:pt>
    <dgm:pt modelId="{6A603BC6-2C4B-40CC-9FAC-7C935E135F91}" type="sibTrans" cxnId="{3C5FB1C5-951F-46A4-B5F0-FE9764F8415C}">
      <dgm:prSet/>
      <dgm:spPr/>
      <dgm:t>
        <a:bodyPr/>
        <a:lstStyle/>
        <a:p>
          <a:pPr algn="ctr"/>
          <a:endParaRPr lang="en-PH" sz="2200"/>
        </a:p>
      </dgm:t>
    </dgm:pt>
    <dgm:pt modelId="{3D2DB3C6-E01D-41F4-A5CF-CC92F17CE4B4}" type="pres">
      <dgm:prSet presAssocID="{C9B3E8AC-90AF-48A4-8558-2AE1EABC47AA}" presName="diagram" presStyleCnt="0">
        <dgm:presLayoutVars>
          <dgm:dir/>
          <dgm:resizeHandles val="exact"/>
        </dgm:presLayoutVars>
      </dgm:prSet>
      <dgm:spPr/>
    </dgm:pt>
    <dgm:pt modelId="{5D7910FE-0A79-4528-BCBA-42ED490C1EC0}" type="pres">
      <dgm:prSet presAssocID="{E9C82EE9-353D-4F79-BBB6-616392444EB4}" presName="node" presStyleLbl="node1" presStyleIdx="0" presStyleCnt="4">
        <dgm:presLayoutVars>
          <dgm:bulletEnabled val="1"/>
        </dgm:presLayoutVars>
      </dgm:prSet>
      <dgm:spPr/>
    </dgm:pt>
    <dgm:pt modelId="{990CDD7E-FE19-4F2B-9187-7FBC92688782}" type="pres">
      <dgm:prSet presAssocID="{9CB4E7B0-4D41-43A8-BFE8-695B2B4D4D37}" presName="sibTrans" presStyleCnt="0"/>
      <dgm:spPr/>
    </dgm:pt>
    <dgm:pt modelId="{857DA3FB-4DBF-4AD3-BE90-5186467F13FA}" type="pres">
      <dgm:prSet presAssocID="{B52F3679-F2BD-4822-B91C-3ED3315503C2}" presName="node" presStyleLbl="node1" presStyleIdx="1" presStyleCnt="4">
        <dgm:presLayoutVars>
          <dgm:bulletEnabled val="1"/>
        </dgm:presLayoutVars>
      </dgm:prSet>
      <dgm:spPr/>
    </dgm:pt>
    <dgm:pt modelId="{B4E945AB-FDE5-46ED-A312-11EAA24A067B}" type="pres">
      <dgm:prSet presAssocID="{CB375E84-7221-4629-B0E6-BA8F3582A60D}" presName="sibTrans" presStyleCnt="0"/>
      <dgm:spPr/>
    </dgm:pt>
    <dgm:pt modelId="{EB177EF3-C8F5-471C-AC13-E9CDC2E39F07}" type="pres">
      <dgm:prSet presAssocID="{6278C099-7892-4C46-8ACC-43D7B98DC7BF}" presName="node" presStyleLbl="node1" presStyleIdx="2" presStyleCnt="4">
        <dgm:presLayoutVars>
          <dgm:bulletEnabled val="1"/>
        </dgm:presLayoutVars>
      </dgm:prSet>
      <dgm:spPr/>
    </dgm:pt>
    <dgm:pt modelId="{3465A238-F37F-4113-B334-8D502C06F0E9}" type="pres">
      <dgm:prSet presAssocID="{EE196E4E-57B3-4228-B8AB-E0594CC748FF}" presName="sibTrans" presStyleCnt="0"/>
      <dgm:spPr/>
    </dgm:pt>
    <dgm:pt modelId="{BE4FE158-D0F5-4BAB-9E67-876D9A2B7ABF}" type="pres">
      <dgm:prSet presAssocID="{AEC33F83-EE0A-4B24-8FFF-9A4C9430067A}" presName="node" presStyleLbl="node1" presStyleIdx="3" presStyleCnt="4">
        <dgm:presLayoutVars>
          <dgm:bulletEnabled val="1"/>
        </dgm:presLayoutVars>
      </dgm:prSet>
      <dgm:spPr/>
    </dgm:pt>
  </dgm:ptLst>
  <dgm:cxnLst>
    <dgm:cxn modelId="{D3068124-2189-44CB-8742-74CCE790639C}" type="presOf" srcId="{6278C099-7892-4C46-8ACC-43D7B98DC7BF}" destId="{EB177EF3-C8F5-471C-AC13-E9CDC2E39F07}" srcOrd="0" destOrd="0" presId="urn:microsoft.com/office/officeart/2005/8/layout/default"/>
    <dgm:cxn modelId="{67DFB42B-EE66-4936-A8C7-4F5903A5FF8C}" srcId="{C9B3E8AC-90AF-48A4-8558-2AE1EABC47AA}" destId="{B52F3679-F2BD-4822-B91C-3ED3315503C2}" srcOrd="1" destOrd="0" parTransId="{56723D8B-745F-4624-B050-FA7F46C97FC3}" sibTransId="{CB375E84-7221-4629-B0E6-BA8F3582A60D}"/>
    <dgm:cxn modelId="{F183FD2C-6EA3-4A27-97AC-8CFB49CB0A3B}" srcId="{C9B3E8AC-90AF-48A4-8558-2AE1EABC47AA}" destId="{6278C099-7892-4C46-8ACC-43D7B98DC7BF}" srcOrd="2" destOrd="0" parTransId="{913F936F-61FF-4DDC-A39F-3443B56F3443}" sibTransId="{EE196E4E-57B3-4228-B8AB-E0594CC748FF}"/>
    <dgm:cxn modelId="{66E9B34D-B679-4F4D-808D-5BDA759DDE22}" type="presOf" srcId="{C9B3E8AC-90AF-48A4-8558-2AE1EABC47AA}" destId="{3D2DB3C6-E01D-41F4-A5CF-CC92F17CE4B4}" srcOrd="0" destOrd="0" presId="urn:microsoft.com/office/officeart/2005/8/layout/default"/>
    <dgm:cxn modelId="{569FD875-DD27-4BEB-9FD5-A7F55FB86BC3}" srcId="{C9B3E8AC-90AF-48A4-8558-2AE1EABC47AA}" destId="{E9C82EE9-353D-4F79-BBB6-616392444EB4}" srcOrd="0" destOrd="0" parTransId="{D8CA4A9E-2615-441C-8AA8-4B271A1F3C38}" sibTransId="{9CB4E7B0-4D41-43A8-BFE8-695B2B4D4D37}"/>
    <dgm:cxn modelId="{0072EF76-9A73-4B0E-A74B-7E028A3D3B4F}" type="presOf" srcId="{E9C82EE9-353D-4F79-BBB6-616392444EB4}" destId="{5D7910FE-0A79-4528-BCBA-42ED490C1EC0}" srcOrd="0" destOrd="0" presId="urn:microsoft.com/office/officeart/2005/8/layout/default"/>
    <dgm:cxn modelId="{1DB0CF83-C91B-4DD1-9B23-569A81480380}" type="presOf" srcId="{AEC33F83-EE0A-4B24-8FFF-9A4C9430067A}" destId="{BE4FE158-D0F5-4BAB-9E67-876D9A2B7ABF}" srcOrd="0" destOrd="0" presId="urn:microsoft.com/office/officeart/2005/8/layout/default"/>
    <dgm:cxn modelId="{A0280988-080F-4647-B9FD-759DAE927E00}" type="presOf" srcId="{B52F3679-F2BD-4822-B91C-3ED3315503C2}" destId="{857DA3FB-4DBF-4AD3-BE90-5186467F13FA}" srcOrd="0" destOrd="0" presId="urn:microsoft.com/office/officeart/2005/8/layout/default"/>
    <dgm:cxn modelId="{3C5FB1C5-951F-46A4-B5F0-FE9764F8415C}" srcId="{C9B3E8AC-90AF-48A4-8558-2AE1EABC47AA}" destId="{AEC33F83-EE0A-4B24-8FFF-9A4C9430067A}" srcOrd="3" destOrd="0" parTransId="{8F4CCD98-8D46-4983-8B05-93EFDC8F725E}" sibTransId="{6A603BC6-2C4B-40CC-9FAC-7C935E135F91}"/>
    <dgm:cxn modelId="{D3AFC388-4FB4-4F81-BED2-72D862132666}" type="presParOf" srcId="{3D2DB3C6-E01D-41F4-A5CF-CC92F17CE4B4}" destId="{5D7910FE-0A79-4528-BCBA-42ED490C1EC0}" srcOrd="0" destOrd="0" presId="urn:microsoft.com/office/officeart/2005/8/layout/default"/>
    <dgm:cxn modelId="{F5914290-E04F-451A-BEF5-F8DDA55F68C8}" type="presParOf" srcId="{3D2DB3C6-E01D-41F4-A5CF-CC92F17CE4B4}" destId="{990CDD7E-FE19-4F2B-9187-7FBC92688782}" srcOrd="1" destOrd="0" presId="urn:microsoft.com/office/officeart/2005/8/layout/default"/>
    <dgm:cxn modelId="{3F6C3253-0AFB-44E3-AB11-66871894990D}" type="presParOf" srcId="{3D2DB3C6-E01D-41F4-A5CF-CC92F17CE4B4}" destId="{857DA3FB-4DBF-4AD3-BE90-5186467F13FA}" srcOrd="2" destOrd="0" presId="urn:microsoft.com/office/officeart/2005/8/layout/default"/>
    <dgm:cxn modelId="{CD2EF60F-3130-4E2C-A4FF-B386E647F65A}" type="presParOf" srcId="{3D2DB3C6-E01D-41F4-A5CF-CC92F17CE4B4}" destId="{B4E945AB-FDE5-46ED-A312-11EAA24A067B}" srcOrd="3" destOrd="0" presId="urn:microsoft.com/office/officeart/2005/8/layout/default"/>
    <dgm:cxn modelId="{E341F7DA-D87F-4930-BE94-18D7A1D65356}" type="presParOf" srcId="{3D2DB3C6-E01D-41F4-A5CF-CC92F17CE4B4}" destId="{EB177EF3-C8F5-471C-AC13-E9CDC2E39F07}" srcOrd="4" destOrd="0" presId="urn:microsoft.com/office/officeart/2005/8/layout/default"/>
    <dgm:cxn modelId="{F3C80D11-2B75-41B5-A959-E64B6B36711E}" type="presParOf" srcId="{3D2DB3C6-E01D-41F4-A5CF-CC92F17CE4B4}" destId="{3465A238-F37F-4113-B334-8D502C06F0E9}" srcOrd="5" destOrd="0" presId="urn:microsoft.com/office/officeart/2005/8/layout/default"/>
    <dgm:cxn modelId="{E714C5E0-2794-441D-9812-509C9075EA0A}" type="presParOf" srcId="{3D2DB3C6-E01D-41F4-A5CF-CC92F17CE4B4}" destId="{BE4FE158-D0F5-4BAB-9E67-876D9A2B7ABF}"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5E8CD9-4863-4039-8181-42EDB2705A0D}" type="doc">
      <dgm:prSet loTypeId="urn:microsoft.com/office/officeart/2005/8/layout/default#1" loCatId="list" qsTypeId="urn:microsoft.com/office/officeart/2005/8/quickstyle/simple1" qsCatId="simple" csTypeId="urn:microsoft.com/office/officeart/2005/8/colors/accent0_3" csCatId="mainScheme" phldr="1"/>
      <dgm:spPr/>
      <dgm:t>
        <a:bodyPr/>
        <a:lstStyle/>
        <a:p>
          <a:endParaRPr lang="en-PH"/>
        </a:p>
      </dgm:t>
    </dgm:pt>
    <dgm:pt modelId="{12B9D6F2-4247-41ED-BCAA-B31F927CA93B}">
      <dgm:prSet phldrT="[Text]" custT="1"/>
      <dgm:spPr>
        <a:xfrm>
          <a:off x="0" y="2672255"/>
          <a:ext cx="5486400" cy="767520"/>
        </a:xfrm>
        <a:solidFill>
          <a:schemeClr val="tx2">
            <a:lumMod val="40000"/>
            <a:lumOff val="60000"/>
          </a:schemeClr>
        </a:solidFill>
      </dgm:spPr>
      <dgm:t>
        <a:bodyPr/>
        <a:lstStyle/>
        <a:p>
          <a:pPr algn="ctr">
            <a:buNone/>
          </a:pPr>
          <a:r>
            <a:rPr lang="en-PH" sz="1400" b="1" dirty="0">
              <a:solidFill>
                <a:sysClr val="windowText" lastClr="000000"/>
              </a:solidFill>
              <a:latin typeface="+mn-lt"/>
              <a:ea typeface="+mn-ea"/>
              <a:cs typeface="+mn-cs"/>
            </a:rPr>
            <a:t>Suppliers</a:t>
          </a:r>
        </a:p>
      </dgm:t>
    </dgm:pt>
    <dgm:pt modelId="{CDDD964C-BC36-4E2F-B39F-DBEBF6227D59}" type="parTrans" cxnId="{21841DC4-5594-4844-B5C0-D5400BB1FEC3}">
      <dgm:prSet/>
      <dgm:spPr/>
      <dgm:t>
        <a:bodyPr/>
        <a:lstStyle/>
        <a:p>
          <a:pPr algn="ctr"/>
          <a:endParaRPr lang="en-PH" sz="1400"/>
        </a:p>
      </dgm:t>
    </dgm:pt>
    <dgm:pt modelId="{D90F3B40-01BD-445C-9B12-BD3AAD9518DD}" type="sibTrans" cxnId="{21841DC4-5594-4844-B5C0-D5400BB1FEC3}">
      <dgm:prSet/>
      <dgm:spPr/>
      <dgm:t>
        <a:bodyPr/>
        <a:lstStyle/>
        <a:p>
          <a:pPr algn="ctr"/>
          <a:endParaRPr lang="en-PH" sz="1400"/>
        </a:p>
      </dgm:t>
    </dgm:pt>
    <dgm:pt modelId="{EFF3F930-1974-4E58-A4C8-5AB7B5959CE6}">
      <dgm:prSet phldrT="[Text]" custT="1"/>
      <dgm:spPr>
        <a:xfrm>
          <a:off x="0" y="3439775"/>
          <a:ext cx="5486400" cy="529920"/>
        </a:xfrm>
        <a:solidFill>
          <a:schemeClr val="tx2">
            <a:lumMod val="40000"/>
            <a:lumOff val="60000"/>
          </a:schemeClr>
        </a:solidFill>
      </dgm:spPr>
      <dgm:t>
        <a:bodyPr/>
        <a:lstStyle/>
        <a:p>
          <a:pPr algn="l">
            <a:buChar char="•"/>
          </a:pPr>
          <a:r>
            <a:rPr lang="en-AU" sz="1400" dirty="0">
              <a:solidFill>
                <a:sysClr val="windowText" lastClr="000000"/>
              </a:solidFill>
              <a:latin typeface="+mn-lt"/>
            </a:rPr>
            <a:t>It is important to appoint what suppliers you are going to use to supply these products before planning material schedules </a:t>
          </a:r>
          <a:endParaRPr lang="en-PH" sz="1400" dirty="0">
            <a:solidFill>
              <a:sysClr val="windowText" lastClr="000000"/>
            </a:solidFill>
            <a:latin typeface="+mn-lt"/>
            <a:ea typeface="+mn-ea"/>
            <a:cs typeface="+mn-cs"/>
          </a:endParaRPr>
        </a:p>
      </dgm:t>
    </dgm:pt>
    <dgm:pt modelId="{F70FB4EE-8C64-4DC8-9148-8907A2F0E3CE}" type="parTrans" cxnId="{50EE980B-4992-4D1E-938A-650BC89CB78F}">
      <dgm:prSet/>
      <dgm:spPr/>
      <dgm:t>
        <a:bodyPr/>
        <a:lstStyle/>
        <a:p>
          <a:pPr algn="ctr"/>
          <a:endParaRPr lang="en-PH" sz="1400"/>
        </a:p>
      </dgm:t>
    </dgm:pt>
    <dgm:pt modelId="{46CA98AB-71AA-4D88-A444-6A3824535EB6}" type="sibTrans" cxnId="{50EE980B-4992-4D1E-938A-650BC89CB78F}">
      <dgm:prSet/>
      <dgm:spPr/>
      <dgm:t>
        <a:bodyPr/>
        <a:lstStyle/>
        <a:p>
          <a:pPr algn="ctr"/>
          <a:endParaRPr lang="en-PH" sz="1400"/>
        </a:p>
      </dgm:t>
    </dgm:pt>
    <dgm:pt modelId="{5CC5E56A-6B1B-4759-A605-D898B3B3A7AC}">
      <dgm:prSet phldrT="[Text]" custT="1"/>
      <dgm:spPr>
        <a:xfrm>
          <a:off x="0" y="3969695"/>
          <a:ext cx="5486400" cy="767520"/>
        </a:xfrm>
        <a:solidFill>
          <a:schemeClr val="tx2">
            <a:lumMod val="40000"/>
            <a:lumOff val="60000"/>
          </a:schemeClr>
        </a:solidFill>
      </dgm:spPr>
      <dgm:t>
        <a:bodyPr/>
        <a:lstStyle/>
        <a:p>
          <a:pPr algn="ctr">
            <a:buNone/>
          </a:pPr>
          <a:r>
            <a:rPr lang="en-PH" sz="1400" b="1" dirty="0">
              <a:solidFill>
                <a:sysClr val="windowText" lastClr="000000"/>
              </a:solidFill>
              <a:latin typeface="+mn-lt"/>
              <a:ea typeface="+mn-ea"/>
              <a:cs typeface="+mn-cs"/>
            </a:rPr>
            <a:t>Lead Time</a:t>
          </a:r>
        </a:p>
      </dgm:t>
    </dgm:pt>
    <dgm:pt modelId="{2A20F74A-3D7C-4142-92BD-44EA843389BA}" type="parTrans" cxnId="{9AEEB969-A2FD-43D7-B3DB-98140A6452FB}">
      <dgm:prSet/>
      <dgm:spPr/>
      <dgm:t>
        <a:bodyPr/>
        <a:lstStyle/>
        <a:p>
          <a:pPr algn="ctr"/>
          <a:endParaRPr lang="en-PH" sz="1400"/>
        </a:p>
      </dgm:t>
    </dgm:pt>
    <dgm:pt modelId="{4B4A0D22-E18E-4311-BEDC-B9EE8D290028}" type="sibTrans" cxnId="{9AEEB969-A2FD-43D7-B3DB-98140A6452FB}">
      <dgm:prSet/>
      <dgm:spPr/>
      <dgm:t>
        <a:bodyPr/>
        <a:lstStyle/>
        <a:p>
          <a:pPr algn="ctr"/>
          <a:endParaRPr lang="en-PH" sz="1400"/>
        </a:p>
      </dgm:t>
    </dgm:pt>
    <dgm:pt modelId="{C86463F0-42B9-4FE4-BE5D-FD699259CF18}">
      <dgm:prSet phldrT="[Text]" custT="1"/>
      <dgm:spPr>
        <a:xfrm>
          <a:off x="0" y="4737215"/>
          <a:ext cx="5486400" cy="529920"/>
        </a:xfrm>
        <a:solidFill>
          <a:schemeClr val="tx2">
            <a:lumMod val="40000"/>
            <a:lumOff val="60000"/>
          </a:schemeClr>
        </a:solidFill>
      </dgm:spPr>
      <dgm:t>
        <a:bodyPr/>
        <a:lstStyle/>
        <a:p>
          <a:pPr algn="l"/>
          <a:r>
            <a:rPr lang="en-AU" sz="1400" dirty="0">
              <a:solidFill>
                <a:sysClr val="windowText" lastClr="000000"/>
              </a:solidFill>
              <a:latin typeface="+mn-lt"/>
            </a:rPr>
            <a:t>You will need to integrate lead time into the plan if you are using a software application</a:t>
          </a:r>
          <a:endParaRPr lang="en-PH" sz="1400" dirty="0">
            <a:solidFill>
              <a:sysClr val="windowText" lastClr="000000"/>
            </a:solidFill>
            <a:latin typeface="+mn-lt"/>
            <a:ea typeface="+mn-ea"/>
            <a:cs typeface="+mn-cs"/>
          </a:endParaRPr>
        </a:p>
      </dgm:t>
    </dgm:pt>
    <dgm:pt modelId="{3EB698DC-98C9-4A12-9090-7AE455D9E4F5}" type="parTrans" cxnId="{3F194429-8E66-4205-8173-6DE7FC890034}">
      <dgm:prSet/>
      <dgm:spPr/>
      <dgm:t>
        <a:bodyPr/>
        <a:lstStyle/>
        <a:p>
          <a:pPr algn="ctr"/>
          <a:endParaRPr lang="en-PH" sz="1400"/>
        </a:p>
      </dgm:t>
    </dgm:pt>
    <dgm:pt modelId="{FEA70C2F-CAE9-465D-9137-4E712044354A}" type="sibTrans" cxnId="{3F194429-8E66-4205-8173-6DE7FC890034}">
      <dgm:prSet/>
      <dgm:spPr/>
      <dgm:t>
        <a:bodyPr/>
        <a:lstStyle/>
        <a:p>
          <a:pPr algn="ctr"/>
          <a:endParaRPr lang="en-PH" sz="1400"/>
        </a:p>
      </dgm:t>
    </dgm:pt>
    <dgm:pt modelId="{398782F7-E391-4ABA-BCA1-AEDD8AF2B496}">
      <dgm:prSet phldrT="[Text]" custT="1"/>
      <dgm:spPr>
        <a:xfrm>
          <a:off x="0" y="2672255"/>
          <a:ext cx="5486400" cy="767520"/>
        </a:xfrm>
        <a:solidFill>
          <a:schemeClr val="tx2">
            <a:lumMod val="40000"/>
            <a:lumOff val="60000"/>
          </a:schemeClr>
        </a:solidFill>
      </dgm:spPr>
      <dgm:t>
        <a:bodyPr/>
        <a:lstStyle/>
        <a:p>
          <a:pPr algn="ctr">
            <a:buNone/>
          </a:pPr>
          <a:r>
            <a:rPr lang="en-PH" sz="1400" b="1" dirty="0">
              <a:solidFill>
                <a:sysClr val="windowText" lastClr="000000"/>
              </a:solidFill>
              <a:latin typeface="+mn-lt"/>
              <a:ea typeface="+mn-ea"/>
              <a:cs typeface="+mn-cs"/>
            </a:rPr>
            <a:t>Call Forward Sheets</a:t>
          </a:r>
        </a:p>
      </dgm:t>
    </dgm:pt>
    <dgm:pt modelId="{1DC0E051-0ED1-46E3-A8AB-71A8360FEF64}" type="parTrans" cxnId="{0AA7F65C-9553-49CB-B771-E3AC5F760639}">
      <dgm:prSet/>
      <dgm:spPr/>
      <dgm:t>
        <a:bodyPr/>
        <a:lstStyle/>
        <a:p>
          <a:pPr algn="ctr"/>
          <a:endParaRPr lang="en-AU" sz="1400"/>
        </a:p>
      </dgm:t>
    </dgm:pt>
    <dgm:pt modelId="{EC5D7343-3C54-4FAC-A3C7-63DB7237D425}" type="sibTrans" cxnId="{0AA7F65C-9553-49CB-B771-E3AC5F760639}">
      <dgm:prSet/>
      <dgm:spPr/>
      <dgm:t>
        <a:bodyPr/>
        <a:lstStyle/>
        <a:p>
          <a:pPr algn="ctr"/>
          <a:endParaRPr lang="en-AU" sz="1400"/>
        </a:p>
      </dgm:t>
    </dgm:pt>
    <dgm:pt modelId="{DFEC3CF7-A79B-4106-A36C-F16E29A69E79}">
      <dgm:prSet phldrT="[Text]" custT="1"/>
      <dgm:spPr>
        <a:xfrm>
          <a:off x="0" y="3439775"/>
          <a:ext cx="5486400" cy="529920"/>
        </a:xfrm>
        <a:solidFill>
          <a:schemeClr val="tx2">
            <a:lumMod val="40000"/>
            <a:lumOff val="60000"/>
          </a:schemeClr>
        </a:solidFill>
      </dgm:spPr>
      <dgm:t>
        <a:bodyPr/>
        <a:lstStyle/>
        <a:p>
          <a:pPr algn="l">
            <a:buChar char="•"/>
          </a:pPr>
          <a:r>
            <a:rPr lang="en-AU" sz="1400" dirty="0">
              <a:solidFill>
                <a:sysClr val="windowText" lastClr="000000"/>
              </a:solidFill>
              <a:latin typeface="+mn-lt"/>
            </a:rPr>
            <a:t>You will need to prepare call forward sheets to allow you to have the materials ordered at the correct time</a:t>
          </a:r>
          <a:endParaRPr lang="en-PH" sz="1400" dirty="0">
            <a:solidFill>
              <a:sysClr val="windowText" lastClr="000000"/>
            </a:solidFill>
            <a:latin typeface="+mn-lt"/>
            <a:ea typeface="+mn-ea"/>
            <a:cs typeface="+mn-cs"/>
          </a:endParaRPr>
        </a:p>
      </dgm:t>
    </dgm:pt>
    <dgm:pt modelId="{8DBEC16C-9215-4FB2-AFAC-724E013810A3}" type="parTrans" cxnId="{69F5D397-1633-4F63-B372-46F96008676A}">
      <dgm:prSet/>
      <dgm:spPr/>
      <dgm:t>
        <a:bodyPr/>
        <a:lstStyle/>
        <a:p>
          <a:pPr algn="ctr"/>
          <a:endParaRPr lang="en-AU" sz="1400"/>
        </a:p>
      </dgm:t>
    </dgm:pt>
    <dgm:pt modelId="{864A8642-87BE-4673-A650-E107FA537984}" type="sibTrans" cxnId="{69F5D397-1633-4F63-B372-46F96008676A}">
      <dgm:prSet/>
      <dgm:spPr/>
      <dgm:t>
        <a:bodyPr/>
        <a:lstStyle/>
        <a:p>
          <a:pPr algn="ctr"/>
          <a:endParaRPr lang="en-AU" sz="1400"/>
        </a:p>
      </dgm:t>
    </dgm:pt>
    <dgm:pt modelId="{C435B26E-0406-45E1-BF65-BCC2C39848D5}">
      <dgm:prSet phldrT="[Text]" custT="1"/>
      <dgm:spPr>
        <a:xfrm>
          <a:off x="0" y="3969695"/>
          <a:ext cx="5486400" cy="767520"/>
        </a:xfrm>
        <a:solidFill>
          <a:schemeClr val="tx2">
            <a:lumMod val="40000"/>
            <a:lumOff val="60000"/>
          </a:schemeClr>
        </a:solidFill>
      </dgm:spPr>
      <dgm:t>
        <a:bodyPr/>
        <a:lstStyle/>
        <a:p>
          <a:pPr algn="ctr">
            <a:buNone/>
          </a:pPr>
          <a:r>
            <a:rPr lang="en-PH" sz="1400" b="1" dirty="0">
              <a:solidFill>
                <a:sysClr val="windowText" lastClr="000000"/>
              </a:solidFill>
              <a:latin typeface="+mn-lt"/>
              <a:ea typeface="+mn-ea"/>
              <a:cs typeface="+mn-cs"/>
            </a:rPr>
            <a:t>Arriving On-site</a:t>
          </a:r>
        </a:p>
      </dgm:t>
    </dgm:pt>
    <dgm:pt modelId="{EAB46C39-2F2E-4611-BC65-411757B9153E}" type="parTrans" cxnId="{1A7C1603-35B8-4920-AC3C-AF1A3F1D2BAF}">
      <dgm:prSet/>
      <dgm:spPr/>
      <dgm:t>
        <a:bodyPr/>
        <a:lstStyle/>
        <a:p>
          <a:pPr algn="ctr"/>
          <a:endParaRPr lang="en-AU" sz="1400"/>
        </a:p>
      </dgm:t>
    </dgm:pt>
    <dgm:pt modelId="{FF804301-388B-40D5-8804-A8CF0E0082A8}" type="sibTrans" cxnId="{1A7C1603-35B8-4920-AC3C-AF1A3F1D2BAF}">
      <dgm:prSet/>
      <dgm:spPr/>
      <dgm:t>
        <a:bodyPr/>
        <a:lstStyle/>
        <a:p>
          <a:pPr algn="ctr"/>
          <a:endParaRPr lang="en-AU" sz="1400"/>
        </a:p>
      </dgm:t>
    </dgm:pt>
    <dgm:pt modelId="{19C971BE-3021-4AEA-93B9-592120FEECC4}">
      <dgm:prSet phldrT="[Text]" custT="1"/>
      <dgm:spPr>
        <a:xfrm>
          <a:off x="0" y="4737215"/>
          <a:ext cx="5486400" cy="529920"/>
        </a:xfrm>
        <a:solidFill>
          <a:schemeClr val="tx2">
            <a:lumMod val="40000"/>
            <a:lumOff val="60000"/>
          </a:schemeClr>
        </a:solidFill>
      </dgm:spPr>
      <dgm:t>
        <a:bodyPr/>
        <a:lstStyle/>
        <a:p>
          <a:pPr algn="l"/>
          <a:r>
            <a:rPr lang="en-AU" sz="1400" dirty="0">
              <a:solidFill>
                <a:sysClr val="windowText" lastClr="000000"/>
              </a:solidFill>
              <a:latin typeface="+mn-lt"/>
            </a:rPr>
            <a:t>It is crucial to have your materials arrive on site. This helps the planned work to proceed </a:t>
          </a:r>
          <a:endParaRPr lang="en-PH" sz="1400" dirty="0">
            <a:solidFill>
              <a:sysClr val="windowText" lastClr="000000"/>
            </a:solidFill>
            <a:latin typeface="+mn-lt"/>
            <a:ea typeface="+mn-ea"/>
            <a:cs typeface="+mn-cs"/>
          </a:endParaRPr>
        </a:p>
      </dgm:t>
    </dgm:pt>
    <dgm:pt modelId="{72FAEEE9-2CD6-49D4-B971-A2FF587CE1C5}" type="parTrans" cxnId="{6C3F7671-8D1B-436D-A97C-302B6575F94A}">
      <dgm:prSet/>
      <dgm:spPr/>
      <dgm:t>
        <a:bodyPr/>
        <a:lstStyle/>
        <a:p>
          <a:pPr algn="ctr"/>
          <a:endParaRPr lang="en-AU" sz="1400"/>
        </a:p>
      </dgm:t>
    </dgm:pt>
    <dgm:pt modelId="{0289E2E5-E0AE-43BB-9848-951ADABB8C74}" type="sibTrans" cxnId="{6C3F7671-8D1B-436D-A97C-302B6575F94A}">
      <dgm:prSet/>
      <dgm:spPr/>
      <dgm:t>
        <a:bodyPr/>
        <a:lstStyle/>
        <a:p>
          <a:pPr algn="ctr"/>
          <a:endParaRPr lang="en-AU" sz="1400"/>
        </a:p>
      </dgm:t>
    </dgm:pt>
    <dgm:pt modelId="{9C610074-D828-461A-9890-BCE3BE81AA5F}" type="pres">
      <dgm:prSet presAssocID="{B75E8CD9-4863-4039-8181-42EDB2705A0D}" presName="diagram" presStyleCnt="0">
        <dgm:presLayoutVars>
          <dgm:dir/>
          <dgm:resizeHandles val="exact"/>
        </dgm:presLayoutVars>
      </dgm:prSet>
      <dgm:spPr/>
    </dgm:pt>
    <dgm:pt modelId="{DA901643-E0DB-46A2-B815-8DBBE0028A9D}" type="pres">
      <dgm:prSet presAssocID="{12B9D6F2-4247-41ED-BCAA-B31F927CA93B}" presName="node" presStyleLbl="node1" presStyleIdx="0" presStyleCnt="4" custScaleY="142801">
        <dgm:presLayoutVars>
          <dgm:bulletEnabled val="1"/>
        </dgm:presLayoutVars>
      </dgm:prSet>
      <dgm:spPr/>
    </dgm:pt>
    <dgm:pt modelId="{19433FBA-A88B-462F-88F4-59DD50215F39}" type="pres">
      <dgm:prSet presAssocID="{D90F3B40-01BD-445C-9B12-BD3AAD9518DD}" presName="sibTrans" presStyleCnt="0"/>
      <dgm:spPr/>
    </dgm:pt>
    <dgm:pt modelId="{BA7973BF-363B-4935-9960-9090399ED91C}" type="pres">
      <dgm:prSet presAssocID="{5CC5E56A-6B1B-4759-A605-D898B3B3A7AC}" presName="node" presStyleLbl="node1" presStyleIdx="1" presStyleCnt="4" custScaleY="142713">
        <dgm:presLayoutVars>
          <dgm:bulletEnabled val="1"/>
        </dgm:presLayoutVars>
      </dgm:prSet>
      <dgm:spPr/>
    </dgm:pt>
    <dgm:pt modelId="{9D09E779-E5BC-41F6-B945-1ABC1EC9BACD}" type="pres">
      <dgm:prSet presAssocID="{4B4A0D22-E18E-4311-BEDC-B9EE8D290028}" presName="sibTrans" presStyleCnt="0"/>
      <dgm:spPr/>
    </dgm:pt>
    <dgm:pt modelId="{78D1B498-937D-47A0-8B67-66746657A4A6}" type="pres">
      <dgm:prSet presAssocID="{398782F7-E391-4ABA-BCA1-AEDD8AF2B496}" presName="node" presStyleLbl="node1" presStyleIdx="2" presStyleCnt="4" custScaleY="142713">
        <dgm:presLayoutVars>
          <dgm:bulletEnabled val="1"/>
        </dgm:presLayoutVars>
      </dgm:prSet>
      <dgm:spPr/>
    </dgm:pt>
    <dgm:pt modelId="{01F04DFC-D78E-461E-B720-4D6B3BDAFA5F}" type="pres">
      <dgm:prSet presAssocID="{EC5D7343-3C54-4FAC-A3C7-63DB7237D425}" presName="sibTrans" presStyleCnt="0"/>
      <dgm:spPr/>
    </dgm:pt>
    <dgm:pt modelId="{1DD2E80A-CE24-4C33-968A-89F000602621}" type="pres">
      <dgm:prSet presAssocID="{C435B26E-0406-45E1-BF65-BCC2C39848D5}" presName="node" presStyleLbl="node1" presStyleIdx="3" presStyleCnt="4" custScaleY="142713">
        <dgm:presLayoutVars>
          <dgm:bulletEnabled val="1"/>
        </dgm:presLayoutVars>
      </dgm:prSet>
      <dgm:spPr/>
    </dgm:pt>
  </dgm:ptLst>
  <dgm:cxnLst>
    <dgm:cxn modelId="{1A7C1603-35B8-4920-AC3C-AF1A3F1D2BAF}" srcId="{B75E8CD9-4863-4039-8181-42EDB2705A0D}" destId="{C435B26E-0406-45E1-BF65-BCC2C39848D5}" srcOrd="3" destOrd="0" parTransId="{EAB46C39-2F2E-4611-BC65-411757B9153E}" sibTransId="{FF804301-388B-40D5-8804-A8CF0E0082A8}"/>
    <dgm:cxn modelId="{42D3500A-034B-4E0D-8A2F-FDE557754F99}" type="presOf" srcId="{398782F7-E391-4ABA-BCA1-AEDD8AF2B496}" destId="{78D1B498-937D-47A0-8B67-66746657A4A6}" srcOrd="0" destOrd="0" presId="urn:microsoft.com/office/officeart/2005/8/layout/default#1"/>
    <dgm:cxn modelId="{ACCBB10A-FD56-48EE-A056-E45A82DA9F1E}" type="presOf" srcId="{12B9D6F2-4247-41ED-BCAA-B31F927CA93B}" destId="{DA901643-E0DB-46A2-B815-8DBBE0028A9D}" srcOrd="0" destOrd="0" presId="urn:microsoft.com/office/officeart/2005/8/layout/default#1"/>
    <dgm:cxn modelId="{50EE980B-4992-4D1E-938A-650BC89CB78F}" srcId="{12B9D6F2-4247-41ED-BCAA-B31F927CA93B}" destId="{EFF3F930-1974-4E58-A4C8-5AB7B5959CE6}" srcOrd="0" destOrd="0" parTransId="{F70FB4EE-8C64-4DC8-9148-8907A2F0E3CE}" sibTransId="{46CA98AB-71AA-4D88-A444-6A3824535EB6}"/>
    <dgm:cxn modelId="{E23B9113-3BBB-4A0E-8DB1-1591AA8CD90C}" type="presOf" srcId="{B75E8CD9-4863-4039-8181-42EDB2705A0D}" destId="{9C610074-D828-461A-9890-BCE3BE81AA5F}" srcOrd="0" destOrd="0" presId="urn:microsoft.com/office/officeart/2005/8/layout/default#1"/>
    <dgm:cxn modelId="{3F194429-8E66-4205-8173-6DE7FC890034}" srcId="{5CC5E56A-6B1B-4759-A605-D898B3B3A7AC}" destId="{C86463F0-42B9-4FE4-BE5D-FD699259CF18}" srcOrd="0" destOrd="0" parTransId="{3EB698DC-98C9-4A12-9090-7AE455D9E4F5}" sibTransId="{FEA70C2F-CAE9-465D-9137-4E712044354A}"/>
    <dgm:cxn modelId="{1625AB31-0FDA-4ADE-8B4B-EE2DAA0082FA}" type="presOf" srcId="{19C971BE-3021-4AEA-93B9-592120FEECC4}" destId="{1DD2E80A-CE24-4C33-968A-89F000602621}" srcOrd="0" destOrd="1" presId="urn:microsoft.com/office/officeart/2005/8/layout/default#1"/>
    <dgm:cxn modelId="{0AA7F65C-9553-49CB-B771-E3AC5F760639}" srcId="{B75E8CD9-4863-4039-8181-42EDB2705A0D}" destId="{398782F7-E391-4ABA-BCA1-AEDD8AF2B496}" srcOrd="2" destOrd="0" parTransId="{1DC0E051-0ED1-46E3-A8AB-71A8360FEF64}" sibTransId="{EC5D7343-3C54-4FAC-A3C7-63DB7237D425}"/>
    <dgm:cxn modelId="{9AEEB969-A2FD-43D7-B3DB-98140A6452FB}" srcId="{B75E8CD9-4863-4039-8181-42EDB2705A0D}" destId="{5CC5E56A-6B1B-4759-A605-D898B3B3A7AC}" srcOrd="1" destOrd="0" parTransId="{2A20F74A-3D7C-4142-92BD-44EA843389BA}" sibTransId="{4B4A0D22-E18E-4311-BEDC-B9EE8D290028}"/>
    <dgm:cxn modelId="{6C3F7671-8D1B-436D-A97C-302B6575F94A}" srcId="{C435B26E-0406-45E1-BF65-BCC2C39848D5}" destId="{19C971BE-3021-4AEA-93B9-592120FEECC4}" srcOrd="0" destOrd="0" parTransId="{72FAEEE9-2CD6-49D4-B971-A2FF587CE1C5}" sibTransId="{0289E2E5-E0AE-43BB-9848-951ADABB8C74}"/>
    <dgm:cxn modelId="{B8FEBE57-D778-4EC1-BC97-05F191CAC429}" type="presOf" srcId="{EFF3F930-1974-4E58-A4C8-5AB7B5959CE6}" destId="{DA901643-E0DB-46A2-B815-8DBBE0028A9D}" srcOrd="0" destOrd="1" presId="urn:microsoft.com/office/officeart/2005/8/layout/default#1"/>
    <dgm:cxn modelId="{69F5D397-1633-4F63-B372-46F96008676A}" srcId="{398782F7-E391-4ABA-BCA1-AEDD8AF2B496}" destId="{DFEC3CF7-A79B-4106-A36C-F16E29A69E79}" srcOrd="0" destOrd="0" parTransId="{8DBEC16C-9215-4FB2-AFAC-724E013810A3}" sibTransId="{864A8642-87BE-4673-A650-E107FA537984}"/>
    <dgm:cxn modelId="{21841DC4-5594-4844-B5C0-D5400BB1FEC3}" srcId="{B75E8CD9-4863-4039-8181-42EDB2705A0D}" destId="{12B9D6F2-4247-41ED-BCAA-B31F927CA93B}" srcOrd="0" destOrd="0" parTransId="{CDDD964C-BC36-4E2F-B39F-DBEBF6227D59}" sibTransId="{D90F3B40-01BD-445C-9B12-BD3AAD9518DD}"/>
    <dgm:cxn modelId="{BC007BC7-8801-40C0-9C95-79F6AF8E7CC5}" type="presOf" srcId="{C435B26E-0406-45E1-BF65-BCC2C39848D5}" destId="{1DD2E80A-CE24-4C33-968A-89F000602621}" srcOrd="0" destOrd="0" presId="urn:microsoft.com/office/officeart/2005/8/layout/default#1"/>
    <dgm:cxn modelId="{57BC86C7-7C82-4D7B-B00F-A3F70ECE4BA4}" type="presOf" srcId="{DFEC3CF7-A79B-4106-A36C-F16E29A69E79}" destId="{78D1B498-937D-47A0-8B67-66746657A4A6}" srcOrd="0" destOrd="1" presId="urn:microsoft.com/office/officeart/2005/8/layout/default#1"/>
    <dgm:cxn modelId="{FFD27EDC-560E-4BC6-A2FD-F00650AD3C47}" type="presOf" srcId="{C86463F0-42B9-4FE4-BE5D-FD699259CF18}" destId="{BA7973BF-363B-4935-9960-9090399ED91C}" srcOrd="0" destOrd="1" presId="urn:microsoft.com/office/officeart/2005/8/layout/default#1"/>
    <dgm:cxn modelId="{E8BED9E7-ABFF-4822-91CC-3EE6119BFA34}" type="presOf" srcId="{5CC5E56A-6B1B-4759-A605-D898B3B3A7AC}" destId="{BA7973BF-363B-4935-9960-9090399ED91C}" srcOrd="0" destOrd="0" presId="urn:microsoft.com/office/officeart/2005/8/layout/default#1"/>
    <dgm:cxn modelId="{0866F413-497C-456E-AE48-5D3E93232873}" type="presParOf" srcId="{9C610074-D828-461A-9890-BCE3BE81AA5F}" destId="{DA901643-E0DB-46A2-B815-8DBBE0028A9D}" srcOrd="0" destOrd="0" presId="urn:microsoft.com/office/officeart/2005/8/layout/default#1"/>
    <dgm:cxn modelId="{B1153458-7749-4A26-A0DE-1B562B4972E8}" type="presParOf" srcId="{9C610074-D828-461A-9890-BCE3BE81AA5F}" destId="{19433FBA-A88B-462F-88F4-59DD50215F39}" srcOrd="1" destOrd="0" presId="urn:microsoft.com/office/officeart/2005/8/layout/default#1"/>
    <dgm:cxn modelId="{F4494063-DE04-4B2A-B957-3840E3CE840C}" type="presParOf" srcId="{9C610074-D828-461A-9890-BCE3BE81AA5F}" destId="{BA7973BF-363B-4935-9960-9090399ED91C}" srcOrd="2" destOrd="0" presId="urn:microsoft.com/office/officeart/2005/8/layout/default#1"/>
    <dgm:cxn modelId="{003B400F-673D-487A-994F-69746DD2877B}" type="presParOf" srcId="{9C610074-D828-461A-9890-BCE3BE81AA5F}" destId="{9D09E779-E5BC-41F6-B945-1ABC1EC9BACD}" srcOrd="3" destOrd="0" presId="urn:microsoft.com/office/officeart/2005/8/layout/default#1"/>
    <dgm:cxn modelId="{365023D3-F989-4BB2-99EC-19E60B0B5A8D}" type="presParOf" srcId="{9C610074-D828-461A-9890-BCE3BE81AA5F}" destId="{78D1B498-937D-47A0-8B67-66746657A4A6}" srcOrd="4" destOrd="0" presId="urn:microsoft.com/office/officeart/2005/8/layout/default#1"/>
    <dgm:cxn modelId="{90D695BE-2AB6-44B9-A61F-43D8319B41FE}" type="presParOf" srcId="{9C610074-D828-461A-9890-BCE3BE81AA5F}" destId="{01F04DFC-D78E-461E-B720-4D6B3BDAFA5F}" srcOrd="5" destOrd="0" presId="urn:microsoft.com/office/officeart/2005/8/layout/default#1"/>
    <dgm:cxn modelId="{C2A12B6A-E433-4DE4-854F-480F069A13A9}" type="presParOf" srcId="{9C610074-D828-461A-9890-BCE3BE81AA5F}" destId="{1DD2E80A-CE24-4C33-968A-89F000602621}" srcOrd="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C60545-0FE7-46B6-8D9B-E02224617016}" type="doc">
      <dgm:prSet loTypeId="urn:microsoft.com/office/officeart/2005/8/layout/bProcess3" loCatId="process" qsTypeId="urn:microsoft.com/office/officeart/2005/8/quickstyle/simple1" qsCatId="simple" csTypeId="urn:microsoft.com/office/officeart/2005/8/colors/colorful2" csCatId="colorful" phldr="1"/>
      <dgm:spPr/>
      <dgm:t>
        <a:bodyPr/>
        <a:lstStyle/>
        <a:p>
          <a:endParaRPr lang="en-US"/>
        </a:p>
      </dgm:t>
    </dgm:pt>
    <dgm:pt modelId="{9234D799-7EE0-45E9-A0A3-EF25A7B9CDCE}">
      <dgm:prSet phldrT="[Text]" custT="1"/>
      <dgm:spPr>
        <a:solidFill>
          <a:schemeClr val="tx2">
            <a:lumMod val="40000"/>
            <a:lumOff val="60000"/>
          </a:schemeClr>
        </a:solidFill>
      </dgm:spPr>
      <dgm:t>
        <a:bodyPr/>
        <a:lstStyle/>
        <a:p>
          <a:r>
            <a:rPr lang="en-US" sz="1300" dirty="0">
              <a:solidFill>
                <a:sysClr val="windowText" lastClr="000000"/>
              </a:solidFill>
            </a:rPr>
            <a:t>Check that the delivered materials match with the materials in the specifications documents</a:t>
          </a:r>
        </a:p>
      </dgm:t>
    </dgm:pt>
    <dgm:pt modelId="{8089BB5E-B760-47A6-919E-4935B2E9252E}" type="parTrans" cxnId="{DF52F167-6F44-4D3B-9F1E-3A6507815688}">
      <dgm:prSet/>
      <dgm:spPr/>
      <dgm:t>
        <a:bodyPr/>
        <a:lstStyle/>
        <a:p>
          <a:endParaRPr lang="en-US"/>
        </a:p>
      </dgm:t>
    </dgm:pt>
    <dgm:pt modelId="{77659A34-5ADF-4AAB-95D9-9FD9F82C806F}" type="sibTrans" cxnId="{DF52F167-6F44-4D3B-9F1E-3A6507815688}">
      <dgm:prSet/>
      <dgm:spPr/>
      <dgm:t>
        <a:bodyPr/>
        <a:lstStyle/>
        <a:p>
          <a:endParaRPr lang="en-US" dirty="0"/>
        </a:p>
      </dgm:t>
    </dgm:pt>
    <dgm:pt modelId="{E9E9922E-4BEE-4B1D-BBBE-35CC57DEA0C2}">
      <dgm:prSet phldrT="[Text]" custT="1"/>
      <dgm:spPr>
        <a:solidFill>
          <a:srgbClr val="B59B99"/>
        </a:solidFill>
      </dgm:spPr>
      <dgm:t>
        <a:bodyPr/>
        <a:lstStyle/>
        <a:p>
          <a:r>
            <a:rPr lang="en-US" sz="1300" dirty="0">
              <a:solidFill>
                <a:sysClr val="windowText" lastClr="000000"/>
              </a:solidFill>
            </a:rPr>
            <a:t>Log received items into your workplace's deliveries system</a:t>
          </a:r>
        </a:p>
      </dgm:t>
    </dgm:pt>
    <dgm:pt modelId="{6E7AF86A-DC29-4C1E-AB9B-3B6E49304A8C}" type="parTrans" cxnId="{D12BF6AF-65ED-4DC6-B42F-D788D05524CC}">
      <dgm:prSet/>
      <dgm:spPr/>
      <dgm:t>
        <a:bodyPr/>
        <a:lstStyle/>
        <a:p>
          <a:endParaRPr lang="en-US"/>
        </a:p>
      </dgm:t>
    </dgm:pt>
    <dgm:pt modelId="{4FD8A80A-9DDE-4CA2-9BB1-6B06CEF26451}" type="sibTrans" cxnId="{D12BF6AF-65ED-4DC6-B42F-D788D05524CC}">
      <dgm:prSet/>
      <dgm:spPr/>
      <dgm:t>
        <a:bodyPr/>
        <a:lstStyle/>
        <a:p>
          <a:endParaRPr lang="en-US" dirty="0"/>
        </a:p>
      </dgm:t>
    </dgm:pt>
    <dgm:pt modelId="{34D93F2A-543D-4B08-9886-C331EC6ADD61}">
      <dgm:prSet phldrT="[Text]" custT="1"/>
      <dgm:spPr>
        <a:solidFill>
          <a:schemeClr val="bg1">
            <a:lumMod val="85000"/>
          </a:schemeClr>
        </a:solidFill>
      </dgm:spPr>
      <dgm:t>
        <a:bodyPr/>
        <a:lstStyle/>
        <a:p>
          <a:r>
            <a:rPr lang="en-US" sz="1300" dirty="0">
              <a:solidFill>
                <a:sysClr val="windowText" lastClr="000000"/>
              </a:solidFill>
            </a:rPr>
            <a:t>Unpack and organise the received materials in the warehouse and safely store them</a:t>
          </a:r>
        </a:p>
      </dgm:t>
    </dgm:pt>
    <dgm:pt modelId="{1DDEEB99-D6DC-4646-B684-50044244B50C}" type="parTrans" cxnId="{113B22A4-1050-4480-ABBB-2190236310A3}">
      <dgm:prSet/>
      <dgm:spPr/>
      <dgm:t>
        <a:bodyPr/>
        <a:lstStyle/>
        <a:p>
          <a:endParaRPr lang="en-US"/>
        </a:p>
      </dgm:t>
    </dgm:pt>
    <dgm:pt modelId="{C318362D-4B8E-4914-9BE1-88D162438B2C}" type="sibTrans" cxnId="{113B22A4-1050-4480-ABBB-2190236310A3}">
      <dgm:prSet/>
      <dgm:spPr/>
      <dgm:t>
        <a:bodyPr/>
        <a:lstStyle/>
        <a:p>
          <a:endParaRPr lang="en-US"/>
        </a:p>
      </dgm:t>
    </dgm:pt>
    <dgm:pt modelId="{95830DAE-0CDD-450D-9A2E-13434B1B9C51}">
      <dgm:prSet phldrT="[Text]" custT="1"/>
      <dgm:spPr>
        <a:solidFill>
          <a:schemeClr val="accent2">
            <a:lumMod val="40000"/>
            <a:lumOff val="60000"/>
          </a:schemeClr>
        </a:solidFill>
      </dgm:spPr>
      <dgm:t>
        <a:bodyPr/>
        <a:lstStyle/>
        <a:p>
          <a:r>
            <a:rPr lang="en-US" sz="1300" dirty="0">
              <a:solidFill>
                <a:sysClr val="windowText" lastClr="000000"/>
              </a:solidFill>
            </a:rPr>
            <a:t>Confirm if materials delivered are for the construction project</a:t>
          </a:r>
        </a:p>
      </dgm:t>
    </dgm:pt>
    <dgm:pt modelId="{51495806-CD23-4EE8-B296-0E1211C88164}" type="parTrans" cxnId="{8BCB792B-B579-4B99-87AD-28D26B5F6F02}">
      <dgm:prSet/>
      <dgm:spPr/>
      <dgm:t>
        <a:bodyPr/>
        <a:lstStyle/>
        <a:p>
          <a:endParaRPr lang="en-AU"/>
        </a:p>
      </dgm:t>
    </dgm:pt>
    <dgm:pt modelId="{6235AD2F-5F3A-416C-8289-3743A3656C92}" type="sibTrans" cxnId="{8BCB792B-B579-4B99-87AD-28D26B5F6F02}">
      <dgm:prSet/>
      <dgm:spPr/>
      <dgm:t>
        <a:bodyPr/>
        <a:lstStyle/>
        <a:p>
          <a:endParaRPr lang="en-AU" dirty="0"/>
        </a:p>
      </dgm:t>
    </dgm:pt>
    <dgm:pt modelId="{5D3016C1-F722-4614-9D70-F30584B4D7EB}">
      <dgm:prSet phldrT="[Text]" custT="1"/>
      <dgm:spPr>
        <a:solidFill>
          <a:srgbClr val="C99C93"/>
        </a:solidFill>
      </dgm:spPr>
      <dgm:t>
        <a:bodyPr/>
        <a:lstStyle/>
        <a:p>
          <a:r>
            <a:rPr lang="en-AU" sz="1300" b="0" dirty="0">
              <a:solidFill>
                <a:sysClr val="windowText" lastClr="000000"/>
              </a:solidFill>
            </a:rPr>
            <a:t>Keep a record of each new delivery once it arrives</a:t>
          </a:r>
          <a:endParaRPr lang="en-US" sz="1300" b="0" dirty="0">
            <a:solidFill>
              <a:sysClr val="windowText" lastClr="000000"/>
            </a:solidFill>
          </a:endParaRPr>
        </a:p>
      </dgm:t>
    </dgm:pt>
    <dgm:pt modelId="{6561DD6F-B0E2-4A66-B6E5-B02A8ABD47D4}" type="parTrans" cxnId="{6B68A3C6-1676-44B4-9B18-0E9C308CF234}">
      <dgm:prSet/>
      <dgm:spPr/>
      <dgm:t>
        <a:bodyPr/>
        <a:lstStyle/>
        <a:p>
          <a:endParaRPr lang="en-AU"/>
        </a:p>
      </dgm:t>
    </dgm:pt>
    <dgm:pt modelId="{811D9474-2739-4642-8D40-D9906E608989}" type="sibTrans" cxnId="{6B68A3C6-1676-44B4-9B18-0E9C308CF234}">
      <dgm:prSet/>
      <dgm:spPr/>
      <dgm:t>
        <a:bodyPr/>
        <a:lstStyle/>
        <a:p>
          <a:endParaRPr lang="en-AU" dirty="0"/>
        </a:p>
      </dgm:t>
    </dgm:pt>
    <dgm:pt modelId="{EB9825C8-36C7-4697-8886-881A14B20A04}">
      <dgm:prSet phldrT="[Text]" custT="1"/>
      <dgm:spPr>
        <a:solidFill>
          <a:srgbClr val="EDD2C9"/>
        </a:solidFill>
      </dgm:spPr>
      <dgm:t>
        <a:bodyPr/>
        <a:lstStyle/>
        <a:p>
          <a:r>
            <a:rPr lang="en-US" sz="1300" b="0" i="0" dirty="0">
              <a:solidFill>
                <a:sysClr val="windowText" lastClr="000000"/>
              </a:solidFill>
            </a:rPr>
            <a:t>Check delivered materials for any damage or malfunction</a:t>
          </a:r>
          <a:endParaRPr lang="en-US" sz="1300" dirty="0">
            <a:solidFill>
              <a:sysClr val="windowText" lastClr="000000"/>
            </a:solidFill>
          </a:endParaRPr>
        </a:p>
      </dgm:t>
    </dgm:pt>
    <dgm:pt modelId="{1CD495F8-67AA-444F-A3E4-EEE16385948A}" type="parTrans" cxnId="{25596B53-439C-43CA-A3A3-0E68C126FD6E}">
      <dgm:prSet/>
      <dgm:spPr/>
      <dgm:t>
        <a:bodyPr/>
        <a:lstStyle/>
        <a:p>
          <a:endParaRPr lang="en-AU"/>
        </a:p>
      </dgm:t>
    </dgm:pt>
    <dgm:pt modelId="{DEB51703-553F-4BDD-B4A2-CCF337A7907E}" type="sibTrans" cxnId="{25596B53-439C-43CA-A3A3-0E68C126FD6E}">
      <dgm:prSet/>
      <dgm:spPr/>
      <dgm:t>
        <a:bodyPr/>
        <a:lstStyle/>
        <a:p>
          <a:endParaRPr lang="en-PH" dirty="0"/>
        </a:p>
      </dgm:t>
    </dgm:pt>
    <dgm:pt modelId="{CE8B960D-468D-472A-ACE2-A9E37316A247}" type="pres">
      <dgm:prSet presAssocID="{1DC60545-0FE7-46B6-8D9B-E02224617016}" presName="Name0" presStyleCnt="0">
        <dgm:presLayoutVars>
          <dgm:dir/>
          <dgm:resizeHandles val="exact"/>
        </dgm:presLayoutVars>
      </dgm:prSet>
      <dgm:spPr/>
    </dgm:pt>
    <dgm:pt modelId="{B5EB2338-686D-4A3D-A0CD-C81D068E796D}" type="pres">
      <dgm:prSet presAssocID="{95830DAE-0CDD-450D-9A2E-13434B1B9C51}" presName="node" presStyleLbl="node1" presStyleIdx="0" presStyleCnt="6">
        <dgm:presLayoutVars>
          <dgm:bulletEnabled val="1"/>
        </dgm:presLayoutVars>
      </dgm:prSet>
      <dgm:spPr/>
    </dgm:pt>
    <dgm:pt modelId="{437F3470-0FC5-44B9-B1B2-6CC6777A8B13}" type="pres">
      <dgm:prSet presAssocID="{6235AD2F-5F3A-416C-8289-3743A3656C92}" presName="sibTrans" presStyleLbl="sibTrans1D1" presStyleIdx="0" presStyleCnt="5"/>
      <dgm:spPr/>
    </dgm:pt>
    <dgm:pt modelId="{32E5DF0F-D44E-4E1B-9573-D3D69A0AB865}" type="pres">
      <dgm:prSet presAssocID="{6235AD2F-5F3A-416C-8289-3743A3656C92}" presName="connectorText" presStyleLbl="sibTrans1D1" presStyleIdx="0" presStyleCnt="5"/>
      <dgm:spPr/>
    </dgm:pt>
    <dgm:pt modelId="{CA8E2E72-C614-464F-AB19-339C77497080}" type="pres">
      <dgm:prSet presAssocID="{9234D799-7EE0-45E9-A0A3-EF25A7B9CDCE}" presName="node" presStyleLbl="node1" presStyleIdx="1" presStyleCnt="6">
        <dgm:presLayoutVars>
          <dgm:bulletEnabled val="1"/>
        </dgm:presLayoutVars>
      </dgm:prSet>
      <dgm:spPr/>
    </dgm:pt>
    <dgm:pt modelId="{B416D965-1122-4EE3-B7C9-93DCFD17FE61}" type="pres">
      <dgm:prSet presAssocID="{77659A34-5ADF-4AAB-95D9-9FD9F82C806F}" presName="sibTrans" presStyleLbl="sibTrans1D1" presStyleIdx="1" presStyleCnt="5"/>
      <dgm:spPr/>
    </dgm:pt>
    <dgm:pt modelId="{CD08D122-7FE1-4DA6-8314-77B7CEBAB407}" type="pres">
      <dgm:prSet presAssocID="{77659A34-5ADF-4AAB-95D9-9FD9F82C806F}" presName="connectorText" presStyleLbl="sibTrans1D1" presStyleIdx="1" presStyleCnt="5"/>
      <dgm:spPr/>
    </dgm:pt>
    <dgm:pt modelId="{B8C8DDC8-81DA-4AA3-BAD3-FDFF9878CF93}" type="pres">
      <dgm:prSet presAssocID="{EB9825C8-36C7-4697-8886-881A14B20A04}" presName="node" presStyleLbl="node1" presStyleIdx="2" presStyleCnt="6">
        <dgm:presLayoutVars>
          <dgm:bulletEnabled val="1"/>
        </dgm:presLayoutVars>
      </dgm:prSet>
      <dgm:spPr/>
    </dgm:pt>
    <dgm:pt modelId="{F580D72B-55B1-41AF-8143-CA6C996DEAE2}" type="pres">
      <dgm:prSet presAssocID="{DEB51703-553F-4BDD-B4A2-CCF337A7907E}" presName="sibTrans" presStyleLbl="sibTrans1D1" presStyleIdx="2" presStyleCnt="5"/>
      <dgm:spPr/>
    </dgm:pt>
    <dgm:pt modelId="{F9FFD89E-FD28-4DB2-97EB-4F55EC00454A}" type="pres">
      <dgm:prSet presAssocID="{DEB51703-553F-4BDD-B4A2-CCF337A7907E}" presName="connectorText" presStyleLbl="sibTrans1D1" presStyleIdx="2" presStyleCnt="5"/>
      <dgm:spPr/>
    </dgm:pt>
    <dgm:pt modelId="{8774AE90-6F7E-4327-A9B8-67EB0D85BB71}" type="pres">
      <dgm:prSet presAssocID="{5D3016C1-F722-4614-9D70-F30584B4D7EB}" presName="node" presStyleLbl="node1" presStyleIdx="3" presStyleCnt="6">
        <dgm:presLayoutVars>
          <dgm:bulletEnabled val="1"/>
        </dgm:presLayoutVars>
      </dgm:prSet>
      <dgm:spPr/>
    </dgm:pt>
    <dgm:pt modelId="{C75CB264-EFC6-44EB-83A3-340613791C92}" type="pres">
      <dgm:prSet presAssocID="{811D9474-2739-4642-8D40-D9906E608989}" presName="sibTrans" presStyleLbl="sibTrans1D1" presStyleIdx="3" presStyleCnt="5"/>
      <dgm:spPr/>
    </dgm:pt>
    <dgm:pt modelId="{42CFB237-0344-4F09-831D-148E1A176C28}" type="pres">
      <dgm:prSet presAssocID="{811D9474-2739-4642-8D40-D9906E608989}" presName="connectorText" presStyleLbl="sibTrans1D1" presStyleIdx="3" presStyleCnt="5"/>
      <dgm:spPr/>
    </dgm:pt>
    <dgm:pt modelId="{DC4013E2-DB60-4C3A-8F19-62E5E1145915}" type="pres">
      <dgm:prSet presAssocID="{E9E9922E-4BEE-4B1D-BBBE-35CC57DEA0C2}" presName="node" presStyleLbl="node1" presStyleIdx="4" presStyleCnt="6">
        <dgm:presLayoutVars>
          <dgm:bulletEnabled val="1"/>
        </dgm:presLayoutVars>
      </dgm:prSet>
      <dgm:spPr/>
    </dgm:pt>
    <dgm:pt modelId="{A8193C83-0EB8-4D47-A43A-78A7DCAE7598}" type="pres">
      <dgm:prSet presAssocID="{4FD8A80A-9DDE-4CA2-9BB1-6B06CEF26451}" presName="sibTrans" presStyleLbl="sibTrans1D1" presStyleIdx="4" presStyleCnt="5"/>
      <dgm:spPr/>
    </dgm:pt>
    <dgm:pt modelId="{568EAF9C-66E3-43C7-A6E6-57646F3E9C0A}" type="pres">
      <dgm:prSet presAssocID="{4FD8A80A-9DDE-4CA2-9BB1-6B06CEF26451}" presName="connectorText" presStyleLbl="sibTrans1D1" presStyleIdx="4" presStyleCnt="5"/>
      <dgm:spPr/>
    </dgm:pt>
    <dgm:pt modelId="{225120A0-11C9-407B-BD9F-9CFE272EF44E}" type="pres">
      <dgm:prSet presAssocID="{34D93F2A-543D-4B08-9886-C331EC6ADD61}" presName="node" presStyleLbl="node1" presStyleIdx="5" presStyleCnt="6">
        <dgm:presLayoutVars>
          <dgm:bulletEnabled val="1"/>
        </dgm:presLayoutVars>
      </dgm:prSet>
      <dgm:spPr/>
    </dgm:pt>
  </dgm:ptLst>
  <dgm:cxnLst>
    <dgm:cxn modelId="{48A64107-72F4-4D49-9DA4-1A405FFB762A}" type="presOf" srcId="{DEB51703-553F-4BDD-B4A2-CCF337A7907E}" destId="{F9FFD89E-FD28-4DB2-97EB-4F55EC00454A}" srcOrd="1" destOrd="0" presId="urn:microsoft.com/office/officeart/2005/8/layout/bProcess3"/>
    <dgm:cxn modelId="{8BCB792B-B579-4B99-87AD-28D26B5F6F02}" srcId="{1DC60545-0FE7-46B6-8D9B-E02224617016}" destId="{95830DAE-0CDD-450D-9A2E-13434B1B9C51}" srcOrd="0" destOrd="0" parTransId="{51495806-CD23-4EE8-B296-0E1211C88164}" sibTransId="{6235AD2F-5F3A-416C-8289-3743A3656C92}"/>
    <dgm:cxn modelId="{FCED7942-FB8F-46B6-AED9-0D8049594BED}" type="presOf" srcId="{4FD8A80A-9DDE-4CA2-9BB1-6B06CEF26451}" destId="{A8193C83-0EB8-4D47-A43A-78A7DCAE7598}" srcOrd="0" destOrd="0" presId="urn:microsoft.com/office/officeart/2005/8/layout/bProcess3"/>
    <dgm:cxn modelId="{D906B144-FD4B-40E2-B434-30DEDA18DC67}" type="presOf" srcId="{34D93F2A-543D-4B08-9886-C331EC6ADD61}" destId="{225120A0-11C9-407B-BD9F-9CFE272EF44E}" srcOrd="0" destOrd="0" presId="urn:microsoft.com/office/officeart/2005/8/layout/bProcess3"/>
    <dgm:cxn modelId="{DF52F167-6F44-4D3B-9F1E-3A6507815688}" srcId="{1DC60545-0FE7-46B6-8D9B-E02224617016}" destId="{9234D799-7EE0-45E9-A0A3-EF25A7B9CDCE}" srcOrd="1" destOrd="0" parTransId="{8089BB5E-B760-47A6-919E-4935B2E9252E}" sibTransId="{77659A34-5ADF-4AAB-95D9-9FD9F82C806F}"/>
    <dgm:cxn modelId="{C014124F-BC41-44C5-8362-7CADC3C4B04A}" type="presOf" srcId="{6235AD2F-5F3A-416C-8289-3743A3656C92}" destId="{437F3470-0FC5-44B9-B1B2-6CC6777A8B13}" srcOrd="0" destOrd="0" presId="urn:microsoft.com/office/officeart/2005/8/layout/bProcess3"/>
    <dgm:cxn modelId="{79795F52-6068-4690-AA96-164B970EB517}" type="presOf" srcId="{DEB51703-553F-4BDD-B4A2-CCF337A7907E}" destId="{F580D72B-55B1-41AF-8143-CA6C996DEAE2}" srcOrd="0" destOrd="0" presId="urn:microsoft.com/office/officeart/2005/8/layout/bProcess3"/>
    <dgm:cxn modelId="{25596B53-439C-43CA-A3A3-0E68C126FD6E}" srcId="{1DC60545-0FE7-46B6-8D9B-E02224617016}" destId="{EB9825C8-36C7-4697-8886-881A14B20A04}" srcOrd="2" destOrd="0" parTransId="{1CD495F8-67AA-444F-A3E4-EEE16385948A}" sibTransId="{DEB51703-553F-4BDD-B4A2-CCF337A7907E}"/>
    <dgm:cxn modelId="{B59A4580-8350-4FAE-87C9-8AB80CC741C7}" type="presOf" srcId="{77659A34-5ADF-4AAB-95D9-9FD9F82C806F}" destId="{B416D965-1122-4EE3-B7C9-93DCFD17FE61}" srcOrd="0" destOrd="0" presId="urn:microsoft.com/office/officeart/2005/8/layout/bProcess3"/>
    <dgm:cxn modelId="{00FDF186-FE36-4017-8A07-7CC1578B643C}" type="presOf" srcId="{EB9825C8-36C7-4697-8886-881A14B20A04}" destId="{B8C8DDC8-81DA-4AA3-BAD3-FDFF9878CF93}" srcOrd="0" destOrd="0" presId="urn:microsoft.com/office/officeart/2005/8/layout/bProcess3"/>
    <dgm:cxn modelId="{DB0A968E-9021-4F5F-B573-F604543182E2}" type="presOf" srcId="{77659A34-5ADF-4AAB-95D9-9FD9F82C806F}" destId="{CD08D122-7FE1-4DA6-8314-77B7CEBAB407}" srcOrd="1" destOrd="0" presId="urn:microsoft.com/office/officeart/2005/8/layout/bProcess3"/>
    <dgm:cxn modelId="{694CAE8E-4B53-4B6E-A6E2-446593579C70}" type="presOf" srcId="{811D9474-2739-4642-8D40-D9906E608989}" destId="{42CFB237-0344-4F09-831D-148E1A176C28}" srcOrd="1" destOrd="0" presId="urn:microsoft.com/office/officeart/2005/8/layout/bProcess3"/>
    <dgm:cxn modelId="{E79DF096-91D7-445B-9812-2CD31A969BD5}" type="presOf" srcId="{5D3016C1-F722-4614-9D70-F30584B4D7EB}" destId="{8774AE90-6F7E-4327-A9B8-67EB0D85BB71}" srcOrd="0" destOrd="0" presId="urn:microsoft.com/office/officeart/2005/8/layout/bProcess3"/>
    <dgm:cxn modelId="{0DF0CC9B-82FF-42BA-8499-831892176B68}" type="presOf" srcId="{9234D799-7EE0-45E9-A0A3-EF25A7B9CDCE}" destId="{CA8E2E72-C614-464F-AB19-339C77497080}" srcOrd="0" destOrd="0" presId="urn:microsoft.com/office/officeart/2005/8/layout/bProcess3"/>
    <dgm:cxn modelId="{569AEAA0-557E-44BA-B981-165C2A9AF7B2}" type="presOf" srcId="{E9E9922E-4BEE-4B1D-BBBE-35CC57DEA0C2}" destId="{DC4013E2-DB60-4C3A-8F19-62E5E1145915}" srcOrd="0" destOrd="0" presId="urn:microsoft.com/office/officeart/2005/8/layout/bProcess3"/>
    <dgm:cxn modelId="{113B22A4-1050-4480-ABBB-2190236310A3}" srcId="{1DC60545-0FE7-46B6-8D9B-E02224617016}" destId="{34D93F2A-543D-4B08-9886-C331EC6ADD61}" srcOrd="5" destOrd="0" parTransId="{1DDEEB99-D6DC-4646-B684-50044244B50C}" sibTransId="{C318362D-4B8E-4914-9BE1-88D162438B2C}"/>
    <dgm:cxn modelId="{E76270A5-820F-450D-B48E-15B82995BEE3}" type="presOf" srcId="{1DC60545-0FE7-46B6-8D9B-E02224617016}" destId="{CE8B960D-468D-472A-ACE2-A9E37316A247}" srcOrd="0" destOrd="0" presId="urn:microsoft.com/office/officeart/2005/8/layout/bProcess3"/>
    <dgm:cxn modelId="{10697BA9-7644-4CE7-821F-76EE99DDD10A}" type="presOf" srcId="{811D9474-2739-4642-8D40-D9906E608989}" destId="{C75CB264-EFC6-44EB-83A3-340613791C92}" srcOrd="0" destOrd="0" presId="urn:microsoft.com/office/officeart/2005/8/layout/bProcess3"/>
    <dgm:cxn modelId="{D12BF6AF-65ED-4DC6-B42F-D788D05524CC}" srcId="{1DC60545-0FE7-46B6-8D9B-E02224617016}" destId="{E9E9922E-4BEE-4B1D-BBBE-35CC57DEA0C2}" srcOrd="4" destOrd="0" parTransId="{6E7AF86A-DC29-4C1E-AB9B-3B6E49304A8C}" sibTransId="{4FD8A80A-9DDE-4CA2-9BB1-6B06CEF26451}"/>
    <dgm:cxn modelId="{A0BB97B0-C3C0-44F7-A6FF-B6193548804B}" type="presOf" srcId="{4FD8A80A-9DDE-4CA2-9BB1-6B06CEF26451}" destId="{568EAF9C-66E3-43C7-A6E6-57646F3E9C0A}" srcOrd="1" destOrd="0" presId="urn:microsoft.com/office/officeart/2005/8/layout/bProcess3"/>
    <dgm:cxn modelId="{6B68A3C6-1676-44B4-9B18-0E9C308CF234}" srcId="{1DC60545-0FE7-46B6-8D9B-E02224617016}" destId="{5D3016C1-F722-4614-9D70-F30584B4D7EB}" srcOrd="3" destOrd="0" parTransId="{6561DD6F-B0E2-4A66-B6E5-B02A8ABD47D4}" sibTransId="{811D9474-2739-4642-8D40-D9906E608989}"/>
    <dgm:cxn modelId="{0F0644D5-764E-478C-974D-31A211BDD71D}" type="presOf" srcId="{95830DAE-0CDD-450D-9A2E-13434B1B9C51}" destId="{B5EB2338-686D-4A3D-A0CD-C81D068E796D}" srcOrd="0" destOrd="0" presId="urn:microsoft.com/office/officeart/2005/8/layout/bProcess3"/>
    <dgm:cxn modelId="{A48357E0-6654-4E7B-BFFB-00022102AD9F}" type="presOf" srcId="{6235AD2F-5F3A-416C-8289-3743A3656C92}" destId="{32E5DF0F-D44E-4E1B-9573-D3D69A0AB865}" srcOrd="1" destOrd="0" presId="urn:microsoft.com/office/officeart/2005/8/layout/bProcess3"/>
    <dgm:cxn modelId="{C8B4B7D4-2CFE-4218-BA9B-FE221AF65F78}" type="presParOf" srcId="{CE8B960D-468D-472A-ACE2-A9E37316A247}" destId="{B5EB2338-686D-4A3D-A0CD-C81D068E796D}" srcOrd="0" destOrd="0" presId="urn:microsoft.com/office/officeart/2005/8/layout/bProcess3"/>
    <dgm:cxn modelId="{1E0F1646-9881-4E9D-AA49-5A8092B14F64}" type="presParOf" srcId="{CE8B960D-468D-472A-ACE2-A9E37316A247}" destId="{437F3470-0FC5-44B9-B1B2-6CC6777A8B13}" srcOrd="1" destOrd="0" presId="urn:microsoft.com/office/officeart/2005/8/layout/bProcess3"/>
    <dgm:cxn modelId="{3E546363-BA72-40B7-94FE-B90F397456BA}" type="presParOf" srcId="{437F3470-0FC5-44B9-B1B2-6CC6777A8B13}" destId="{32E5DF0F-D44E-4E1B-9573-D3D69A0AB865}" srcOrd="0" destOrd="0" presId="urn:microsoft.com/office/officeart/2005/8/layout/bProcess3"/>
    <dgm:cxn modelId="{44AF33BD-1AE0-4553-85FD-00E7CDBEEA9A}" type="presParOf" srcId="{CE8B960D-468D-472A-ACE2-A9E37316A247}" destId="{CA8E2E72-C614-464F-AB19-339C77497080}" srcOrd="2" destOrd="0" presId="urn:microsoft.com/office/officeart/2005/8/layout/bProcess3"/>
    <dgm:cxn modelId="{E41D2249-7441-45AD-9406-92D4A974FA08}" type="presParOf" srcId="{CE8B960D-468D-472A-ACE2-A9E37316A247}" destId="{B416D965-1122-4EE3-B7C9-93DCFD17FE61}" srcOrd="3" destOrd="0" presId="urn:microsoft.com/office/officeart/2005/8/layout/bProcess3"/>
    <dgm:cxn modelId="{8BFB6EDF-AE1A-4BC9-9496-00E08CDFB3A5}" type="presParOf" srcId="{B416D965-1122-4EE3-B7C9-93DCFD17FE61}" destId="{CD08D122-7FE1-4DA6-8314-77B7CEBAB407}" srcOrd="0" destOrd="0" presId="urn:microsoft.com/office/officeart/2005/8/layout/bProcess3"/>
    <dgm:cxn modelId="{C5D5E901-F6D6-4F2D-A8FE-8B19915172E5}" type="presParOf" srcId="{CE8B960D-468D-472A-ACE2-A9E37316A247}" destId="{B8C8DDC8-81DA-4AA3-BAD3-FDFF9878CF93}" srcOrd="4" destOrd="0" presId="urn:microsoft.com/office/officeart/2005/8/layout/bProcess3"/>
    <dgm:cxn modelId="{95838388-ADBB-41C9-A161-91CFE903B7D7}" type="presParOf" srcId="{CE8B960D-468D-472A-ACE2-A9E37316A247}" destId="{F580D72B-55B1-41AF-8143-CA6C996DEAE2}" srcOrd="5" destOrd="0" presId="urn:microsoft.com/office/officeart/2005/8/layout/bProcess3"/>
    <dgm:cxn modelId="{AC9CA2AA-E8EB-43EB-8C31-BCEEE728600D}" type="presParOf" srcId="{F580D72B-55B1-41AF-8143-CA6C996DEAE2}" destId="{F9FFD89E-FD28-4DB2-97EB-4F55EC00454A}" srcOrd="0" destOrd="0" presId="urn:microsoft.com/office/officeart/2005/8/layout/bProcess3"/>
    <dgm:cxn modelId="{EC2E6577-24A3-4170-9375-BE03AC651820}" type="presParOf" srcId="{CE8B960D-468D-472A-ACE2-A9E37316A247}" destId="{8774AE90-6F7E-4327-A9B8-67EB0D85BB71}" srcOrd="6" destOrd="0" presId="urn:microsoft.com/office/officeart/2005/8/layout/bProcess3"/>
    <dgm:cxn modelId="{1A1037CA-FA88-4753-BABB-B26E3DEF0472}" type="presParOf" srcId="{CE8B960D-468D-472A-ACE2-A9E37316A247}" destId="{C75CB264-EFC6-44EB-83A3-340613791C92}" srcOrd="7" destOrd="0" presId="urn:microsoft.com/office/officeart/2005/8/layout/bProcess3"/>
    <dgm:cxn modelId="{A7728C02-4207-4497-9A9A-3C128500059E}" type="presParOf" srcId="{C75CB264-EFC6-44EB-83A3-340613791C92}" destId="{42CFB237-0344-4F09-831D-148E1A176C28}" srcOrd="0" destOrd="0" presId="urn:microsoft.com/office/officeart/2005/8/layout/bProcess3"/>
    <dgm:cxn modelId="{7F4CA39B-B912-4ADE-875B-6E47A7654B26}" type="presParOf" srcId="{CE8B960D-468D-472A-ACE2-A9E37316A247}" destId="{DC4013E2-DB60-4C3A-8F19-62E5E1145915}" srcOrd="8" destOrd="0" presId="urn:microsoft.com/office/officeart/2005/8/layout/bProcess3"/>
    <dgm:cxn modelId="{69A8D17F-DE63-4BEF-A8DB-6B9E615AA5DC}" type="presParOf" srcId="{CE8B960D-468D-472A-ACE2-A9E37316A247}" destId="{A8193C83-0EB8-4D47-A43A-78A7DCAE7598}" srcOrd="9" destOrd="0" presId="urn:microsoft.com/office/officeart/2005/8/layout/bProcess3"/>
    <dgm:cxn modelId="{3A7E4196-961F-4830-8B3C-A0215B9386C0}" type="presParOf" srcId="{A8193C83-0EB8-4D47-A43A-78A7DCAE7598}" destId="{568EAF9C-66E3-43C7-A6E6-57646F3E9C0A}" srcOrd="0" destOrd="0" presId="urn:microsoft.com/office/officeart/2005/8/layout/bProcess3"/>
    <dgm:cxn modelId="{EF838A6C-3809-4578-B8AD-CA251C393900}" type="presParOf" srcId="{CE8B960D-468D-472A-ACE2-A9E37316A247}" destId="{225120A0-11C9-407B-BD9F-9CFE272EF44E}"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5E8CD9-4863-4039-8181-42EDB2705A0D}"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PH"/>
        </a:p>
      </dgm:t>
    </dgm:pt>
    <dgm:pt modelId="{E1EC6623-35EA-4ED4-B23D-20E4F87AA457}">
      <dgm:prSet phldrT="[Text]" custT="1"/>
      <dgm:spPr>
        <a:solidFill>
          <a:schemeClr val="tx2">
            <a:lumMod val="40000"/>
            <a:lumOff val="60000"/>
          </a:schemeClr>
        </a:solidFill>
      </dgm:spPr>
      <dgm:t>
        <a:bodyPr/>
        <a:lstStyle/>
        <a:p>
          <a:pPr algn="ctr"/>
          <a:r>
            <a:rPr lang="en-PH" sz="1200" b="1" dirty="0">
              <a:solidFill>
                <a:sysClr val="windowText" lastClr="000000"/>
              </a:solidFill>
            </a:rPr>
            <a:t>Ordering Procedure</a:t>
          </a:r>
        </a:p>
      </dgm:t>
    </dgm:pt>
    <dgm:pt modelId="{9FBB8AEF-14CD-4FAD-82F4-41062D19BA48}" type="parTrans" cxnId="{9D8489C8-5856-4B16-B4AF-417A8F259CBC}">
      <dgm:prSet/>
      <dgm:spPr/>
      <dgm:t>
        <a:bodyPr/>
        <a:lstStyle/>
        <a:p>
          <a:pPr algn="just"/>
          <a:endParaRPr lang="en-PH"/>
        </a:p>
      </dgm:t>
    </dgm:pt>
    <dgm:pt modelId="{06B2C170-80F4-4A96-B2BC-B05A547CDC14}" type="sibTrans" cxnId="{9D8489C8-5856-4B16-B4AF-417A8F259CBC}">
      <dgm:prSet/>
      <dgm:spPr/>
      <dgm:t>
        <a:bodyPr/>
        <a:lstStyle/>
        <a:p>
          <a:pPr algn="just"/>
          <a:endParaRPr lang="en-PH"/>
        </a:p>
      </dgm:t>
    </dgm:pt>
    <dgm:pt modelId="{3AA7DF77-CEFE-490E-A4D8-4D97217CC176}">
      <dgm:prSet phldrT="[Text]" custT="1"/>
      <dgm:spPr>
        <a:solidFill>
          <a:schemeClr val="tx2">
            <a:lumMod val="40000"/>
            <a:lumOff val="60000"/>
          </a:schemeClr>
        </a:solidFill>
      </dgm:spPr>
      <dgm:t>
        <a:bodyPr/>
        <a:lstStyle/>
        <a:p>
          <a:pPr algn="ctr"/>
          <a:r>
            <a:rPr lang="en-PH" sz="1200" b="1" dirty="0">
              <a:solidFill>
                <a:sysClr val="windowText" lastClr="000000"/>
              </a:solidFill>
            </a:rPr>
            <a:t>Manufacturer</a:t>
          </a:r>
          <a:r>
            <a:rPr lang="en-PH" sz="1200" b="1" dirty="0"/>
            <a:t> </a:t>
          </a:r>
          <a:r>
            <a:rPr lang="en-PH" sz="1200" b="1" dirty="0">
              <a:solidFill>
                <a:sysClr val="windowText" lastClr="000000"/>
              </a:solidFill>
            </a:rPr>
            <a:t>Specifications</a:t>
          </a:r>
        </a:p>
      </dgm:t>
    </dgm:pt>
    <dgm:pt modelId="{2714CF92-1E21-4324-A577-31549DEA48AA}" type="parTrans" cxnId="{3AE9B9BA-41EF-4D77-A8D9-BF5AEB613162}">
      <dgm:prSet/>
      <dgm:spPr/>
      <dgm:t>
        <a:bodyPr/>
        <a:lstStyle/>
        <a:p>
          <a:pPr algn="just"/>
          <a:endParaRPr lang="en-PH"/>
        </a:p>
      </dgm:t>
    </dgm:pt>
    <dgm:pt modelId="{99DD8F75-6B8B-4233-A876-9363DA035613}" type="sibTrans" cxnId="{3AE9B9BA-41EF-4D77-A8D9-BF5AEB613162}">
      <dgm:prSet/>
      <dgm:spPr/>
      <dgm:t>
        <a:bodyPr/>
        <a:lstStyle/>
        <a:p>
          <a:pPr algn="just"/>
          <a:endParaRPr lang="en-PH"/>
        </a:p>
      </dgm:t>
    </dgm:pt>
    <dgm:pt modelId="{12B9D6F2-4247-41ED-BCAA-B31F927CA93B}">
      <dgm:prSet phldrT="[Text]" custT="1"/>
      <dgm:spPr>
        <a:solidFill>
          <a:schemeClr val="tx2">
            <a:lumMod val="40000"/>
            <a:lumOff val="60000"/>
          </a:schemeClr>
        </a:solidFill>
      </dgm:spPr>
      <dgm:t>
        <a:bodyPr/>
        <a:lstStyle/>
        <a:p>
          <a:pPr algn="ctr"/>
          <a:r>
            <a:rPr lang="en-PH" sz="1200" b="1" dirty="0">
              <a:solidFill>
                <a:sysClr val="windowText" lastClr="000000"/>
              </a:solidFill>
            </a:rPr>
            <a:t>Proper</a:t>
          </a:r>
          <a:r>
            <a:rPr lang="en-PH" sz="1200" b="1" dirty="0"/>
            <a:t> </a:t>
          </a:r>
          <a:r>
            <a:rPr lang="en-PH" sz="1200" b="1" dirty="0">
              <a:solidFill>
                <a:sysClr val="windowText" lastClr="000000"/>
              </a:solidFill>
            </a:rPr>
            <a:t>Use of Plant</a:t>
          </a:r>
        </a:p>
      </dgm:t>
    </dgm:pt>
    <dgm:pt modelId="{CDDD964C-BC36-4E2F-B39F-DBEBF6227D59}" type="parTrans" cxnId="{21841DC4-5594-4844-B5C0-D5400BB1FEC3}">
      <dgm:prSet/>
      <dgm:spPr/>
      <dgm:t>
        <a:bodyPr/>
        <a:lstStyle/>
        <a:p>
          <a:pPr algn="just"/>
          <a:endParaRPr lang="en-PH"/>
        </a:p>
      </dgm:t>
    </dgm:pt>
    <dgm:pt modelId="{D90F3B40-01BD-445C-9B12-BD3AAD9518DD}" type="sibTrans" cxnId="{21841DC4-5594-4844-B5C0-D5400BB1FEC3}">
      <dgm:prSet/>
      <dgm:spPr/>
      <dgm:t>
        <a:bodyPr/>
        <a:lstStyle/>
        <a:p>
          <a:pPr algn="just"/>
          <a:endParaRPr lang="en-PH"/>
        </a:p>
      </dgm:t>
    </dgm:pt>
    <dgm:pt modelId="{5CC5E56A-6B1B-4759-A605-D898B3B3A7AC}">
      <dgm:prSet phldrT="[Text]" custT="1"/>
      <dgm:spPr>
        <a:solidFill>
          <a:schemeClr val="tx2">
            <a:lumMod val="40000"/>
            <a:lumOff val="60000"/>
          </a:schemeClr>
        </a:solidFill>
      </dgm:spPr>
      <dgm:t>
        <a:bodyPr/>
        <a:lstStyle/>
        <a:p>
          <a:pPr algn="ctr"/>
          <a:r>
            <a:rPr lang="en-PH" sz="1200" b="1" dirty="0">
              <a:solidFill>
                <a:sysClr val="windowText" lastClr="000000"/>
              </a:solidFill>
            </a:rPr>
            <a:t>Equipment Managed and Tracked</a:t>
          </a:r>
        </a:p>
      </dgm:t>
    </dgm:pt>
    <dgm:pt modelId="{2A20F74A-3D7C-4142-92BD-44EA843389BA}" type="parTrans" cxnId="{9AEEB969-A2FD-43D7-B3DB-98140A6452FB}">
      <dgm:prSet/>
      <dgm:spPr/>
      <dgm:t>
        <a:bodyPr/>
        <a:lstStyle/>
        <a:p>
          <a:pPr algn="just"/>
          <a:endParaRPr lang="en-PH"/>
        </a:p>
      </dgm:t>
    </dgm:pt>
    <dgm:pt modelId="{4B4A0D22-E18E-4311-BEDC-B9EE8D290028}" type="sibTrans" cxnId="{9AEEB969-A2FD-43D7-B3DB-98140A6452FB}">
      <dgm:prSet/>
      <dgm:spPr/>
      <dgm:t>
        <a:bodyPr/>
        <a:lstStyle/>
        <a:p>
          <a:pPr algn="just"/>
          <a:endParaRPr lang="en-PH"/>
        </a:p>
      </dgm:t>
    </dgm:pt>
    <dgm:pt modelId="{C86463F0-42B9-4FE4-BE5D-FD699259CF18}">
      <dgm:prSet phldrT="[Text]" custT="1"/>
      <dgm:spPr/>
      <dgm:t>
        <a:bodyPr/>
        <a:lstStyle/>
        <a:p>
          <a:pPr algn="l"/>
          <a:r>
            <a:rPr lang="en-AU" sz="1200" b="0" dirty="0"/>
            <a:t>Ensure that all equipment hired is managed and tracked so that it can be returned intact</a:t>
          </a:r>
          <a:endParaRPr lang="en-PH" sz="1200" b="0" dirty="0"/>
        </a:p>
      </dgm:t>
    </dgm:pt>
    <dgm:pt modelId="{3EB698DC-98C9-4A12-9090-7AE455D9E4F5}" type="parTrans" cxnId="{3F194429-8E66-4205-8173-6DE7FC890034}">
      <dgm:prSet/>
      <dgm:spPr/>
      <dgm:t>
        <a:bodyPr/>
        <a:lstStyle/>
        <a:p>
          <a:pPr algn="just"/>
          <a:endParaRPr lang="en-PH"/>
        </a:p>
      </dgm:t>
    </dgm:pt>
    <dgm:pt modelId="{FEA70C2F-CAE9-465D-9137-4E712044354A}" type="sibTrans" cxnId="{3F194429-8E66-4205-8173-6DE7FC890034}">
      <dgm:prSet/>
      <dgm:spPr/>
      <dgm:t>
        <a:bodyPr/>
        <a:lstStyle/>
        <a:p>
          <a:pPr algn="just"/>
          <a:endParaRPr lang="en-PH"/>
        </a:p>
      </dgm:t>
    </dgm:pt>
    <dgm:pt modelId="{F9F3E53F-FABA-4A9D-A963-94A128149717}">
      <dgm:prSet phldrT="[Text]" custT="1"/>
      <dgm:spPr>
        <a:solidFill>
          <a:schemeClr val="tx2">
            <a:lumMod val="40000"/>
            <a:lumOff val="60000"/>
          </a:schemeClr>
        </a:solidFill>
      </dgm:spPr>
      <dgm:t>
        <a:bodyPr/>
        <a:lstStyle/>
        <a:p>
          <a:pPr algn="ctr"/>
          <a:r>
            <a:rPr lang="en-PH" sz="1200" b="1" dirty="0">
              <a:solidFill>
                <a:sysClr val="windowText" lastClr="000000"/>
              </a:solidFill>
            </a:rPr>
            <a:t>Verification</a:t>
          </a:r>
        </a:p>
      </dgm:t>
    </dgm:pt>
    <dgm:pt modelId="{AA58911F-C5CB-4558-9A2E-F0C0EE17DA48}" type="parTrans" cxnId="{3298A784-B027-4EBA-9749-0034FE75417B}">
      <dgm:prSet/>
      <dgm:spPr/>
      <dgm:t>
        <a:bodyPr/>
        <a:lstStyle/>
        <a:p>
          <a:pPr algn="just"/>
          <a:endParaRPr lang="en-AU"/>
        </a:p>
      </dgm:t>
    </dgm:pt>
    <dgm:pt modelId="{4895A6FC-E1B6-40C6-B530-D82BFF5DABEF}" type="sibTrans" cxnId="{3298A784-B027-4EBA-9749-0034FE75417B}">
      <dgm:prSet/>
      <dgm:spPr/>
      <dgm:t>
        <a:bodyPr/>
        <a:lstStyle/>
        <a:p>
          <a:pPr algn="just"/>
          <a:endParaRPr lang="en-AU"/>
        </a:p>
      </dgm:t>
    </dgm:pt>
    <dgm:pt modelId="{0FD2EB1E-FB08-4790-B627-22FB63588F69}">
      <dgm:prSet phldrT="[Text]" custT="1"/>
      <dgm:spPr>
        <a:solidFill>
          <a:schemeClr val="tx2">
            <a:lumMod val="40000"/>
            <a:lumOff val="60000"/>
          </a:schemeClr>
        </a:solidFill>
      </dgm:spPr>
      <dgm:t>
        <a:bodyPr/>
        <a:lstStyle/>
        <a:p>
          <a:pPr algn="ctr"/>
          <a:r>
            <a:rPr lang="en-PH" sz="1200" b="1" dirty="0">
              <a:solidFill>
                <a:sysClr val="windowText" lastClr="000000"/>
              </a:solidFill>
            </a:rPr>
            <a:t>Serial Numbers</a:t>
          </a:r>
        </a:p>
      </dgm:t>
    </dgm:pt>
    <dgm:pt modelId="{F5EBEC8A-4ADD-4F79-9657-D709DDDA488E}" type="parTrans" cxnId="{E75AB2D5-5DBC-4B98-A8D4-2F2D1F947401}">
      <dgm:prSet/>
      <dgm:spPr/>
      <dgm:t>
        <a:bodyPr/>
        <a:lstStyle/>
        <a:p>
          <a:pPr algn="just"/>
          <a:endParaRPr lang="en-AU"/>
        </a:p>
      </dgm:t>
    </dgm:pt>
    <dgm:pt modelId="{DF8A22AD-D5B6-4D42-B81A-D95A95D0EB85}" type="sibTrans" cxnId="{E75AB2D5-5DBC-4B98-A8D4-2F2D1F947401}">
      <dgm:prSet/>
      <dgm:spPr/>
      <dgm:t>
        <a:bodyPr/>
        <a:lstStyle/>
        <a:p>
          <a:pPr algn="just"/>
          <a:endParaRPr lang="en-AU"/>
        </a:p>
      </dgm:t>
    </dgm:pt>
    <dgm:pt modelId="{631DD65D-AAA4-4827-93D7-19930391A811}">
      <dgm:prSet phldrT="[Text]" custT="1"/>
      <dgm:spPr/>
      <dgm:t>
        <a:bodyPr/>
        <a:lstStyle/>
        <a:p>
          <a:pPr algn="l"/>
          <a:r>
            <a:rPr lang="en-AU" sz="1200" b="0" dirty="0"/>
            <a:t>Each hirer should have comprehensive serial numbers of each item</a:t>
          </a:r>
          <a:endParaRPr lang="en-PH" sz="1200" b="0" dirty="0"/>
        </a:p>
      </dgm:t>
    </dgm:pt>
    <dgm:pt modelId="{E2777BEF-125C-46AE-94AE-0A7ECF0DF79E}" type="parTrans" cxnId="{F61DC187-C334-4A09-A320-853C3CE42301}">
      <dgm:prSet/>
      <dgm:spPr/>
      <dgm:t>
        <a:bodyPr/>
        <a:lstStyle/>
        <a:p>
          <a:pPr algn="just"/>
          <a:endParaRPr lang="en-AU"/>
        </a:p>
      </dgm:t>
    </dgm:pt>
    <dgm:pt modelId="{C0F667C5-C9DD-4E0A-AD2C-606B93452C5B}" type="sibTrans" cxnId="{F61DC187-C334-4A09-A320-853C3CE42301}">
      <dgm:prSet/>
      <dgm:spPr/>
      <dgm:t>
        <a:bodyPr/>
        <a:lstStyle/>
        <a:p>
          <a:pPr algn="just"/>
          <a:endParaRPr lang="en-AU"/>
        </a:p>
      </dgm:t>
    </dgm:pt>
    <dgm:pt modelId="{9186B1E1-08C2-4087-81FC-95DFD1241604}">
      <dgm:prSet phldrT="[Text]" custT="1"/>
      <dgm:spPr/>
      <dgm:t>
        <a:bodyPr/>
        <a:lstStyle/>
        <a:p>
          <a:pPr algn="l"/>
          <a:r>
            <a:rPr lang="en-AU" sz="1200" b="0" dirty="0"/>
            <a:t>A verification is made when equipment is purchased to ensure that hirer information is accurate</a:t>
          </a:r>
          <a:endParaRPr lang="en-PH" sz="1200" b="0" dirty="0"/>
        </a:p>
      </dgm:t>
    </dgm:pt>
    <dgm:pt modelId="{23E01A02-54C9-48AA-9CE4-D83A6BE322CA}" type="parTrans" cxnId="{E71C510A-E28B-4E69-B0D2-A922E719D8BF}">
      <dgm:prSet/>
      <dgm:spPr/>
      <dgm:t>
        <a:bodyPr/>
        <a:lstStyle/>
        <a:p>
          <a:pPr algn="just"/>
          <a:endParaRPr lang="en-AU"/>
        </a:p>
      </dgm:t>
    </dgm:pt>
    <dgm:pt modelId="{695D8B17-9B9A-42AC-8558-248D25E82FC5}" type="sibTrans" cxnId="{E71C510A-E28B-4E69-B0D2-A922E719D8BF}">
      <dgm:prSet/>
      <dgm:spPr/>
      <dgm:t>
        <a:bodyPr/>
        <a:lstStyle/>
        <a:p>
          <a:pPr algn="just"/>
          <a:endParaRPr lang="en-AU"/>
        </a:p>
      </dgm:t>
    </dgm:pt>
    <dgm:pt modelId="{0EE895D0-78C8-4581-9F60-98487A5A55D5}">
      <dgm:prSet phldrT="[Text]" custT="1"/>
      <dgm:spPr>
        <a:solidFill>
          <a:schemeClr val="tx2">
            <a:lumMod val="40000"/>
            <a:lumOff val="60000"/>
          </a:schemeClr>
        </a:solidFill>
      </dgm:spPr>
      <dgm:t>
        <a:bodyPr/>
        <a:lstStyle/>
        <a:p>
          <a:pPr algn="ctr"/>
          <a:r>
            <a:rPr lang="en-PH" sz="1200" b="1" dirty="0">
              <a:solidFill>
                <a:sysClr val="windowText" lastClr="000000"/>
              </a:solidFill>
            </a:rPr>
            <a:t>Updated Records</a:t>
          </a:r>
        </a:p>
      </dgm:t>
    </dgm:pt>
    <dgm:pt modelId="{BDBF1E79-C5BA-4F7F-9B0F-34B2D82AE065}" type="parTrans" cxnId="{71D261CF-09D7-44C7-8145-8A239B4AC68F}">
      <dgm:prSet/>
      <dgm:spPr/>
      <dgm:t>
        <a:bodyPr/>
        <a:lstStyle/>
        <a:p>
          <a:pPr algn="just"/>
          <a:endParaRPr lang="en-AU"/>
        </a:p>
      </dgm:t>
    </dgm:pt>
    <dgm:pt modelId="{786C8F28-A086-4F13-971A-B9F31E5A34BD}" type="sibTrans" cxnId="{71D261CF-09D7-44C7-8145-8A239B4AC68F}">
      <dgm:prSet/>
      <dgm:spPr/>
      <dgm:t>
        <a:bodyPr/>
        <a:lstStyle/>
        <a:p>
          <a:pPr algn="just"/>
          <a:endParaRPr lang="en-AU"/>
        </a:p>
      </dgm:t>
    </dgm:pt>
    <dgm:pt modelId="{22DD8715-F7E1-4AD3-BE47-6B571BD7C994}">
      <dgm:prSet phldrT="[Text]" custT="1"/>
      <dgm:spPr/>
      <dgm:t>
        <a:bodyPr/>
        <a:lstStyle/>
        <a:p>
          <a:pPr algn="l"/>
          <a:r>
            <a:rPr lang="en-AU" sz="1200" b="0" dirty="0"/>
            <a:t>It must be ordered using the ordering procedure of the company</a:t>
          </a:r>
          <a:endParaRPr lang="en-PH" sz="1200" b="0" dirty="0"/>
        </a:p>
      </dgm:t>
    </dgm:pt>
    <dgm:pt modelId="{748C53D2-BEB7-48D8-96ED-10EE0CB245D6}" type="parTrans" cxnId="{DEFA73B2-AFF6-41AD-B463-E5FD494036C0}">
      <dgm:prSet/>
      <dgm:spPr/>
      <dgm:t>
        <a:bodyPr/>
        <a:lstStyle/>
        <a:p>
          <a:pPr algn="just"/>
          <a:endParaRPr lang="en-US"/>
        </a:p>
      </dgm:t>
    </dgm:pt>
    <dgm:pt modelId="{51129857-4E03-4CF4-AE6D-4608AA4A7389}" type="sibTrans" cxnId="{DEFA73B2-AFF6-41AD-B463-E5FD494036C0}">
      <dgm:prSet/>
      <dgm:spPr/>
      <dgm:t>
        <a:bodyPr/>
        <a:lstStyle/>
        <a:p>
          <a:pPr algn="just"/>
          <a:endParaRPr lang="en-US"/>
        </a:p>
      </dgm:t>
    </dgm:pt>
    <dgm:pt modelId="{BEB741A8-6914-4A91-B2BB-C07EC6492AC4}">
      <dgm:prSet phldrT="[Text]" custT="1"/>
      <dgm:spPr/>
      <dgm:t>
        <a:bodyPr/>
        <a:lstStyle/>
        <a:p>
          <a:pPr algn="l"/>
          <a:r>
            <a:rPr lang="en-AU" sz="1200" b="0" dirty="0"/>
            <a:t>Check that plant has been inspected and maintained in accordance with manufacturer specifications</a:t>
          </a:r>
          <a:endParaRPr lang="en-PH" sz="1200" b="0" dirty="0"/>
        </a:p>
      </dgm:t>
    </dgm:pt>
    <dgm:pt modelId="{C1F624DB-3D42-4357-9C3A-7CEACE8A1FAC}" type="parTrans" cxnId="{2DE9D09F-C514-4371-8A6D-FF0F6E33C876}">
      <dgm:prSet/>
      <dgm:spPr/>
      <dgm:t>
        <a:bodyPr/>
        <a:lstStyle/>
        <a:p>
          <a:pPr algn="just"/>
          <a:endParaRPr lang="en-US"/>
        </a:p>
      </dgm:t>
    </dgm:pt>
    <dgm:pt modelId="{15267733-331F-49B2-BCC3-A8BC8A62E325}" type="sibTrans" cxnId="{2DE9D09F-C514-4371-8A6D-FF0F6E33C876}">
      <dgm:prSet/>
      <dgm:spPr/>
      <dgm:t>
        <a:bodyPr/>
        <a:lstStyle/>
        <a:p>
          <a:pPr algn="just"/>
          <a:endParaRPr lang="en-US"/>
        </a:p>
      </dgm:t>
    </dgm:pt>
    <dgm:pt modelId="{8D630C5F-4FB3-4192-87EA-E7FC21F1BC5A}">
      <dgm:prSet phldrT="[Text]" custT="1"/>
      <dgm:spPr/>
      <dgm:t>
        <a:bodyPr/>
        <a:lstStyle/>
        <a:p>
          <a:pPr algn="l"/>
          <a:r>
            <a:rPr lang="en-AU" sz="1200" b="0" dirty="0"/>
            <a:t>Ensure that the supplier provides information about the proper use of the plant </a:t>
          </a:r>
          <a:endParaRPr lang="en-PH" sz="1200" b="0" dirty="0"/>
        </a:p>
      </dgm:t>
    </dgm:pt>
    <dgm:pt modelId="{4618736B-1C0C-4AC6-83C2-3263019C6FB6}" type="parTrans" cxnId="{71501970-B1CE-4663-82BE-5A6D4A1268BA}">
      <dgm:prSet/>
      <dgm:spPr/>
      <dgm:t>
        <a:bodyPr/>
        <a:lstStyle/>
        <a:p>
          <a:pPr algn="just"/>
          <a:endParaRPr lang="en-US"/>
        </a:p>
      </dgm:t>
    </dgm:pt>
    <dgm:pt modelId="{3B19D009-27FB-46B5-AF08-9563CAC7DB61}" type="sibTrans" cxnId="{71501970-B1CE-4663-82BE-5A6D4A1268BA}">
      <dgm:prSet/>
      <dgm:spPr/>
      <dgm:t>
        <a:bodyPr/>
        <a:lstStyle/>
        <a:p>
          <a:pPr algn="just"/>
          <a:endParaRPr lang="en-US"/>
        </a:p>
      </dgm:t>
    </dgm:pt>
    <dgm:pt modelId="{AF54CED7-CD2B-4F39-B6D6-D9AFCE4AC56F}">
      <dgm:prSet phldrT="[Text]" custT="1"/>
      <dgm:spPr/>
      <dgm:t>
        <a:bodyPr/>
        <a:lstStyle/>
        <a:p>
          <a:pPr algn="l"/>
          <a:r>
            <a:rPr lang="en-AU" sz="1200" b="0" dirty="0"/>
            <a:t>It is critical that the records are updated when the equipment is returned</a:t>
          </a:r>
          <a:endParaRPr lang="en-PH" sz="1200" b="0" dirty="0"/>
        </a:p>
      </dgm:t>
    </dgm:pt>
    <dgm:pt modelId="{E2224C26-7DD0-4D1E-BDDE-CF34623AD38C}" type="parTrans" cxnId="{689E728B-A376-46CE-BDA7-3D57D53C638D}">
      <dgm:prSet/>
      <dgm:spPr/>
      <dgm:t>
        <a:bodyPr/>
        <a:lstStyle/>
        <a:p>
          <a:pPr algn="just"/>
          <a:endParaRPr lang="en-US"/>
        </a:p>
      </dgm:t>
    </dgm:pt>
    <dgm:pt modelId="{BD0699BB-B7D4-489A-A95F-22F86C9FA868}" type="sibTrans" cxnId="{689E728B-A376-46CE-BDA7-3D57D53C638D}">
      <dgm:prSet/>
      <dgm:spPr/>
      <dgm:t>
        <a:bodyPr/>
        <a:lstStyle/>
        <a:p>
          <a:pPr algn="just"/>
          <a:endParaRPr lang="en-US"/>
        </a:p>
      </dgm:t>
    </dgm:pt>
    <dgm:pt modelId="{D96588BE-D303-4B9B-8911-B6F3211CAA66}" type="pres">
      <dgm:prSet presAssocID="{B75E8CD9-4863-4039-8181-42EDB2705A0D}" presName="linear" presStyleCnt="0">
        <dgm:presLayoutVars>
          <dgm:animLvl val="lvl"/>
          <dgm:resizeHandles val="exact"/>
        </dgm:presLayoutVars>
      </dgm:prSet>
      <dgm:spPr/>
    </dgm:pt>
    <dgm:pt modelId="{6230D030-9C5F-4FA8-9E4F-FA0EE806B842}" type="pres">
      <dgm:prSet presAssocID="{E1EC6623-35EA-4ED4-B23D-20E4F87AA457}" presName="parentText" presStyleLbl="node1" presStyleIdx="0" presStyleCnt="7">
        <dgm:presLayoutVars>
          <dgm:chMax val="0"/>
          <dgm:bulletEnabled val="1"/>
        </dgm:presLayoutVars>
      </dgm:prSet>
      <dgm:spPr/>
    </dgm:pt>
    <dgm:pt modelId="{03707776-D772-4963-80CF-7A70318C7552}" type="pres">
      <dgm:prSet presAssocID="{E1EC6623-35EA-4ED4-B23D-20E4F87AA457}" presName="childText" presStyleLbl="revTx" presStyleIdx="0" presStyleCnt="7">
        <dgm:presLayoutVars>
          <dgm:bulletEnabled val="1"/>
        </dgm:presLayoutVars>
      </dgm:prSet>
      <dgm:spPr/>
    </dgm:pt>
    <dgm:pt modelId="{33A3B3B6-0746-4BCD-A5A9-3AE740182DF1}" type="pres">
      <dgm:prSet presAssocID="{3AA7DF77-CEFE-490E-A4D8-4D97217CC176}" presName="parentText" presStyleLbl="node1" presStyleIdx="1" presStyleCnt="7">
        <dgm:presLayoutVars>
          <dgm:chMax val="0"/>
          <dgm:bulletEnabled val="1"/>
        </dgm:presLayoutVars>
      </dgm:prSet>
      <dgm:spPr/>
    </dgm:pt>
    <dgm:pt modelId="{73530011-6A08-460B-BBE5-7787E75765CF}" type="pres">
      <dgm:prSet presAssocID="{3AA7DF77-CEFE-490E-A4D8-4D97217CC176}" presName="childText" presStyleLbl="revTx" presStyleIdx="1" presStyleCnt="7">
        <dgm:presLayoutVars>
          <dgm:bulletEnabled val="1"/>
        </dgm:presLayoutVars>
      </dgm:prSet>
      <dgm:spPr/>
    </dgm:pt>
    <dgm:pt modelId="{87C55A02-2515-4BA8-A60B-229DE0E79A9A}" type="pres">
      <dgm:prSet presAssocID="{12B9D6F2-4247-41ED-BCAA-B31F927CA93B}" presName="parentText" presStyleLbl="node1" presStyleIdx="2" presStyleCnt="7">
        <dgm:presLayoutVars>
          <dgm:chMax val="0"/>
          <dgm:bulletEnabled val="1"/>
        </dgm:presLayoutVars>
      </dgm:prSet>
      <dgm:spPr/>
    </dgm:pt>
    <dgm:pt modelId="{D66ABBDD-9766-47E3-8DD5-5EAB4065D3A3}" type="pres">
      <dgm:prSet presAssocID="{12B9D6F2-4247-41ED-BCAA-B31F927CA93B}" presName="childText" presStyleLbl="revTx" presStyleIdx="2" presStyleCnt="7">
        <dgm:presLayoutVars>
          <dgm:bulletEnabled val="1"/>
        </dgm:presLayoutVars>
      </dgm:prSet>
      <dgm:spPr/>
    </dgm:pt>
    <dgm:pt modelId="{C1E599D6-4CED-4ED0-9C6E-E5308B8F366C}" type="pres">
      <dgm:prSet presAssocID="{5CC5E56A-6B1B-4759-A605-D898B3B3A7AC}" presName="parentText" presStyleLbl="node1" presStyleIdx="3" presStyleCnt="7">
        <dgm:presLayoutVars>
          <dgm:chMax val="0"/>
          <dgm:bulletEnabled val="1"/>
        </dgm:presLayoutVars>
      </dgm:prSet>
      <dgm:spPr/>
    </dgm:pt>
    <dgm:pt modelId="{88CDFBF0-8D7D-4C44-A840-2AF2DC5C1A80}" type="pres">
      <dgm:prSet presAssocID="{5CC5E56A-6B1B-4759-A605-D898B3B3A7AC}" presName="childText" presStyleLbl="revTx" presStyleIdx="3" presStyleCnt="7">
        <dgm:presLayoutVars>
          <dgm:bulletEnabled val="1"/>
        </dgm:presLayoutVars>
      </dgm:prSet>
      <dgm:spPr/>
    </dgm:pt>
    <dgm:pt modelId="{874C18CF-A88C-41F1-8D35-B9E502928D80}" type="pres">
      <dgm:prSet presAssocID="{0FD2EB1E-FB08-4790-B627-22FB63588F69}" presName="parentText" presStyleLbl="node1" presStyleIdx="4" presStyleCnt="7">
        <dgm:presLayoutVars>
          <dgm:chMax val="0"/>
          <dgm:bulletEnabled val="1"/>
        </dgm:presLayoutVars>
      </dgm:prSet>
      <dgm:spPr/>
    </dgm:pt>
    <dgm:pt modelId="{BEF99A9A-7CF0-439F-90E2-1C99FBE607E7}" type="pres">
      <dgm:prSet presAssocID="{0FD2EB1E-FB08-4790-B627-22FB63588F69}" presName="childText" presStyleLbl="revTx" presStyleIdx="4" presStyleCnt="7">
        <dgm:presLayoutVars>
          <dgm:bulletEnabled val="1"/>
        </dgm:presLayoutVars>
      </dgm:prSet>
      <dgm:spPr/>
    </dgm:pt>
    <dgm:pt modelId="{AC3FF968-11CC-4476-81B1-419FF77E03F6}" type="pres">
      <dgm:prSet presAssocID="{F9F3E53F-FABA-4A9D-A963-94A128149717}" presName="parentText" presStyleLbl="node1" presStyleIdx="5" presStyleCnt="7" custLinFactNeighborY="-8041">
        <dgm:presLayoutVars>
          <dgm:chMax val="0"/>
          <dgm:bulletEnabled val="1"/>
        </dgm:presLayoutVars>
      </dgm:prSet>
      <dgm:spPr/>
    </dgm:pt>
    <dgm:pt modelId="{AC677BC7-BF3B-4F03-AB8A-24B13454D635}" type="pres">
      <dgm:prSet presAssocID="{F9F3E53F-FABA-4A9D-A963-94A128149717}" presName="childText" presStyleLbl="revTx" presStyleIdx="5" presStyleCnt="7">
        <dgm:presLayoutVars>
          <dgm:bulletEnabled val="1"/>
        </dgm:presLayoutVars>
      </dgm:prSet>
      <dgm:spPr/>
    </dgm:pt>
    <dgm:pt modelId="{B62B8FA1-55EB-4B5F-9031-AD057EE8206F}" type="pres">
      <dgm:prSet presAssocID="{0EE895D0-78C8-4581-9F60-98487A5A55D5}" presName="parentText" presStyleLbl="node1" presStyleIdx="6" presStyleCnt="7">
        <dgm:presLayoutVars>
          <dgm:chMax val="0"/>
          <dgm:bulletEnabled val="1"/>
        </dgm:presLayoutVars>
      </dgm:prSet>
      <dgm:spPr/>
    </dgm:pt>
    <dgm:pt modelId="{C3382959-F579-475A-B9BF-0D988F0377E6}" type="pres">
      <dgm:prSet presAssocID="{0EE895D0-78C8-4581-9F60-98487A5A55D5}" presName="childText" presStyleLbl="revTx" presStyleIdx="6" presStyleCnt="7">
        <dgm:presLayoutVars>
          <dgm:bulletEnabled val="1"/>
        </dgm:presLayoutVars>
      </dgm:prSet>
      <dgm:spPr/>
    </dgm:pt>
  </dgm:ptLst>
  <dgm:cxnLst>
    <dgm:cxn modelId="{E71C510A-E28B-4E69-B0D2-A922E719D8BF}" srcId="{F9F3E53F-FABA-4A9D-A963-94A128149717}" destId="{9186B1E1-08C2-4087-81FC-95DFD1241604}" srcOrd="0" destOrd="0" parTransId="{23E01A02-54C9-48AA-9CE4-D83A6BE322CA}" sibTransId="{695D8B17-9B9A-42AC-8558-248D25E82FC5}"/>
    <dgm:cxn modelId="{5D9A8014-A3C9-4481-B553-ADEA5116C29F}" type="presOf" srcId="{22DD8715-F7E1-4AD3-BE47-6B571BD7C994}" destId="{03707776-D772-4963-80CF-7A70318C7552}" srcOrd="0" destOrd="0" presId="urn:microsoft.com/office/officeart/2005/8/layout/vList2"/>
    <dgm:cxn modelId="{3F194429-8E66-4205-8173-6DE7FC890034}" srcId="{5CC5E56A-6B1B-4759-A605-D898B3B3A7AC}" destId="{C86463F0-42B9-4FE4-BE5D-FD699259CF18}" srcOrd="0" destOrd="0" parTransId="{3EB698DC-98C9-4A12-9090-7AE455D9E4F5}" sibTransId="{FEA70C2F-CAE9-465D-9137-4E712044354A}"/>
    <dgm:cxn modelId="{4EF5B738-1656-4572-AB12-EE2D46A043F5}" type="presOf" srcId="{C86463F0-42B9-4FE4-BE5D-FD699259CF18}" destId="{88CDFBF0-8D7D-4C44-A840-2AF2DC5C1A80}" srcOrd="0" destOrd="0" presId="urn:microsoft.com/office/officeart/2005/8/layout/vList2"/>
    <dgm:cxn modelId="{0DC98143-34EF-4680-A2AA-9F3235BE5350}" type="presOf" srcId="{9186B1E1-08C2-4087-81FC-95DFD1241604}" destId="{AC677BC7-BF3B-4F03-AB8A-24B13454D635}" srcOrd="0" destOrd="0" presId="urn:microsoft.com/office/officeart/2005/8/layout/vList2"/>
    <dgm:cxn modelId="{9AEEB969-A2FD-43D7-B3DB-98140A6452FB}" srcId="{B75E8CD9-4863-4039-8181-42EDB2705A0D}" destId="{5CC5E56A-6B1B-4759-A605-D898B3B3A7AC}" srcOrd="3" destOrd="0" parTransId="{2A20F74A-3D7C-4142-92BD-44EA843389BA}" sibTransId="{4B4A0D22-E18E-4311-BEDC-B9EE8D290028}"/>
    <dgm:cxn modelId="{71501970-B1CE-4663-82BE-5A6D4A1268BA}" srcId="{12B9D6F2-4247-41ED-BCAA-B31F927CA93B}" destId="{8D630C5F-4FB3-4192-87EA-E7FC21F1BC5A}" srcOrd="0" destOrd="0" parTransId="{4618736B-1C0C-4AC6-83C2-3263019C6FB6}" sibTransId="{3B19D009-27FB-46B5-AF08-9563CAC7DB61}"/>
    <dgm:cxn modelId="{26190D78-B76A-487F-A768-7F1DAA865323}" type="presOf" srcId="{AF54CED7-CD2B-4F39-B6D6-D9AFCE4AC56F}" destId="{C3382959-F579-475A-B9BF-0D988F0377E6}" srcOrd="0" destOrd="0" presId="urn:microsoft.com/office/officeart/2005/8/layout/vList2"/>
    <dgm:cxn modelId="{8EBDEF81-470F-46B5-8EB1-A8F5B75FA6D1}" type="presOf" srcId="{B75E8CD9-4863-4039-8181-42EDB2705A0D}" destId="{D96588BE-D303-4B9B-8911-B6F3211CAA66}" srcOrd="0" destOrd="0" presId="urn:microsoft.com/office/officeart/2005/8/layout/vList2"/>
    <dgm:cxn modelId="{3298A784-B027-4EBA-9749-0034FE75417B}" srcId="{B75E8CD9-4863-4039-8181-42EDB2705A0D}" destId="{F9F3E53F-FABA-4A9D-A963-94A128149717}" srcOrd="5" destOrd="0" parTransId="{AA58911F-C5CB-4558-9A2E-F0C0EE17DA48}" sibTransId="{4895A6FC-E1B6-40C6-B530-D82BFF5DABEF}"/>
    <dgm:cxn modelId="{F61DC187-C334-4A09-A320-853C3CE42301}" srcId="{0FD2EB1E-FB08-4790-B627-22FB63588F69}" destId="{631DD65D-AAA4-4827-93D7-19930391A811}" srcOrd="0" destOrd="0" parTransId="{E2777BEF-125C-46AE-94AE-0A7ECF0DF79E}" sibTransId="{C0F667C5-C9DD-4E0A-AD2C-606B93452C5B}"/>
    <dgm:cxn modelId="{689E728B-A376-46CE-BDA7-3D57D53C638D}" srcId="{0EE895D0-78C8-4581-9F60-98487A5A55D5}" destId="{AF54CED7-CD2B-4F39-B6D6-D9AFCE4AC56F}" srcOrd="0" destOrd="0" parTransId="{E2224C26-7DD0-4D1E-BDDE-CF34623AD38C}" sibTransId="{BD0699BB-B7D4-489A-A95F-22F86C9FA868}"/>
    <dgm:cxn modelId="{5D7D708C-8EC2-47B5-B1FA-E0738D0CC7A7}" type="presOf" srcId="{F9F3E53F-FABA-4A9D-A963-94A128149717}" destId="{AC3FF968-11CC-4476-81B1-419FF77E03F6}" srcOrd="0" destOrd="0" presId="urn:microsoft.com/office/officeart/2005/8/layout/vList2"/>
    <dgm:cxn modelId="{8013B197-562B-4F53-BBEE-4BA36C572786}" type="presOf" srcId="{5CC5E56A-6B1B-4759-A605-D898B3B3A7AC}" destId="{C1E599D6-4CED-4ED0-9C6E-E5308B8F366C}" srcOrd="0" destOrd="0" presId="urn:microsoft.com/office/officeart/2005/8/layout/vList2"/>
    <dgm:cxn modelId="{3B92C79F-4DD8-4944-A2AA-8F76CFF7EC67}" type="presOf" srcId="{631DD65D-AAA4-4827-93D7-19930391A811}" destId="{BEF99A9A-7CF0-439F-90E2-1C99FBE607E7}" srcOrd="0" destOrd="0" presId="urn:microsoft.com/office/officeart/2005/8/layout/vList2"/>
    <dgm:cxn modelId="{2DE9D09F-C514-4371-8A6D-FF0F6E33C876}" srcId="{3AA7DF77-CEFE-490E-A4D8-4D97217CC176}" destId="{BEB741A8-6914-4A91-B2BB-C07EC6492AC4}" srcOrd="0" destOrd="0" parTransId="{C1F624DB-3D42-4357-9C3A-7CEACE8A1FAC}" sibTransId="{15267733-331F-49B2-BCC3-A8BC8A62E325}"/>
    <dgm:cxn modelId="{53E6FAAF-FF8D-49A9-A975-9712E0741CA4}" type="presOf" srcId="{0FD2EB1E-FB08-4790-B627-22FB63588F69}" destId="{874C18CF-A88C-41F1-8D35-B9E502928D80}" srcOrd="0" destOrd="0" presId="urn:microsoft.com/office/officeart/2005/8/layout/vList2"/>
    <dgm:cxn modelId="{DEFA73B2-AFF6-41AD-B463-E5FD494036C0}" srcId="{E1EC6623-35EA-4ED4-B23D-20E4F87AA457}" destId="{22DD8715-F7E1-4AD3-BE47-6B571BD7C994}" srcOrd="0" destOrd="0" parTransId="{748C53D2-BEB7-48D8-96ED-10EE0CB245D6}" sibTransId="{51129857-4E03-4CF4-AE6D-4608AA4A7389}"/>
    <dgm:cxn modelId="{3AE9B9BA-41EF-4D77-A8D9-BF5AEB613162}" srcId="{B75E8CD9-4863-4039-8181-42EDB2705A0D}" destId="{3AA7DF77-CEFE-490E-A4D8-4D97217CC176}" srcOrd="1" destOrd="0" parTransId="{2714CF92-1E21-4324-A577-31549DEA48AA}" sibTransId="{99DD8F75-6B8B-4233-A876-9363DA035613}"/>
    <dgm:cxn modelId="{80BE82BE-6763-4284-8C1B-121D3D0576F3}" type="presOf" srcId="{3AA7DF77-CEFE-490E-A4D8-4D97217CC176}" destId="{33A3B3B6-0746-4BCD-A5A9-3AE740182DF1}" srcOrd="0" destOrd="0" presId="urn:microsoft.com/office/officeart/2005/8/layout/vList2"/>
    <dgm:cxn modelId="{21841DC4-5594-4844-B5C0-D5400BB1FEC3}" srcId="{B75E8CD9-4863-4039-8181-42EDB2705A0D}" destId="{12B9D6F2-4247-41ED-BCAA-B31F927CA93B}" srcOrd="2" destOrd="0" parTransId="{CDDD964C-BC36-4E2F-B39F-DBEBF6227D59}" sibTransId="{D90F3B40-01BD-445C-9B12-BD3AAD9518DD}"/>
    <dgm:cxn modelId="{9D8489C8-5856-4B16-B4AF-417A8F259CBC}" srcId="{B75E8CD9-4863-4039-8181-42EDB2705A0D}" destId="{E1EC6623-35EA-4ED4-B23D-20E4F87AA457}" srcOrd="0" destOrd="0" parTransId="{9FBB8AEF-14CD-4FAD-82F4-41062D19BA48}" sibTransId="{06B2C170-80F4-4A96-B2BC-B05A547CDC14}"/>
    <dgm:cxn modelId="{71D261CF-09D7-44C7-8145-8A239B4AC68F}" srcId="{B75E8CD9-4863-4039-8181-42EDB2705A0D}" destId="{0EE895D0-78C8-4581-9F60-98487A5A55D5}" srcOrd="6" destOrd="0" parTransId="{BDBF1E79-C5BA-4F7F-9B0F-34B2D82AE065}" sibTransId="{786C8F28-A086-4F13-971A-B9F31E5A34BD}"/>
    <dgm:cxn modelId="{E75AB2D5-5DBC-4B98-A8D4-2F2D1F947401}" srcId="{B75E8CD9-4863-4039-8181-42EDB2705A0D}" destId="{0FD2EB1E-FB08-4790-B627-22FB63588F69}" srcOrd="4" destOrd="0" parTransId="{F5EBEC8A-4ADD-4F79-9657-D709DDDA488E}" sibTransId="{DF8A22AD-D5B6-4D42-B81A-D95A95D0EB85}"/>
    <dgm:cxn modelId="{3BECD3DA-ACFB-4D86-B662-44416544FB93}" type="presOf" srcId="{0EE895D0-78C8-4581-9F60-98487A5A55D5}" destId="{B62B8FA1-55EB-4B5F-9031-AD057EE8206F}" srcOrd="0" destOrd="0" presId="urn:microsoft.com/office/officeart/2005/8/layout/vList2"/>
    <dgm:cxn modelId="{0F1988EB-7058-4AE8-A2E3-11DDD78F4689}" type="presOf" srcId="{E1EC6623-35EA-4ED4-B23D-20E4F87AA457}" destId="{6230D030-9C5F-4FA8-9E4F-FA0EE806B842}" srcOrd="0" destOrd="0" presId="urn:microsoft.com/office/officeart/2005/8/layout/vList2"/>
    <dgm:cxn modelId="{EFB961ED-B38D-41D4-8A02-E9369D44907C}" type="presOf" srcId="{BEB741A8-6914-4A91-B2BB-C07EC6492AC4}" destId="{73530011-6A08-460B-BBE5-7787E75765CF}" srcOrd="0" destOrd="0" presId="urn:microsoft.com/office/officeart/2005/8/layout/vList2"/>
    <dgm:cxn modelId="{045A88F0-28CB-49A6-BD21-59BAD1FEB590}" type="presOf" srcId="{12B9D6F2-4247-41ED-BCAA-B31F927CA93B}" destId="{87C55A02-2515-4BA8-A60B-229DE0E79A9A}" srcOrd="0" destOrd="0" presId="urn:microsoft.com/office/officeart/2005/8/layout/vList2"/>
    <dgm:cxn modelId="{4E87F2F4-DF06-488C-ADDA-43D5F352E2C6}" type="presOf" srcId="{8D630C5F-4FB3-4192-87EA-E7FC21F1BC5A}" destId="{D66ABBDD-9766-47E3-8DD5-5EAB4065D3A3}" srcOrd="0" destOrd="0" presId="urn:microsoft.com/office/officeart/2005/8/layout/vList2"/>
    <dgm:cxn modelId="{818266B0-597E-447D-8381-E40AE48DB656}" type="presParOf" srcId="{D96588BE-D303-4B9B-8911-B6F3211CAA66}" destId="{6230D030-9C5F-4FA8-9E4F-FA0EE806B842}" srcOrd="0" destOrd="0" presId="urn:microsoft.com/office/officeart/2005/8/layout/vList2"/>
    <dgm:cxn modelId="{8A1BE18A-BACD-4F4C-9BD5-7353DA9BACD4}" type="presParOf" srcId="{D96588BE-D303-4B9B-8911-B6F3211CAA66}" destId="{03707776-D772-4963-80CF-7A70318C7552}" srcOrd="1" destOrd="0" presId="urn:microsoft.com/office/officeart/2005/8/layout/vList2"/>
    <dgm:cxn modelId="{9B7809B9-533D-4045-AA06-4AA829BB1844}" type="presParOf" srcId="{D96588BE-D303-4B9B-8911-B6F3211CAA66}" destId="{33A3B3B6-0746-4BCD-A5A9-3AE740182DF1}" srcOrd="2" destOrd="0" presId="urn:microsoft.com/office/officeart/2005/8/layout/vList2"/>
    <dgm:cxn modelId="{A730C586-345F-4554-946C-A73C8DC128FC}" type="presParOf" srcId="{D96588BE-D303-4B9B-8911-B6F3211CAA66}" destId="{73530011-6A08-460B-BBE5-7787E75765CF}" srcOrd="3" destOrd="0" presId="urn:microsoft.com/office/officeart/2005/8/layout/vList2"/>
    <dgm:cxn modelId="{14ABD668-9501-45DE-89E3-C2C93D7AB004}" type="presParOf" srcId="{D96588BE-D303-4B9B-8911-B6F3211CAA66}" destId="{87C55A02-2515-4BA8-A60B-229DE0E79A9A}" srcOrd="4" destOrd="0" presId="urn:microsoft.com/office/officeart/2005/8/layout/vList2"/>
    <dgm:cxn modelId="{A0302FE1-A736-46AF-AC9C-6326F297DAF0}" type="presParOf" srcId="{D96588BE-D303-4B9B-8911-B6F3211CAA66}" destId="{D66ABBDD-9766-47E3-8DD5-5EAB4065D3A3}" srcOrd="5" destOrd="0" presId="urn:microsoft.com/office/officeart/2005/8/layout/vList2"/>
    <dgm:cxn modelId="{671805E1-1782-4A3F-8616-65100BA7640C}" type="presParOf" srcId="{D96588BE-D303-4B9B-8911-B6F3211CAA66}" destId="{C1E599D6-4CED-4ED0-9C6E-E5308B8F366C}" srcOrd="6" destOrd="0" presId="urn:microsoft.com/office/officeart/2005/8/layout/vList2"/>
    <dgm:cxn modelId="{775DF06D-3EA5-4873-AB9F-4F999153498A}" type="presParOf" srcId="{D96588BE-D303-4B9B-8911-B6F3211CAA66}" destId="{88CDFBF0-8D7D-4C44-A840-2AF2DC5C1A80}" srcOrd="7" destOrd="0" presId="urn:microsoft.com/office/officeart/2005/8/layout/vList2"/>
    <dgm:cxn modelId="{748655FA-5833-48C0-B8FB-5151ADE20492}" type="presParOf" srcId="{D96588BE-D303-4B9B-8911-B6F3211CAA66}" destId="{874C18CF-A88C-41F1-8D35-B9E502928D80}" srcOrd="8" destOrd="0" presId="urn:microsoft.com/office/officeart/2005/8/layout/vList2"/>
    <dgm:cxn modelId="{8D805AE4-DE9B-4EEA-898C-755CCBBBF235}" type="presParOf" srcId="{D96588BE-D303-4B9B-8911-B6F3211CAA66}" destId="{BEF99A9A-7CF0-439F-90E2-1C99FBE607E7}" srcOrd="9" destOrd="0" presId="urn:microsoft.com/office/officeart/2005/8/layout/vList2"/>
    <dgm:cxn modelId="{DCA5B57A-61D0-4531-BA34-FE402D2DC20D}" type="presParOf" srcId="{D96588BE-D303-4B9B-8911-B6F3211CAA66}" destId="{AC3FF968-11CC-4476-81B1-419FF77E03F6}" srcOrd="10" destOrd="0" presId="urn:microsoft.com/office/officeart/2005/8/layout/vList2"/>
    <dgm:cxn modelId="{FE89BCD3-490C-4551-B638-10CF902C1110}" type="presParOf" srcId="{D96588BE-D303-4B9B-8911-B6F3211CAA66}" destId="{AC677BC7-BF3B-4F03-AB8A-24B13454D635}" srcOrd="11" destOrd="0" presId="urn:microsoft.com/office/officeart/2005/8/layout/vList2"/>
    <dgm:cxn modelId="{CE57E9AE-F2C8-49CA-AB25-5B5220A4E2A3}" type="presParOf" srcId="{D96588BE-D303-4B9B-8911-B6F3211CAA66}" destId="{B62B8FA1-55EB-4B5F-9031-AD057EE8206F}" srcOrd="12" destOrd="0" presId="urn:microsoft.com/office/officeart/2005/8/layout/vList2"/>
    <dgm:cxn modelId="{53D5D721-3317-47AF-A76C-C58BF988DB95}" type="presParOf" srcId="{D96588BE-D303-4B9B-8911-B6F3211CAA66}" destId="{C3382959-F579-475A-B9BF-0D988F0377E6}" srcOrd="1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B3E8AC-90AF-48A4-8558-2AE1EABC47AA}" type="doc">
      <dgm:prSet loTypeId="urn:microsoft.com/office/officeart/2005/8/layout/default#5" loCatId="list" qsTypeId="urn:microsoft.com/office/officeart/2005/8/quickstyle/simple1" qsCatId="simple" csTypeId="urn:microsoft.com/office/officeart/2005/8/colors/accent0_3" csCatId="mainScheme" phldr="1"/>
      <dgm:spPr/>
      <dgm:t>
        <a:bodyPr/>
        <a:lstStyle/>
        <a:p>
          <a:endParaRPr lang="en-PH"/>
        </a:p>
      </dgm:t>
    </dgm:pt>
    <dgm:pt modelId="{E9C82EE9-353D-4F79-BBB6-616392444EB4}">
      <dgm:prSet phldrT="[Text]" custT="1"/>
      <dgm:spPr>
        <a:solidFill>
          <a:schemeClr val="tx2">
            <a:lumMod val="40000"/>
            <a:lumOff val="60000"/>
          </a:schemeClr>
        </a:solidFill>
      </dgm:spPr>
      <dgm:t>
        <a:bodyPr/>
        <a:lstStyle/>
        <a:p>
          <a:r>
            <a:rPr lang="en-AU" sz="1800" b="1" dirty="0">
              <a:solidFill>
                <a:sysClr val="windowText" lastClr="000000"/>
              </a:solidFill>
            </a:rPr>
            <a:t>Project Size and Difficulty</a:t>
          </a:r>
          <a:endParaRPr lang="en-PH" sz="1800" b="1" dirty="0">
            <a:solidFill>
              <a:sysClr val="windowText" lastClr="000000"/>
            </a:solidFill>
          </a:endParaRPr>
        </a:p>
      </dgm:t>
    </dgm:pt>
    <dgm:pt modelId="{D8CA4A9E-2615-441C-8AA8-4B271A1F3C38}" type="parTrans" cxnId="{569FD875-DD27-4BEB-9FD5-A7F55FB86BC3}">
      <dgm:prSet/>
      <dgm:spPr/>
      <dgm:t>
        <a:bodyPr/>
        <a:lstStyle/>
        <a:p>
          <a:endParaRPr lang="en-PH" sz="1800"/>
        </a:p>
      </dgm:t>
    </dgm:pt>
    <dgm:pt modelId="{9CB4E7B0-4D41-43A8-BFE8-695B2B4D4D37}" type="sibTrans" cxnId="{569FD875-DD27-4BEB-9FD5-A7F55FB86BC3}">
      <dgm:prSet/>
      <dgm:spPr/>
      <dgm:t>
        <a:bodyPr/>
        <a:lstStyle/>
        <a:p>
          <a:endParaRPr lang="en-PH" sz="1800"/>
        </a:p>
      </dgm:t>
    </dgm:pt>
    <dgm:pt modelId="{B52F3679-F2BD-4822-B91C-3ED3315503C2}">
      <dgm:prSet phldrT="[Text]" custT="1"/>
      <dgm:spPr>
        <a:solidFill>
          <a:schemeClr val="tx2">
            <a:lumMod val="40000"/>
            <a:lumOff val="60000"/>
          </a:schemeClr>
        </a:solidFill>
      </dgm:spPr>
      <dgm:t>
        <a:bodyPr/>
        <a:lstStyle/>
        <a:p>
          <a:r>
            <a:rPr lang="en-AU" sz="1800" b="1" dirty="0">
              <a:solidFill>
                <a:sysClr val="windowText" lastClr="000000"/>
              </a:solidFill>
            </a:rPr>
            <a:t>Weather/Season</a:t>
          </a:r>
          <a:endParaRPr lang="en-PH" sz="1800" b="1" dirty="0">
            <a:solidFill>
              <a:sysClr val="windowText" lastClr="000000"/>
            </a:solidFill>
          </a:endParaRPr>
        </a:p>
      </dgm:t>
    </dgm:pt>
    <dgm:pt modelId="{56723D8B-745F-4624-B050-FA7F46C97FC3}" type="parTrans" cxnId="{67DFB42B-EE66-4936-A8C7-4F5903A5FF8C}">
      <dgm:prSet/>
      <dgm:spPr/>
      <dgm:t>
        <a:bodyPr/>
        <a:lstStyle/>
        <a:p>
          <a:endParaRPr lang="en-PH" sz="1800"/>
        </a:p>
      </dgm:t>
    </dgm:pt>
    <dgm:pt modelId="{CB375E84-7221-4629-B0E6-BA8F3582A60D}" type="sibTrans" cxnId="{67DFB42B-EE66-4936-A8C7-4F5903A5FF8C}">
      <dgm:prSet/>
      <dgm:spPr/>
      <dgm:t>
        <a:bodyPr/>
        <a:lstStyle/>
        <a:p>
          <a:endParaRPr lang="en-PH" sz="1800"/>
        </a:p>
      </dgm:t>
    </dgm:pt>
    <dgm:pt modelId="{6278C099-7892-4C46-8ACC-43D7B98DC7BF}">
      <dgm:prSet phldrT="[Text]" custT="1"/>
      <dgm:spPr>
        <a:solidFill>
          <a:schemeClr val="tx2">
            <a:lumMod val="40000"/>
            <a:lumOff val="60000"/>
          </a:schemeClr>
        </a:solidFill>
      </dgm:spPr>
      <dgm:t>
        <a:bodyPr/>
        <a:lstStyle/>
        <a:p>
          <a:r>
            <a:rPr lang="en-AU" sz="1800" b="1" dirty="0">
              <a:solidFill>
                <a:sysClr val="windowText" lastClr="000000"/>
              </a:solidFill>
            </a:rPr>
            <a:t>Crew and Material Availability</a:t>
          </a:r>
          <a:endParaRPr lang="en-PH" sz="1800" b="1" dirty="0">
            <a:solidFill>
              <a:sysClr val="windowText" lastClr="000000"/>
            </a:solidFill>
          </a:endParaRPr>
        </a:p>
      </dgm:t>
    </dgm:pt>
    <dgm:pt modelId="{913F936F-61FF-4DDC-A39F-3443B56F3443}" type="parTrans" cxnId="{F183FD2C-6EA3-4A27-97AC-8CFB49CB0A3B}">
      <dgm:prSet/>
      <dgm:spPr/>
      <dgm:t>
        <a:bodyPr/>
        <a:lstStyle/>
        <a:p>
          <a:endParaRPr lang="en-PH" sz="1800"/>
        </a:p>
      </dgm:t>
    </dgm:pt>
    <dgm:pt modelId="{EE196E4E-57B3-4228-B8AB-E0594CC748FF}" type="sibTrans" cxnId="{F183FD2C-6EA3-4A27-97AC-8CFB49CB0A3B}">
      <dgm:prSet/>
      <dgm:spPr/>
      <dgm:t>
        <a:bodyPr/>
        <a:lstStyle/>
        <a:p>
          <a:endParaRPr lang="en-PH" sz="1800"/>
        </a:p>
      </dgm:t>
    </dgm:pt>
    <dgm:pt modelId="{AEC33F83-EE0A-4B24-8FFF-9A4C9430067A}">
      <dgm:prSet phldrT="[Text]" custT="1"/>
      <dgm:spPr>
        <a:solidFill>
          <a:schemeClr val="tx2">
            <a:lumMod val="40000"/>
            <a:lumOff val="60000"/>
          </a:schemeClr>
        </a:solidFill>
      </dgm:spPr>
      <dgm:t>
        <a:bodyPr/>
        <a:lstStyle/>
        <a:p>
          <a:r>
            <a:rPr lang="en-AU" sz="1800" b="1" dirty="0">
              <a:solidFill>
                <a:sysClr val="windowText" lastClr="000000"/>
              </a:solidFill>
            </a:rPr>
            <a:t>Approvals, Licenses, and Inspections</a:t>
          </a:r>
          <a:endParaRPr lang="en-PH" sz="1800" b="1" dirty="0">
            <a:solidFill>
              <a:sysClr val="windowText" lastClr="000000"/>
            </a:solidFill>
          </a:endParaRPr>
        </a:p>
      </dgm:t>
    </dgm:pt>
    <dgm:pt modelId="{8F4CCD98-8D46-4983-8B05-93EFDC8F725E}" type="parTrans" cxnId="{3C5FB1C5-951F-46A4-B5F0-FE9764F8415C}">
      <dgm:prSet/>
      <dgm:spPr/>
      <dgm:t>
        <a:bodyPr/>
        <a:lstStyle/>
        <a:p>
          <a:endParaRPr lang="en-PH" sz="1800"/>
        </a:p>
      </dgm:t>
    </dgm:pt>
    <dgm:pt modelId="{6A603BC6-2C4B-40CC-9FAC-7C935E135F91}" type="sibTrans" cxnId="{3C5FB1C5-951F-46A4-B5F0-FE9764F8415C}">
      <dgm:prSet/>
      <dgm:spPr/>
      <dgm:t>
        <a:bodyPr/>
        <a:lstStyle/>
        <a:p>
          <a:endParaRPr lang="en-PH" sz="1800"/>
        </a:p>
      </dgm:t>
    </dgm:pt>
    <dgm:pt modelId="{AD19CCF3-D7BE-48F3-85F6-90A990B3705E}">
      <dgm:prSet phldrT="[Text]" custT="1"/>
      <dgm:spPr>
        <a:solidFill>
          <a:schemeClr val="tx2">
            <a:lumMod val="40000"/>
            <a:lumOff val="60000"/>
          </a:schemeClr>
        </a:solidFill>
      </dgm:spPr>
      <dgm:t>
        <a:bodyPr/>
        <a:lstStyle/>
        <a:p>
          <a:r>
            <a:rPr lang="en-AU" sz="1800" b="1" dirty="0">
              <a:solidFill>
                <a:sysClr val="windowText" lastClr="000000"/>
              </a:solidFill>
            </a:rPr>
            <a:t>Scope, Schedule, or Plan Changes</a:t>
          </a:r>
          <a:endParaRPr lang="en-PH" sz="1800" b="1" dirty="0">
            <a:solidFill>
              <a:sysClr val="windowText" lastClr="000000"/>
            </a:solidFill>
          </a:endParaRPr>
        </a:p>
      </dgm:t>
    </dgm:pt>
    <dgm:pt modelId="{ACA71551-FE2E-4587-8346-B6EDBB00ABDD}" type="parTrans" cxnId="{F81CE3CA-C262-46FA-B6C4-F3C276CA4756}">
      <dgm:prSet/>
      <dgm:spPr/>
      <dgm:t>
        <a:bodyPr/>
        <a:lstStyle/>
        <a:p>
          <a:endParaRPr lang="en-PH" sz="1800"/>
        </a:p>
      </dgm:t>
    </dgm:pt>
    <dgm:pt modelId="{5C185337-43C2-4D2E-82B4-108FB4866F35}" type="sibTrans" cxnId="{F81CE3CA-C262-46FA-B6C4-F3C276CA4756}">
      <dgm:prSet/>
      <dgm:spPr/>
      <dgm:t>
        <a:bodyPr/>
        <a:lstStyle/>
        <a:p>
          <a:endParaRPr lang="en-PH" sz="1800"/>
        </a:p>
      </dgm:t>
    </dgm:pt>
    <dgm:pt modelId="{E8FBBAA7-42C9-40BA-B459-99DA03EA573D}">
      <dgm:prSet phldrT="[Text]" custT="1"/>
      <dgm:spPr>
        <a:solidFill>
          <a:schemeClr val="tx2">
            <a:lumMod val="40000"/>
            <a:lumOff val="60000"/>
          </a:schemeClr>
        </a:solidFill>
      </dgm:spPr>
      <dgm:t>
        <a:bodyPr/>
        <a:lstStyle/>
        <a:p>
          <a:r>
            <a:rPr lang="en-AU" sz="1800" b="1" dirty="0">
              <a:solidFill>
                <a:sysClr val="windowText" lastClr="000000"/>
              </a:solidFill>
            </a:rPr>
            <a:t>Custom Build vs. Pre-Fab Construction</a:t>
          </a:r>
          <a:endParaRPr lang="en-PH" sz="1800" b="1" dirty="0">
            <a:solidFill>
              <a:sysClr val="windowText" lastClr="000000"/>
            </a:solidFill>
          </a:endParaRPr>
        </a:p>
      </dgm:t>
    </dgm:pt>
    <dgm:pt modelId="{BF540D34-5929-4AF1-9FFA-64D08B3DF533}" type="parTrans" cxnId="{941A9A8D-EA8A-4CDC-BC72-C7287BB26234}">
      <dgm:prSet/>
      <dgm:spPr/>
      <dgm:t>
        <a:bodyPr/>
        <a:lstStyle/>
        <a:p>
          <a:endParaRPr lang="en-PH" sz="1800"/>
        </a:p>
      </dgm:t>
    </dgm:pt>
    <dgm:pt modelId="{0E88A04E-895C-4DA8-9113-5023FAB7E08C}" type="sibTrans" cxnId="{941A9A8D-EA8A-4CDC-BC72-C7287BB26234}">
      <dgm:prSet/>
      <dgm:spPr/>
      <dgm:t>
        <a:bodyPr/>
        <a:lstStyle/>
        <a:p>
          <a:endParaRPr lang="en-PH" sz="1800"/>
        </a:p>
      </dgm:t>
    </dgm:pt>
    <dgm:pt modelId="{FA9139C6-3CB3-4A68-A13A-585E30C953A5}" type="pres">
      <dgm:prSet presAssocID="{C9B3E8AC-90AF-48A4-8558-2AE1EABC47AA}" presName="diagram" presStyleCnt="0">
        <dgm:presLayoutVars>
          <dgm:dir/>
          <dgm:resizeHandles val="exact"/>
        </dgm:presLayoutVars>
      </dgm:prSet>
      <dgm:spPr/>
    </dgm:pt>
    <dgm:pt modelId="{B8E1F050-9550-4604-A418-0CCE4C5A322E}" type="pres">
      <dgm:prSet presAssocID="{E9C82EE9-353D-4F79-BBB6-616392444EB4}" presName="node" presStyleLbl="node1" presStyleIdx="0" presStyleCnt="6">
        <dgm:presLayoutVars>
          <dgm:bulletEnabled val="1"/>
        </dgm:presLayoutVars>
      </dgm:prSet>
      <dgm:spPr/>
    </dgm:pt>
    <dgm:pt modelId="{1DC35B4E-9698-4929-84CD-ABAC4B0C859F}" type="pres">
      <dgm:prSet presAssocID="{9CB4E7B0-4D41-43A8-BFE8-695B2B4D4D37}" presName="sibTrans" presStyleCnt="0"/>
      <dgm:spPr/>
    </dgm:pt>
    <dgm:pt modelId="{E5D21DF3-02DF-41E9-BF37-189959425E79}" type="pres">
      <dgm:prSet presAssocID="{B52F3679-F2BD-4822-B91C-3ED3315503C2}" presName="node" presStyleLbl="node1" presStyleIdx="1" presStyleCnt="6">
        <dgm:presLayoutVars>
          <dgm:bulletEnabled val="1"/>
        </dgm:presLayoutVars>
      </dgm:prSet>
      <dgm:spPr/>
    </dgm:pt>
    <dgm:pt modelId="{2DDA9BA5-FDF5-4BC3-BE31-CAB963287B05}" type="pres">
      <dgm:prSet presAssocID="{CB375E84-7221-4629-B0E6-BA8F3582A60D}" presName="sibTrans" presStyleCnt="0"/>
      <dgm:spPr/>
    </dgm:pt>
    <dgm:pt modelId="{012C07E1-F2A8-4EFD-9B04-56E03645F043}" type="pres">
      <dgm:prSet presAssocID="{6278C099-7892-4C46-8ACC-43D7B98DC7BF}" presName="node" presStyleLbl="node1" presStyleIdx="2" presStyleCnt="6">
        <dgm:presLayoutVars>
          <dgm:bulletEnabled val="1"/>
        </dgm:presLayoutVars>
      </dgm:prSet>
      <dgm:spPr/>
    </dgm:pt>
    <dgm:pt modelId="{06AD8C68-9C66-49D8-83BE-FC15606646F2}" type="pres">
      <dgm:prSet presAssocID="{EE196E4E-57B3-4228-B8AB-E0594CC748FF}" presName="sibTrans" presStyleCnt="0"/>
      <dgm:spPr/>
    </dgm:pt>
    <dgm:pt modelId="{0BAD0B23-DB6A-48BD-916A-59FA0FF4D07E}" type="pres">
      <dgm:prSet presAssocID="{AEC33F83-EE0A-4B24-8FFF-9A4C9430067A}" presName="node" presStyleLbl="node1" presStyleIdx="3" presStyleCnt="6">
        <dgm:presLayoutVars>
          <dgm:bulletEnabled val="1"/>
        </dgm:presLayoutVars>
      </dgm:prSet>
      <dgm:spPr/>
    </dgm:pt>
    <dgm:pt modelId="{8F98943B-2712-4A00-81E4-956DC2F5C540}" type="pres">
      <dgm:prSet presAssocID="{6A603BC6-2C4B-40CC-9FAC-7C935E135F91}" presName="sibTrans" presStyleCnt="0"/>
      <dgm:spPr/>
    </dgm:pt>
    <dgm:pt modelId="{3F3EEE66-A5E3-46DB-82D9-92FC749156B0}" type="pres">
      <dgm:prSet presAssocID="{AD19CCF3-D7BE-48F3-85F6-90A990B3705E}" presName="node" presStyleLbl="node1" presStyleIdx="4" presStyleCnt="6">
        <dgm:presLayoutVars>
          <dgm:bulletEnabled val="1"/>
        </dgm:presLayoutVars>
      </dgm:prSet>
      <dgm:spPr/>
    </dgm:pt>
    <dgm:pt modelId="{11158EF5-8FBB-4F19-8F61-DCB0BF0F4476}" type="pres">
      <dgm:prSet presAssocID="{5C185337-43C2-4D2E-82B4-108FB4866F35}" presName="sibTrans" presStyleCnt="0"/>
      <dgm:spPr/>
    </dgm:pt>
    <dgm:pt modelId="{49CF756A-2A45-4E77-BB9C-A5F9DA88EEEA}" type="pres">
      <dgm:prSet presAssocID="{E8FBBAA7-42C9-40BA-B459-99DA03EA573D}" presName="node" presStyleLbl="node1" presStyleIdx="5" presStyleCnt="6">
        <dgm:presLayoutVars>
          <dgm:bulletEnabled val="1"/>
        </dgm:presLayoutVars>
      </dgm:prSet>
      <dgm:spPr/>
    </dgm:pt>
  </dgm:ptLst>
  <dgm:cxnLst>
    <dgm:cxn modelId="{ED00C62A-712B-42B1-AAD9-D68A08F8D2D5}" type="presOf" srcId="{AD19CCF3-D7BE-48F3-85F6-90A990B3705E}" destId="{3F3EEE66-A5E3-46DB-82D9-92FC749156B0}" srcOrd="0" destOrd="0" presId="urn:microsoft.com/office/officeart/2005/8/layout/default#5"/>
    <dgm:cxn modelId="{67DFB42B-EE66-4936-A8C7-4F5903A5FF8C}" srcId="{C9B3E8AC-90AF-48A4-8558-2AE1EABC47AA}" destId="{B52F3679-F2BD-4822-B91C-3ED3315503C2}" srcOrd="1" destOrd="0" parTransId="{56723D8B-745F-4624-B050-FA7F46C97FC3}" sibTransId="{CB375E84-7221-4629-B0E6-BA8F3582A60D}"/>
    <dgm:cxn modelId="{CE17D62C-A154-4AC6-A195-48E11F8892BE}" type="presOf" srcId="{B52F3679-F2BD-4822-B91C-3ED3315503C2}" destId="{E5D21DF3-02DF-41E9-BF37-189959425E79}" srcOrd="0" destOrd="0" presId="urn:microsoft.com/office/officeart/2005/8/layout/default#5"/>
    <dgm:cxn modelId="{F183FD2C-6EA3-4A27-97AC-8CFB49CB0A3B}" srcId="{C9B3E8AC-90AF-48A4-8558-2AE1EABC47AA}" destId="{6278C099-7892-4C46-8ACC-43D7B98DC7BF}" srcOrd="2" destOrd="0" parTransId="{913F936F-61FF-4DDC-A39F-3443B56F3443}" sibTransId="{EE196E4E-57B3-4228-B8AB-E0594CC748FF}"/>
    <dgm:cxn modelId="{F0FA9A65-B788-4F77-A94E-F865B911564D}" type="presOf" srcId="{C9B3E8AC-90AF-48A4-8558-2AE1EABC47AA}" destId="{FA9139C6-3CB3-4A68-A13A-585E30C953A5}" srcOrd="0" destOrd="0" presId="urn:microsoft.com/office/officeart/2005/8/layout/default#5"/>
    <dgm:cxn modelId="{569FD875-DD27-4BEB-9FD5-A7F55FB86BC3}" srcId="{C9B3E8AC-90AF-48A4-8558-2AE1EABC47AA}" destId="{E9C82EE9-353D-4F79-BBB6-616392444EB4}" srcOrd="0" destOrd="0" parTransId="{D8CA4A9E-2615-441C-8AA8-4B271A1F3C38}" sibTransId="{9CB4E7B0-4D41-43A8-BFE8-695B2B4D4D37}"/>
    <dgm:cxn modelId="{124E7188-208E-4310-BC91-B53878311E01}" type="presOf" srcId="{E9C82EE9-353D-4F79-BBB6-616392444EB4}" destId="{B8E1F050-9550-4604-A418-0CCE4C5A322E}" srcOrd="0" destOrd="0" presId="urn:microsoft.com/office/officeart/2005/8/layout/default#5"/>
    <dgm:cxn modelId="{941A9A8D-EA8A-4CDC-BC72-C7287BB26234}" srcId="{C9B3E8AC-90AF-48A4-8558-2AE1EABC47AA}" destId="{E8FBBAA7-42C9-40BA-B459-99DA03EA573D}" srcOrd="5" destOrd="0" parTransId="{BF540D34-5929-4AF1-9FFA-64D08B3DF533}" sibTransId="{0E88A04E-895C-4DA8-9113-5023FAB7E08C}"/>
    <dgm:cxn modelId="{1890CEA5-274E-4A69-A80B-B1550EBAEAE3}" type="presOf" srcId="{6278C099-7892-4C46-8ACC-43D7B98DC7BF}" destId="{012C07E1-F2A8-4EFD-9B04-56E03645F043}" srcOrd="0" destOrd="0" presId="urn:microsoft.com/office/officeart/2005/8/layout/default#5"/>
    <dgm:cxn modelId="{3C5FB1C5-951F-46A4-B5F0-FE9764F8415C}" srcId="{C9B3E8AC-90AF-48A4-8558-2AE1EABC47AA}" destId="{AEC33F83-EE0A-4B24-8FFF-9A4C9430067A}" srcOrd="3" destOrd="0" parTransId="{8F4CCD98-8D46-4983-8B05-93EFDC8F725E}" sibTransId="{6A603BC6-2C4B-40CC-9FAC-7C935E135F91}"/>
    <dgm:cxn modelId="{F81CE3CA-C262-46FA-B6C4-F3C276CA4756}" srcId="{C9B3E8AC-90AF-48A4-8558-2AE1EABC47AA}" destId="{AD19CCF3-D7BE-48F3-85F6-90A990B3705E}" srcOrd="4" destOrd="0" parTransId="{ACA71551-FE2E-4587-8346-B6EDBB00ABDD}" sibTransId="{5C185337-43C2-4D2E-82B4-108FB4866F35}"/>
    <dgm:cxn modelId="{6C4329DF-0CFA-4559-A661-1AC09504854C}" type="presOf" srcId="{E8FBBAA7-42C9-40BA-B459-99DA03EA573D}" destId="{49CF756A-2A45-4E77-BB9C-A5F9DA88EEEA}" srcOrd="0" destOrd="0" presId="urn:microsoft.com/office/officeart/2005/8/layout/default#5"/>
    <dgm:cxn modelId="{549DA7F7-4009-4B31-B568-0B04712A879A}" type="presOf" srcId="{AEC33F83-EE0A-4B24-8FFF-9A4C9430067A}" destId="{0BAD0B23-DB6A-48BD-916A-59FA0FF4D07E}" srcOrd="0" destOrd="0" presId="urn:microsoft.com/office/officeart/2005/8/layout/default#5"/>
    <dgm:cxn modelId="{1D318B09-3491-4175-93D4-D12A075DE389}" type="presParOf" srcId="{FA9139C6-3CB3-4A68-A13A-585E30C953A5}" destId="{B8E1F050-9550-4604-A418-0CCE4C5A322E}" srcOrd="0" destOrd="0" presId="urn:microsoft.com/office/officeart/2005/8/layout/default#5"/>
    <dgm:cxn modelId="{E412893A-AEAA-42CE-B569-319DCE3B4E01}" type="presParOf" srcId="{FA9139C6-3CB3-4A68-A13A-585E30C953A5}" destId="{1DC35B4E-9698-4929-84CD-ABAC4B0C859F}" srcOrd="1" destOrd="0" presId="urn:microsoft.com/office/officeart/2005/8/layout/default#5"/>
    <dgm:cxn modelId="{10C1C5C1-EE69-405C-A005-2426EF608C4E}" type="presParOf" srcId="{FA9139C6-3CB3-4A68-A13A-585E30C953A5}" destId="{E5D21DF3-02DF-41E9-BF37-189959425E79}" srcOrd="2" destOrd="0" presId="urn:microsoft.com/office/officeart/2005/8/layout/default#5"/>
    <dgm:cxn modelId="{CC5E9617-9EA3-49A5-BF4E-CFCEB24FB54C}" type="presParOf" srcId="{FA9139C6-3CB3-4A68-A13A-585E30C953A5}" destId="{2DDA9BA5-FDF5-4BC3-BE31-CAB963287B05}" srcOrd="3" destOrd="0" presId="urn:microsoft.com/office/officeart/2005/8/layout/default#5"/>
    <dgm:cxn modelId="{F5524F9A-E278-4CB2-A853-5378DD907DE6}" type="presParOf" srcId="{FA9139C6-3CB3-4A68-A13A-585E30C953A5}" destId="{012C07E1-F2A8-4EFD-9B04-56E03645F043}" srcOrd="4" destOrd="0" presId="urn:microsoft.com/office/officeart/2005/8/layout/default#5"/>
    <dgm:cxn modelId="{A739E126-7B6E-4410-94E8-068FA9418CF2}" type="presParOf" srcId="{FA9139C6-3CB3-4A68-A13A-585E30C953A5}" destId="{06AD8C68-9C66-49D8-83BE-FC15606646F2}" srcOrd="5" destOrd="0" presId="urn:microsoft.com/office/officeart/2005/8/layout/default#5"/>
    <dgm:cxn modelId="{C958C5C5-809F-4DF6-9DF6-4933AC1F9417}" type="presParOf" srcId="{FA9139C6-3CB3-4A68-A13A-585E30C953A5}" destId="{0BAD0B23-DB6A-48BD-916A-59FA0FF4D07E}" srcOrd="6" destOrd="0" presId="urn:microsoft.com/office/officeart/2005/8/layout/default#5"/>
    <dgm:cxn modelId="{C57CF51B-7B70-464F-BE6C-C84F5273B6ED}" type="presParOf" srcId="{FA9139C6-3CB3-4A68-A13A-585E30C953A5}" destId="{8F98943B-2712-4A00-81E4-956DC2F5C540}" srcOrd="7" destOrd="0" presId="urn:microsoft.com/office/officeart/2005/8/layout/default#5"/>
    <dgm:cxn modelId="{A7F1A603-6C38-4652-9823-3592A571DD4B}" type="presParOf" srcId="{FA9139C6-3CB3-4A68-A13A-585E30C953A5}" destId="{3F3EEE66-A5E3-46DB-82D9-92FC749156B0}" srcOrd="8" destOrd="0" presId="urn:microsoft.com/office/officeart/2005/8/layout/default#5"/>
    <dgm:cxn modelId="{6CCA576E-B60D-4734-87FB-95B7A10CA590}" type="presParOf" srcId="{FA9139C6-3CB3-4A68-A13A-585E30C953A5}" destId="{11158EF5-8FBB-4F19-8F61-DCB0BF0F4476}" srcOrd="9" destOrd="0" presId="urn:microsoft.com/office/officeart/2005/8/layout/default#5"/>
    <dgm:cxn modelId="{4B739F15-9ABE-4BAA-BCC7-91B406498E5B}" type="presParOf" srcId="{FA9139C6-3CB3-4A68-A13A-585E30C953A5}" destId="{49CF756A-2A45-4E77-BB9C-A5F9DA88EEEA}" srcOrd="10" destOrd="0" presId="urn:microsoft.com/office/officeart/2005/8/layout/defaul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75E8CD9-4863-4039-8181-42EDB2705A0D}"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PH"/>
        </a:p>
      </dgm:t>
    </dgm:pt>
    <dgm:pt modelId="{E1EC6623-35EA-4ED4-B23D-20E4F87AA457}">
      <dgm:prSet phldrT="[Text]" custT="1"/>
      <dgm:spPr>
        <a:solidFill>
          <a:schemeClr val="tx2">
            <a:lumMod val="20000"/>
            <a:lumOff val="80000"/>
          </a:schemeClr>
        </a:solidFill>
      </dgm:spPr>
      <dgm:t>
        <a:bodyPr/>
        <a:lstStyle/>
        <a:p>
          <a:pPr algn="ctr"/>
          <a:r>
            <a:rPr lang="en-PH" sz="1200" b="1" dirty="0">
              <a:solidFill>
                <a:sysClr val="windowText" lastClr="000000"/>
              </a:solidFill>
            </a:rPr>
            <a:t>State of site</a:t>
          </a:r>
        </a:p>
      </dgm:t>
    </dgm:pt>
    <dgm:pt modelId="{9FBB8AEF-14CD-4FAD-82F4-41062D19BA48}" type="parTrans" cxnId="{9D8489C8-5856-4B16-B4AF-417A8F259CBC}">
      <dgm:prSet/>
      <dgm:spPr/>
      <dgm:t>
        <a:bodyPr/>
        <a:lstStyle/>
        <a:p>
          <a:pPr algn="ctr"/>
          <a:endParaRPr lang="en-PH"/>
        </a:p>
      </dgm:t>
    </dgm:pt>
    <dgm:pt modelId="{06B2C170-80F4-4A96-B2BC-B05A547CDC14}" type="sibTrans" cxnId="{9D8489C8-5856-4B16-B4AF-417A8F259CBC}">
      <dgm:prSet/>
      <dgm:spPr/>
      <dgm:t>
        <a:bodyPr/>
        <a:lstStyle/>
        <a:p>
          <a:pPr algn="ctr"/>
          <a:endParaRPr lang="en-PH"/>
        </a:p>
      </dgm:t>
    </dgm:pt>
    <dgm:pt modelId="{898EA1A2-9CF9-4200-BA0F-37645294C1AA}">
      <dgm:prSet phldrT="[Text]" custT="1"/>
      <dgm:spPr>
        <a:noFill/>
      </dgm:spPr>
      <dgm:t>
        <a:bodyPr/>
        <a:lstStyle/>
        <a:p>
          <a:pPr algn="l"/>
          <a:r>
            <a:rPr lang="en-AU" sz="1200" dirty="0"/>
            <a:t>Current state of the site, such as trees, vegetation, slope, north aspect</a:t>
          </a:r>
          <a:endParaRPr lang="en-PH" sz="1200" dirty="0"/>
        </a:p>
      </dgm:t>
    </dgm:pt>
    <dgm:pt modelId="{1D5127F8-DF8E-4932-9EF4-691A2A516900}" type="parTrans" cxnId="{227C860A-9D67-4292-B5BE-E438C405AA9B}">
      <dgm:prSet/>
      <dgm:spPr/>
      <dgm:t>
        <a:bodyPr/>
        <a:lstStyle/>
        <a:p>
          <a:pPr algn="ctr"/>
          <a:endParaRPr lang="en-PH"/>
        </a:p>
      </dgm:t>
    </dgm:pt>
    <dgm:pt modelId="{2CDEC179-E921-40CA-BF4B-57F766BB4B84}" type="sibTrans" cxnId="{227C860A-9D67-4292-B5BE-E438C405AA9B}">
      <dgm:prSet/>
      <dgm:spPr/>
      <dgm:t>
        <a:bodyPr/>
        <a:lstStyle/>
        <a:p>
          <a:pPr algn="ctr"/>
          <a:endParaRPr lang="en-PH"/>
        </a:p>
      </dgm:t>
    </dgm:pt>
    <dgm:pt modelId="{3AA7DF77-CEFE-490E-A4D8-4D97217CC176}">
      <dgm:prSet phldrT="[Text]" custT="1"/>
      <dgm:spPr>
        <a:solidFill>
          <a:schemeClr val="tx2">
            <a:lumMod val="20000"/>
            <a:lumOff val="80000"/>
          </a:schemeClr>
        </a:solidFill>
      </dgm:spPr>
      <dgm:t>
        <a:bodyPr/>
        <a:lstStyle/>
        <a:p>
          <a:pPr algn="ctr"/>
          <a:r>
            <a:rPr lang="en-PH" sz="1200" b="1" dirty="0">
              <a:solidFill>
                <a:sysClr val="windowText" lastClr="000000"/>
              </a:solidFill>
            </a:rPr>
            <a:t>Services for removal or required</a:t>
          </a:r>
        </a:p>
      </dgm:t>
    </dgm:pt>
    <dgm:pt modelId="{2714CF92-1E21-4324-A577-31549DEA48AA}" type="parTrans" cxnId="{3AE9B9BA-41EF-4D77-A8D9-BF5AEB613162}">
      <dgm:prSet/>
      <dgm:spPr/>
      <dgm:t>
        <a:bodyPr/>
        <a:lstStyle/>
        <a:p>
          <a:pPr algn="ctr"/>
          <a:endParaRPr lang="en-PH"/>
        </a:p>
      </dgm:t>
    </dgm:pt>
    <dgm:pt modelId="{99DD8F75-6B8B-4233-A876-9363DA035613}" type="sibTrans" cxnId="{3AE9B9BA-41EF-4D77-A8D9-BF5AEB613162}">
      <dgm:prSet/>
      <dgm:spPr/>
      <dgm:t>
        <a:bodyPr/>
        <a:lstStyle/>
        <a:p>
          <a:pPr algn="ctr"/>
          <a:endParaRPr lang="en-PH"/>
        </a:p>
      </dgm:t>
    </dgm:pt>
    <dgm:pt modelId="{4B938AF8-28BC-454B-857D-AAC0C5D1D44E}">
      <dgm:prSet phldrT="[Text]" custT="1"/>
      <dgm:spPr>
        <a:noFill/>
      </dgm:spPr>
      <dgm:t>
        <a:bodyPr/>
        <a:lstStyle/>
        <a:p>
          <a:pPr algn="l"/>
          <a:r>
            <a:rPr lang="en-AU" sz="1200" dirty="0"/>
            <a:t>Existing services which need to be removed and services needed at site</a:t>
          </a:r>
          <a:endParaRPr lang="en-PH" sz="1200" dirty="0"/>
        </a:p>
      </dgm:t>
    </dgm:pt>
    <dgm:pt modelId="{ED2B2573-C639-4EE4-BC63-E9783F1682C2}" type="parTrans" cxnId="{0F0561CC-F798-4F6A-BF95-DAB1914E0F2F}">
      <dgm:prSet/>
      <dgm:spPr/>
      <dgm:t>
        <a:bodyPr/>
        <a:lstStyle/>
        <a:p>
          <a:pPr algn="ctr"/>
          <a:endParaRPr lang="en-PH"/>
        </a:p>
      </dgm:t>
    </dgm:pt>
    <dgm:pt modelId="{20D9FD44-F7CB-4944-8D2A-F34B8C85F488}" type="sibTrans" cxnId="{0F0561CC-F798-4F6A-BF95-DAB1914E0F2F}">
      <dgm:prSet/>
      <dgm:spPr/>
      <dgm:t>
        <a:bodyPr/>
        <a:lstStyle/>
        <a:p>
          <a:pPr algn="ctr"/>
          <a:endParaRPr lang="en-PH"/>
        </a:p>
      </dgm:t>
    </dgm:pt>
    <dgm:pt modelId="{12B9D6F2-4247-41ED-BCAA-B31F927CA93B}">
      <dgm:prSet phldrT="[Text]" custT="1"/>
      <dgm:spPr>
        <a:solidFill>
          <a:schemeClr val="tx2">
            <a:lumMod val="20000"/>
            <a:lumOff val="80000"/>
          </a:schemeClr>
        </a:solidFill>
      </dgm:spPr>
      <dgm:t>
        <a:bodyPr/>
        <a:lstStyle/>
        <a:p>
          <a:pPr algn="ctr"/>
          <a:r>
            <a:rPr lang="en-PH" sz="1200" b="1" dirty="0">
              <a:solidFill>
                <a:sysClr val="windowText" lastClr="000000"/>
              </a:solidFill>
            </a:rPr>
            <a:t>Legal issues</a:t>
          </a:r>
        </a:p>
      </dgm:t>
    </dgm:pt>
    <dgm:pt modelId="{CDDD964C-BC36-4E2F-B39F-DBEBF6227D59}" type="parTrans" cxnId="{21841DC4-5594-4844-B5C0-D5400BB1FEC3}">
      <dgm:prSet/>
      <dgm:spPr/>
      <dgm:t>
        <a:bodyPr/>
        <a:lstStyle/>
        <a:p>
          <a:pPr algn="ctr"/>
          <a:endParaRPr lang="en-PH"/>
        </a:p>
      </dgm:t>
    </dgm:pt>
    <dgm:pt modelId="{D90F3B40-01BD-445C-9B12-BD3AAD9518DD}" type="sibTrans" cxnId="{21841DC4-5594-4844-B5C0-D5400BB1FEC3}">
      <dgm:prSet/>
      <dgm:spPr/>
      <dgm:t>
        <a:bodyPr/>
        <a:lstStyle/>
        <a:p>
          <a:pPr algn="ctr"/>
          <a:endParaRPr lang="en-PH"/>
        </a:p>
      </dgm:t>
    </dgm:pt>
    <dgm:pt modelId="{EFF3F930-1974-4E58-A4C8-5AB7B5959CE6}">
      <dgm:prSet phldrT="[Text]" custT="1"/>
      <dgm:spPr>
        <a:noFill/>
      </dgm:spPr>
      <dgm:t>
        <a:bodyPr/>
        <a:lstStyle/>
        <a:p>
          <a:pPr algn="l"/>
          <a:r>
            <a:rPr lang="en-AU" sz="1200" dirty="0"/>
            <a:t>Legal issues may arise from borders, such as a dispute over borders</a:t>
          </a:r>
          <a:endParaRPr lang="en-PH" sz="1200" dirty="0"/>
        </a:p>
      </dgm:t>
    </dgm:pt>
    <dgm:pt modelId="{F70FB4EE-8C64-4DC8-9148-8907A2F0E3CE}" type="parTrans" cxnId="{50EE980B-4992-4D1E-938A-650BC89CB78F}">
      <dgm:prSet/>
      <dgm:spPr/>
      <dgm:t>
        <a:bodyPr/>
        <a:lstStyle/>
        <a:p>
          <a:pPr algn="ctr"/>
          <a:endParaRPr lang="en-PH"/>
        </a:p>
      </dgm:t>
    </dgm:pt>
    <dgm:pt modelId="{46CA98AB-71AA-4D88-A444-6A3824535EB6}" type="sibTrans" cxnId="{50EE980B-4992-4D1E-938A-650BC89CB78F}">
      <dgm:prSet/>
      <dgm:spPr/>
      <dgm:t>
        <a:bodyPr/>
        <a:lstStyle/>
        <a:p>
          <a:pPr algn="ctr"/>
          <a:endParaRPr lang="en-PH"/>
        </a:p>
      </dgm:t>
    </dgm:pt>
    <dgm:pt modelId="{5CC5E56A-6B1B-4759-A605-D898B3B3A7AC}">
      <dgm:prSet phldrT="[Text]" custT="1"/>
      <dgm:spPr>
        <a:solidFill>
          <a:schemeClr val="tx2">
            <a:lumMod val="20000"/>
            <a:lumOff val="80000"/>
          </a:schemeClr>
        </a:solidFill>
      </dgm:spPr>
      <dgm:t>
        <a:bodyPr/>
        <a:lstStyle/>
        <a:p>
          <a:pPr algn="ctr"/>
          <a:r>
            <a:rPr lang="en-PH" sz="1200" b="1" dirty="0">
              <a:solidFill>
                <a:sysClr val="windowText" lastClr="000000"/>
              </a:solidFill>
            </a:rPr>
            <a:t>Characteristics of adjacent properties</a:t>
          </a:r>
        </a:p>
      </dgm:t>
    </dgm:pt>
    <dgm:pt modelId="{2A20F74A-3D7C-4142-92BD-44EA843389BA}" type="parTrans" cxnId="{9AEEB969-A2FD-43D7-B3DB-98140A6452FB}">
      <dgm:prSet/>
      <dgm:spPr/>
      <dgm:t>
        <a:bodyPr/>
        <a:lstStyle/>
        <a:p>
          <a:pPr algn="ctr"/>
          <a:endParaRPr lang="en-PH"/>
        </a:p>
      </dgm:t>
    </dgm:pt>
    <dgm:pt modelId="{4B4A0D22-E18E-4311-BEDC-B9EE8D290028}" type="sibTrans" cxnId="{9AEEB969-A2FD-43D7-B3DB-98140A6452FB}">
      <dgm:prSet/>
      <dgm:spPr/>
      <dgm:t>
        <a:bodyPr/>
        <a:lstStyle/>
        <a:p>
          <a:pPr algn="ctr"/>
          <a:endParaRPr lang="en-PH"/>
        </a:p>
      </dgm:t>
    </dgm:pt>
    <dgm:pt modelId="{C86463F0-42B9-4FE4-BE5D-FD699259CF18}">
      <dgm:prSet phldrT="[Text]" custT="1"/>
      <dgm:spPr>
        <a:noFill/>
      </dgm:spPr>
      <dgm:t>
        <a:bodyPr/>
        <a:lstStyle/>
        <a:p>
          <a:pPr algn="l"/>
          <a:r>
            <a:rPr lang="en-AU" sz="1200" dirty="0"/>
            <a:t>If excavation is to take place, any characteristics of adjacent properties that require attention and/or protection from potential damage claims, such as a pool close to the boundary, can require protection.</a:t>
          </a:r>
          <a:endParaRPr lang="en-PH" sz="1200" dirty="0"/>
        </a:p>
      </dgm:t>
    </dgm:pt>
    <dgm:pt modelId="{3EB698DC-98C9-4A12-9090-7AE455D9E4F5}" type="parTrans" cxnId="{3F194429-8E66-4205-8173-6DE7FC890034}">
      <dgm:prSet/>
      <dgm:spPr/>
      <dgm:t>
        <a:bodyPr/>
        <a:lstStyle/>
        <a:p>
          <a:pPr algn="ctr"/>
          <a:endParaRPr lang="en-PH"/>
        </a:p>
      </dgm:t>
    </dgm:pt>
    <dgm:pt modelId="{FEA70C2F-CAE9-465D-9137-4E712044354A}" type="sibTrans" cxnId="{3F194429-8E66-4205-8173-6DE7FC890034}">
      <dgm:prSet/>
      <dgm:spPr/>
      <dgm:t>
        <a:bodyPr/>
        <a:lstStyle/>
        <a:p>
          <a:pPr algn="ctr"/>
          <a:endParaRPr lang="en-PH"/>
        </a:p>
      </dgm:t>
    </dgm:pt>
    <dgm:pt modelId="{03CDBCDC-4237-4942-B105-E54C0D712EBA}" type="pres">
      <dgm:prSet presAssocID="{B75E8CD9-4863-4039-8181-42EDB2705A0D}" presName="linear" presStyleCnt="0">
        <dgm:presLayoutVars>
          <dgm:dir/>
          <dgm:animLvl val="lvl"/>
          <dgm:resizeHandles val="exact"/>
        </dgm:presLayoutVars>
      </dgm:prSet>
      <dgm:spPr/>
    </dgm:pt>
    <dgm:pt modelId="{EF583B95-32D9-434B-BB9C-E9D4A6B08C84}" type="pres">
      <dgm:prSet presAssocID="{E1EC6623-35EA-4ED4-B23D-20E4F87AA457}" presName="parentLin" presStyleCnt="0"/>
      <dgm:spPr/>
    </dgm:pt>
    <dgm:pt modelId="{E7761F02-51D8-4E88-B191-C5F3177D5FC5}" type="pres">
      <dgm:prSet presAssocID="{E1EC6623-35EA-4ED4-B23D-20E4F87AA457}" presName="parentLeftMargin" presStyleLbl="node1" presStyleIdx="0" presStyleCnt="4"/>
      <dgm:spPr/>
    </dgm:pt>
    <dgm:pt modelId="{D776F17A-91DF-4D65-A8B0-84F805A8488E}" type="pres">
      <dgm:prSet presAssocID="{E1EC6623-35EA-4ED4-B23D-20E4F87AA457}" presName="parentText" presStyleLbl="node1" presStyleIdx="0" presStyleCnt="4">
        <dgm:presLayoutVars>
          <dgm:chMax val="0"/>
          <dgm:bulletEnabled val="1"/>
        </dgm:presLayoutVars>
      </dgm:prSet>
      <dgm:spPr/>
    </dgm:pt>
    <dgm:pt modelId="{96C7C143-C4E1-43BB-B094-18E715E000E7}" type="pres">
      <dgm:prSet presAssocID="{E1EC6623-35EA-4ED4-B23D-20E4F87AA457}" presName="negativeSpace" presStyleCnt="0"/>
      <dgm:spPr/>
    </dgm:pt>
    <dgm:pt modelId="{556A47C9-4103-49E3-9EDD-4094AC4DDF1C}" type="pres">
      <dgm:prSet presAssocID="{E1EC6623-35EA-4ED4-B23D-20E4F87AA457}" presName="childText" presStyleLbl="conFgAcc1" presStyleIdx="0" presStyleCnt="4">
        <dgm:presLayoutVars>
          <dgm:bulletEnabled val="1"/>
        </dgm:presLayoutVars>
      </dgm:prSet>
      <dgm:spPr/>
    </dgm:pt>
    <dgm:pt modelId="{7B16E075-7F63-4D82-88B2-54B27BA44F87}" type="pres">
      <dgm:prSet presAssocID="{06B2C170-80F4-4A96-B2BC-B05A547CDC14}" presName="spaceBetweenRectangles" presStyleCnt="0"/>
      <dgm:spPr/>
    </dgm:pt>
    <dgm:pt modelId="{EBCBD73B-2ADA-4C5C-B681-B6E5A23E856D}" type="pres">
      <dgm:prSet presAssocID="{3AA7DF77-CEFE-490E-A4D8-4D97217CC176}" presName="parentLin" presStyleCnt="0"/>
      <dgm:spPr/>
    </dgm:pt>
    <dgm:pt modelId="{405967F9-9C76-45D4-949D-0F4558A8CB41}" type="pres">
      <dgm:prSet presAssocID="{3AA7DF77-CEFE-490E-A4D8-4D97217CC176}" presName="parentLeftMargin" presStyleLbl="node1" presStyleIdx="0" presStyleCnt="4"/>
      <dgm:spPr/>
    </dgm:pt>
    <dgm:pt modelId="{5051CB74-DEA1-4C6C-B940-E725492814A8}" type="pres">
      <dgm:prSet presAssocID="{3AA7DF77-CEFE-490E-A4D8-4D97217CC176}" presName="parentText" presStyleLbl="node1" presStyleIdx="1" presStyleCnt="4">
        <dgm:presLayoutVars>
          <dgm:chMax val="0"/>
          <dgm:bulletEnabled val="1"/>
        </dgm:presLayoutVars>
      </dgm:prSet>
      <dgm:spPr/>
    </dgm:pt>
    <dgm:pt modelId="{41FB05F4-E917-41D9-931A-E1C824564AE6}" type="pres">
      <dgm:prSet presAssocID="{3AA7DF77-CEFE-490E-A4D8-4D97217CC176}" presName="negativeSpace" presStyleCnt="0"/>
      <dgm:spPr/>
    </dgm:pt>
    <dgm:pt modelId="{E2E4B339-F614-45B2-B7AA-9C699CC43B24}" type="pres">
      <dgm:prSet presAssocID="{3AA7DF77-CEFE-490E-A4D8-4D97217CC176}" presName="childText" presStyleLbl="conFgAcc1" presStyleIdx="1" presStyleCnt="4">
        <dgm:presLayoutVars>
          <dgm:bulletEnabled val="1"/>
        </dgm:presLayoutVars>
      </dgm:prSet>
      <dgm:spPr/>
    </dgm:pt>
    <dgm:pt modelId="{7AD6850F-CABB-4F7B-BB11-7F72FE22D4EF}" type="pres">
      <dgm:prSet presAssocID="{99DD8F75-6B8B-4233-A876-9363DA035613}" presName="spaceBetweenRectangles" presStyleCnt="0"/>
      <dgm:spPr/>
    </dgm:pt>
    <dgm:pt modelId="{A741D3D2-3524-4CF6-B1B7-FB4F6E1CA1CB}" type="pres">
      <dgm:prSet presAssocID="{12B9D6F2-4247-41ED-BCAA-B31F927CA93B}" presName="parentLin" presStyleCnt="0"/>
      <dgm:spPr/>
    </dgm:pt>
    <dgm:pt modelId="{84D4A3FC-BE8C-4F5D-860D-E1BFF257A7B9}" type="pres">
      <dgm:prSet presAssocID="{12B9D6F2-4247-41ED-BCAA-B31F927CA93B}" presName="parentLeftMargin" presStyleLbl="node1" presStyleIdx="1" presStyleCnt="4"/>
      <dgm:spPr/>
    </dgm:pt>
    <dgm:pt modelId="{2A6B8886-871C-4C86-B60C-F7F07C3BDDE8}" type="pres">
      <dgm:prSet presAssocID="{12B9D6F2-4247-41ED-BCAA-B31F927CA93B}" presName="parentText" presStyleLbl="node1" presStyleIdx="2" presStyleCnt="4" custLinFactNeighborX="1835" custLinFactNeighborY="61">
        <dgm:presLayoutVars>
          <dgm:chMax val="0"/>
          <dgm:bulletEnabled val="1"/>
        </dgm:presLayoutVars>
      </dgm:prSet>
      <dgm:spPr/>
    </dgm:pt>
    <dgm:pt modelId="{7FF33966-11AF-4411-B7FC-7D4DCED16AC5}" type="pres">
      <dgm:prSet presAssocID="{12B9D6F2-4247-41ED-BCAA-B31F927CA93B}" presName="negativeSpace" presStyleCnt="0"/>
      <dgm:spPr/>
    </dgm:pt>
    <dgm:pt modelId="{94E2B0BA-D7C5-4C5F-AAE1-1FF5EC8E847A}" type="pres">
      <dgm:prSet presAssocID="{12B9D6F2-4247-41ED-BCAA-B31F927CA93B}" presName="childText" presStyleLbl="conFgAcc1" presStyleIdx="2" presStyleCnt="4">
        <dgm:presLayoutVars>
          <dgm:bulletEnabled val="1"/>
        </dgm:presLayoutVars>
      </dgm:prSet>
      <dgm:spPr/>
    </dgm:pt>
    <dgm:pt modelId="{FCF1D58C-1D17-4096-9178-6C792DDCE591}" type="pres">
      <dgm:prSet presAssocID="{D90F3B40-01BD-445C-9B12-BD3AAD9518DD}" presName="spaceBetweenRectangles" presStyleCnt="0"/>
      <dgm:spPr/>
    </dgm:pt>
    <dgm:pt modelId="{691F93BD-4B0F-4A14-8B7E-2328EF7FF871}" type="pres">
      <dgm:prSet presAssocID="{5CC5E56A-6B1B-4759-A605-D898B3B3A7AC}" presName="parentLin" presStyleCnt="0"/>
      <dgm:spPr/>
    </dgm:pt>
    <dgm:pt modelId="{3B15A295-D643-4429-AE4E-A909E249E68D}" type="pres">
      <dgm:prSet presAssocID="{5CC5E56A-6B1B-4759-A605-D898B3B3A7AC}" presName="parentLeftMargin" presStyleLbl="node1" presStyleIdx="2" presStyleCnt="4"/>
      <dgm:spPr/>
    </dgm:pt>
    <dgm:pt modelId="{D20918BB-6D80-4812-82DB-9AD51F74609D}" type="pres">
      <dgm:prSet presAssocID="{5CC5E56A-6B1B-4759-A605-D898B3B3A7AC}" presName="parentText" presStyleLbl="node1" presStyleIdx="3" presStyleCnt="4">
        <dgm:presLayoutVars>
          <dgm:chMax val="0"/>
          <dgm:bulletEnabled val="1"/>
        </dgm:presLayoutVars>
      </dgm:prSet>
      <dgm:spPr/>
    </dgm:pt>
    <dgm:pt modelId="{22179B4F-B5E4-4005-9052-C718E4844EE5}" type="pres">
      <dgm:prSet presAssocID="{5CC5E56A-6B1B-4759-A605-D898B3B3A7AC}" presName="negativeSpace" presStyleCnt="0"/>
      <dgm:spPr/>
    </dgm:pt>
    <dgm:pt modelId="{578E9E48-17A5-4E96-86AB-4E84192D1AE6}" type="pres">
      <dgm:prSet presAssocID="{5CC5E56A-6B1B-4759-A605-D898B3B3A7AC}" presName="childText" presStyleLbl="conFgAcc1" presStyleIdx="3" presStyleCnt="4">
        <dgm:presLayoutVars>
          <dgm:bulletEnabled val="1"/>
        </dgm:presLayoutVars>
      </dgm:prSet>
      <dgm:spPr/>
    </dgm:pt>
  </dgm:ptLst>
  <dgm:cxnLst>
    <dgm:cxn modelId="{227C860A-9D67-4292-B5BE-E438C405AA9B}" srcId="{E1EC6623-35EA-4ED4-B23D-20E4F87AA457}" destId="{898EA1A2-9CF9-4200-BA0F-37645294C1AA}" srcOrd="0" destOrd="0" parTransId="{1D5127F8-DF8E-4932-9EF4-691A2A516900}" sibTransId="{2CDEC179-E921-40CA-BF4B-57F766BB4B84}"/>
    <dgm:cxn modelId="{50EE980B-4992-4D1E-938A-650BC89CB78F}" srcId="{12B9D6F2-4247-41ED-BCAA-B31F927CA93B}" destId="{EFF3F930-1974-4E58-A4C8-5AB7B5959CE6}" srcOrd="0" destOrd="0" parTransId="{F70FB4EE-8C64-4DC8-9148-8907A2F0E3CE}" sibTransId="{46CA98AB-71AA-4D88-A444-6A3824535EB6}"/>
    <dgm:cxn modelId="{C6AB7D13-E74A-4736-BD9B-5301546061DC}" type="presOf" srcId="{12B9D6F2-4247-41ED-BCAA-B31F927CA93B}" destId="{2A6B8886-871C-4C86-B60C-F7F07C3BDDE8}" srcOrd="1" destOrd="0" presId="urn:microsoft.com/office/officeart/2005/8/layout/list1"/>
    <dgm:cxn modelId="{FB4EF81A-2C87-451C-A8CA-CCAA6306AACD}" type="presOf" srcId="{12B9D6F2-4247-41ED-BCAA-B31F927CA93B}" destId="{84D4A3FC-BE8C-4F5D-860D-E1BFF257A7B9}" srcOrd="0" destOrd="0" presId="urn:microsoft.com/office/officeart/2005/8/layout/list1"/>
    <dgm:cxn modelId="{3F194429-8E66-4205-8173-6DE7FC890034}" srcId="{5CC5E56A-6B1B-4759-A605-D898B3B3A7AC}" destId="{C86463F0-42B9-4FE4-BE5D-FD699259CF18}" srcOrd="0" destOrd="0" parTransId="{3EB698DC-98C9-4A12-9090-7AE455D9E4F5}" sibTransId="{FEA70C2F-CAE9-465D-9137-4E712044354A}"/>
    <dgm:cxn modelId="{D760492C-A7B5-4967-A5BD-1BA72BC2555E}" type="presOf" srcId="{3AA7DF77-CEFE-490E-A4D8-4D97217CC176}" destId="{5051CB74-DEA1-4C6C-B940-E725492814A8}" srcOrd="1" destOrd="0" presId="urn:microsoft.com/office/officeart/2005/8/layout/list1"/>
    <dgm:cxn modelId="{160B8246-D106-4BDF-B03F-CED08E8AAD2E}" type="presOf" srcId="{E1EC6623-35EA-4ED4-B23D-20E4F87AA457}" destId="{D776F17A-91DF-4D65-A8B0-84F805A8488E}" srcOrd="1" destOrd="0" presId="urn:microsoft.com/office/officeart/2005/8/layout/list1"/>
    <dgm:cxn modelId="{9AEEB969-A2FD-43D7-B3DB-98140A6452FB}" srcId="{B75E8CD9-4863-4039-8181-42EDB2705A0D}" destId="{5CC5E56A-6B1B-4759-A605-D898B3B3A7AC}" srcOrd="3" destOrd="0" parTransId="{2A20F74A-3D7C-4142-92BD-44EA843389BA}" sibTransId="{4B4A0D22-E18E-4311-BEDC-B9EE8D290028}"/>
    <dgm:cxn modelId="{0D67CA4A-EA4E-4459-801A-6F19A7790FE9}" type="presOf" srcId="{5CC5E56A-6B1B-4759-A605-D898B3B3A7AC}" destId="{D20918BB-6D80-4812-82DB-9AD51F74609D}" srcOrd="1" destOrd="0" presId="urn:microsoft.com/office/officeart/2005/8/layout/list1"/>
    <dgm:cxn modelId="{F4680F70-7000-442C-964C-BA2AE5F4251E}" type="presOf" srcId="{EFF3F930-1974-4E58-A4C8-5AB7B5959CE6}" destId="{94E2B0BA-D7C5-4C5F-AAE1-1FF5EC8E847A}" srcOrd="0" destOrd="0" presId="urn:microsoft.com/office/officeart/2005/8/layout/list1"/>
    <dgm:cxn modelId="{DB9BCA7B-09BC-4377-9291-E2144BF85033}" type="presOf" srcId="{898EA1A2-9CF9-4200-BA0F-37645294C1AA}" destId="{556A47C9-4103-49E3-9EDD-4094AC4DDF1C}" srcOrd="0" destOrd="0" presId="urn:microsoft.com/office/officeart/2005/8/layout/list1"/>
    <dgm:cxn modelId="{7B3CC982-F2E4-401F-A6EB-B907F5D31B52}" type="presOf" srcId="{C86463F0-42B9-4FE4-BE5D-FD699259CF18}" destId="{578E9E48-17A5-4E96-86AB-4E84192D1AE6}" srcOrd="0" destOrd="0" presId="urn:microsoft.com/office/officeart/2005/8/layout/list1"/>
    <dgm:cxn modelId="{3B545A9D-F5B7-426B-92D4-5864DA0A5629}" type="presOf" srcId="{5CC5E56A-6B1B-4759-A605-D898B3B3A7AC}" destId="{3B15A295-D643-4429-AE4E-A909E249E68D}" srcOrd="0" destOrd="0" presId="urn:microsoft.com/office/officeart/2005/8/layout/list1"/>
    <dgm:cxn modelId="{3AE9B9BA-41EF-4D77-A8D9-BF5AEB613162}" srcId="{B75E8CD9-4863-4039-8181-42EDB2705A0D}" destId="{3AA7DF77-CEFE-490E-A4D8-4D97217CC176}" srcOrd="1" destOrd="0" parTransId="{2714CF92-1E21-4324-A577-31549DEA48AA}" sibTransId="{99DD8F75-6B8B-4233-A876-9363DA035613}"/>
    <dgm:cxn modelId="{21841DC4-5594-4844-B5C0-D5400BB1FEC3}" srcId="{B75E8CD9-4863-4039-8181-42EDB2705A0D}" destId="{12B9D6F2-4247-41ED-BCAA-B31F927CA93B}" srcOrd="2" destOrd="0" parTransId="{CDDD964C-BC36-4E2F-B39F-DBEBF6227D59}" sibTransId="{D90F3B40-01BD-445C-9B12-BD3AAD9518DD}"/>
    <dgm:cxn modelId="{9D8489C8-5856-4B16-B4AF-417A8F259CBC}" srcId="{B75E8CD9-4863-4039-8181-42EDB2705A0D}" destId="{E1EC6623-35EA-4ED4-B23D-20E4F87AA457}" srcOrd="0" destOrd="0" parTransId="{9FBB8AEF-14CD-4FAD-82F4-41062D19BA48}" sibTransId="{06B2C170-80F4-4A96-B2BC-B05A547CDC14}"/>
    <dgm:cxn modelId="{0F0561CC-F798-4F6A-BF95-DAB1914E0F2F}" srcId="{3AA7DF77-CEFE-490E-A4D8-4D97217CC176}" destId="{4B938AF8-28BC-454B-857D-AAC0C5D1D44E}" srcOrd="0" destOrd="0" parTransId="{ED2B2573-C639-4EE4-BC63-E9783F1682C2}" sibTransId="{20D9FD44-F7CB-4944-8D2A-F34B8C85F488}"/>
    <dgm:cxn modelId="{81BFB1D4-5AA1-4D9B-B24F-3B305963F2D2}" type="presOf" srcId="{E1EC6623-35EA-4ED4-B23D-20E4F87AA457}" destId="{E7761F02-51D8-4E88-B191-C5F3177D5FC5}" srcOrd="0" destOrd="0" presId="urn:microsoft.com/office/officeart/2005/8/layout/list1"/>
    <dgm:cxn modelId="{85643AE7-9C8B-4E66-92AD-5B70A79B9B7F}" type="presOf" srcId="{4B938AF8-28BC-454B-857D-AAC0C5D1D44E}" destId="{E2E4B339-F614-45B2-B7AA-9C699CC43B24}" srcOrd="0" destOrd="0" presId="urn:microsoft.com/office/officeart/2005/8/layout/list1"/>
    <dgm:cxn modelId="{392A78E8-6CB6-4D7C-AF7F-34B79A77BD4B}" type="presOf" srcId="{B75E8CD9-4863-4039-8181-42EDB2705A0D}" destId="{03CDBCDC-4237-4942-B105-E54C0D712EBA}" srcOrd="0" destOrd="0" presId="urn:microsoft.com/office/officeart/2005/8/layout/list1"/>
    <dgm:cxn modelId="{44E50AEC-8C02-49D6-9E64-EB28808F4963}" type="presOf" srcId="{3AA7DF77-CEFE-490E-A4D8-4D97217CC176}" destId="{405967F9-9C76-45D4-949D-0F4558A8CB41}" srcOrd="0" destOrd="0" presId="urn:microsoft.com/office/officeart/2005/8/layout/list1"/>
    <dgm:cxn modelId="{63F66790-1CD1-4160-9414-34229588C609}" type="presParOf" srcId="{03CDBCDC-4237-4942-B105-E54C0D712EBA}" destId="{EF583B95-32D9-434B-BB9C-E9D4A6B08C84}" srcOrd="0" destOrd="0" presId="urn:microsoft.com/office/officeart/2005/8/layout/list1"/>
    <dgm:cxn modelId="{0ACD7B4E-96FD-40A1-9370-A3379C5AC7E5}" type="presParOf" srcId="{EF583B95-32D9-434B-BB9C-E9D4A6B08C84}" destId="{E7761F02-51D8-4E88-B191-C5F3177D5FC5}" srcOrd="0" destOrd="0" presId="urn:microsoft.com/office/officeart/2005/8/layout/list1"/>
    <dgm:cxn modelId="{61D15955-6B56-426C-863E-D80BA909C7AB}" type="presParOf" srcId="{EF583B95-32D9-434B-BB9C-E9D4A6B08C84}" destId="{D776F17A-91DF-4D65-A8B0-84F805A8488E}" srcOrd="1" destOrd="0" presId="urn:microsoft.com/office/officeart/2005/8/layout/list1"/>
    <dgm:cxn modelId="{FB7AAC43-366C-4E78-BF1A-F73AE6352D76}" type="presParOf" srcId="{03CDBCDC-4237-4942-B105-E54C0D712EBA}" destId="{96C7C143-C4E1-43BB-B094-18E715E000E7}" srcOrd="1" destOrd="0" presId="urn:microsoft.com/office/officeart/2005/8/layout/list1"/>
    <dgm:cxn modelId="{9A565A21-AEC9-468A-9EF7-E297A09F3BD8}" type="presParOf" srcId="{03CDBCDC-4237-4942-B105-E54C0D712EBA}" destId="{556A47C9-4103-49E3-9EDD-4094AC4DDF1C}" srcOrd="2" destOrd="0" presId="urn:microsoft.com/office/officeart/2005/8/layout/list1"/>
    <dgm:cxn modelId="{83EB205F-DDB1-4A69-8195-E914881382C5}" type="presParOf" srcId="{03CDBCDC-4237-4942-B105-E54C0D712EBA}" destId="{7B16E075-7F63-4D82-88B2-54B27BA44F87}" srcOrd="3" destOrd="0" presId="urn:microsoft.com/office/officeart/2005/8/layout/list1"/>
    <dgm:cxn modelId="{F083B42C-6D3A-452E-ACB8-5A49A37CF989}" type="presParOf" srcId="{03CDBCDC-4237-4942-B105-E54C0D712EBA}" destId="{EBCBD73B-2ADA-4C5C-B681-B6E5A23E856D}" srcOrd="4" destOrd="0" presId="urn:microsoft.com/office/officeart/2005/8/layout/list1"/>
    <dgm:cxn modelId="{37BBD45B-35A0-409A-8D11-0729158089D6}" type="presParOf" srcId="{EBCBD73B-2ADA-4C5C-B681-B6E5A23E856D}" destId="{405967F9-9C76-45D4-949D-0F4558A8CB41}" srcOrd="0" destOrd="0" presId="urn:microsoft.com/office/officeart/2005/8/layout/list1"/>
    <dgm:cxn modelId="{F5CEAB2E-884E-42BB-9E91-831F339436D3}" type="presParOf" srcId="{EBCBD73B-2ADA-4C5C-B681-B6E5A23E856D}" destId="{5051CB74-DEA1-4C6C-B940-E725492814A8}" srcOrd="1" destOrd="0" presId="urn:microsoft.com/office/officeart/2005/8/layout/list1"/>
    <dgm:cxn modelId="{D27634AD-14E3-4E84-974A-5FB486374177}" type="presParOf" srcId="{03CDBCDC-4237-4942-B105-E54C0D712EBA}" destId="{41FB05F4-E917-41D9-931A-E1C824564AE6}" srcOrd="5" destOrd="0" presId="urn:microsoft.com/office/officeart/2005/8/layout/list1"/>
    <dgm:cxn modelId="{843A9785-B412-421F-9588-9B13C99165EB}" type="presParOf" srcId="{03CDBCDC-4237-4942-B105-E54C0D712EBA}" destId="{E2E4B339-F614-45B2-B7AA-9C699CC43B24}" srcOrd="6" destOrd="0" presId="urn:microsoft.com/office/officeart/2005/8/layout/list1"/>
    <dgm:cxn modelId="{B59BC631-AD24-4B36-B989-E8B059FD3686}" type="presParOf" srcId="{03CDBCDC-4237-4942-B105-E54C0D712EBA}" destId="{7AD6850F-CABB-4F7B-BB11-7F72FE22D4EF}" srcOrd="7" destOrd="0" presId="urn:microsoft.com/office/officeart/2005/8/layout/list1"/>
    <dgm:cxn modelId="{480F90F3-F22A-4DA6-84E3-75AE5071A1E0}" type="presParOf" srcId="{03CDBCDC-4237-4942-B105-E54C0D712EBA}" destId="{A741D3D2-3524-4CF6-B1B7-FB4F6E1CA1CB}" srcOrd="8" destOrd="0" presId="urn:microsoft.com/office/officeart/2005/8/layout/list1"/>
    <dgm:cxn modelId="{2AD85016-AC5F-4706-817E-C994C20CFB02}" type="presParOf" srcId="{A741D3D2-3524-4CF6-B1B7-FB4F6E1CA1CB}" destId="{84D4A3FC-BE8C-4F5D-860D-E1BFF257A7B9}" srcOrd="0" destOrd="0" presId="urn:microsoft.com/office/officeart/2005/8/layout/list1"/>
    <dgm:cxn modelId="{33F7A615-4965-463B-A5EF-563DCF1184AF}" type="presParOf" srcId="{A741D3D2-3524-4CF6-B1B7-FB4F6E1CA1CB}" destId="{2A6B8886-871C-4C86-B60C-F7F07C3BDDE8}" srcOrd="1" destOrd="0" presId="urn:microsoft.com/office/officeart/2005/8/layout/list1"/>
    <dgm:cxn modelId="{6C2FA7D7-ECD0-4B04-B6A2-729584243BFD}" type="presParOf" srcId="{03CDBCDC-4237-4942-B105-E54C0D712EBA}" destId="{7FF33966-11AF-4411-B7FC-7D4DCED16AC5}" srcOrd="9" destOrd="0" presId="urn:microsoft.com/office/officeart/2005/8/layout/list1"/>
    <dgm:cxn modelId="{E5375E7F-7D02-473B-A270-F34A8D90B77E}" type="presParOf" srcId="{03CDBCDC-4237-4942-B105-E54C0D712EBA}" destId="{94E2B0BA-D7C5-4C5F-AAE1-1FF5EC8E847A}" srcOrd="10" destOrd="0" presId="urn:microsoft.com/office/officeart/2005/8/layout/list1"/>
    <dgm:cxn modelId="{66327469-6387-4498-8A60-DB9A05B1F1D8}" type="presParOf" srcId="{03CDBCDC-4237-4942-B105-E54C0D712EBA}" destId="{FCF1D58C-1D17-4096-9178-6C792DDCE591}" srcOrd="11" destOrd="0" presId="urn:microsoft.com/office/officeart/2005/8/layout/list1"/>
    <dgm:cxn modelId="{1060DCC7-5143-43EF-A72D-211686E58358}" type="presParOf" srcId="{03CDBCDC-4237-4942-B105-E54C0D712EBA}" destId="{691F93BD-4B0F-4A14-8B7E-2328EF7FF871}" srcOrd="12" destOrd="0" presId="urn:microsoft.com/office/officeart/2005/8/layout/list1"/>
    <dgm:cxn modelId="{854B77C4-5617-40B5-8B44-01A10994CE99}" type="presParOf" srcId="{691F93BD-4B0F-4A14-8B7E-2328EF7FF871}" destId="{3B15A295-D643-4429-AE4E-A909E249E68D}" srcOrd="0" destOrd="0" presId="urn:microsoft.com/office/officeart/2005/8/layout/list1"/>
    <dgm:cxn modelId="{F3615950-F2CD-4815-8D2F-B922CCCEDFBD}" type="presParOf" srcId="{691F93BD-4B0F-4A14-8B7E-2328EF7FF871}" destId="{D20918BB-6D80-4812-82DB-9AD51F74609D}" srcOrd="1" destOrd="0" presId="urn:microsoft.com/office/officeart/2005/8/layout/list1"/>
    <dgm:cxn modelId="{A03C83C0-63E5-46E5-B996-6983EC72B096}" type="presParOf" srcId="{03CDBCDC-4237-4942-B105-E54C0D712EBA}" destId="{22179B4F-B5E4-4005-9052-C718E4844EE5}" srcOrd="13" destOrd="0" presId="urn:microsoft.com/office/officeart/2005/8/layout/list1"/>
    <dgm:cxn modelId="{3960DD5D-9E13-44B5-AB88-DD93FB569FF6}" type="presParOf" srcId="{03CDBCDC-4237-4942-B105-E54C0D712EBA}" destId="{578E9E48-17A5-4E96-86AB-4E84192D1AE6}"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8F00F-95ED-4CAA-B9DB-29310AC2274D}">
      <dsp:nvSpPr>
        <dsp:cNvPr id="0" name=""/>
        <dsp:cNvSpPr/>
      </dsp:nvSpPr>
      <dsp:spPr>
        <a:xfrm>
          <a:off x="0" y="737245"/>
          <a:ext cx="9650948"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D96A5-7680-49BD-8637-E23A84A632B9}">
      <dsp:nvSpPr>
        <dsp:cNvPr id="0" name=""/>
        <dsp:cNvSpPr/>
      </dsp:nvSpPr>
      <dsp:spPr>
        <a:xfrm>
          <a:off x="2644367" y="152283"/>
          <a:ext cx="6951161" cy="5821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p>
          <a:pPr marL="0" lvl="0" indent="0" algn="l" defTabSz="711200">
            <a:lnSpc>
              <a:spcPct val="90000"/>
            </a:lnSpc>
            <a:spcBef>
              <a:spcPct val="0"/>
            </a:spcBef>
            <a:spcAft>
              <a:spcPct val="35000"/>
            </a:spcAft>
            <a:buNone/>
          </a:pPr>
          <a:r>
            <a:rPr lang="en-US" sz="1600" kern="1200" dirty="0">
              <a:latin typeface="+mn-lt"/>
            </a:rPr>
            <a:t>Establishes the bushfire attack levels used to establish the requirements for construction</a:t>
          </a:r>
        </a:p>
      </dsp:txBody>
      <dsp:txXfrm>
        <a:off x="2644367" y="152283"/>
        <a:ext cx="6951161" cy="582121"/>
      </dsp:txXfrm>
    </dsp:sp>
    <dsp:sp modelId="{E599E94E-F6A3-46A0-9263-B993B542DF43}">
      <dsp:nvSpPr>
        <dsp:cNvPr id="0" name=""/>
        <dsp:cNvSpPr/>
      </dsp:nvSpPr>
      <dsp:spPr>
        <a:xfrm>
          <a:off x="0" y="83199"/>
          <a:ext cx="2509246" cy="619071"/>
        </a:xfrm>
        <a:prstGeom prst="round2SameRect">
          <a:avLst>
            <a:gd name="adj1" fmla="val 16670"/>
            <a:gd name="adj2" fmla="val 0"/>
          </a:avLst>
        </a:prstGeom>
        <a:solidFill>
          <a:schemeClr val="tx2">
            <a:lumMod val="20000"/>
            <a:lumOff val="80000"/>
          </a:schemeClr>
        </a:solidFill>
        <a:ln w="12700" cap="flat" cmpd="sng" algn="ctr">
          <a:solidFill>
            <a:schemeClr val="bg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0" kern="1200" dirty="0">
              <a:solidFill>
                <a:schemeClr val="tx1">
                  <a:lumMod val="50000"/>
                </a:schemeClr>
              </a:solidFill>
              <a:latin typeface="+mn-lt"/>
            </a:rPr>
            <a:t>AS 3959</a:t>
          </a:r>
        </a:p>
      </dsp:txBody>
      <dsp:txXfrm>
        <a:off x="30226" y="113425"/>
        <a:ext cx="2448794" cy="588845"/>
      </dsp:txXfrm>
    </dsp:sp>
    <dsp:sp modelId="{C8D6701A-5817-4283-B9CC-9D11DC187C86}">
      <dsp:nvSpPr>
        <dsp:cNvPr id="0" name=""/>
        <dsp:cNvSpPr/>
      </dsp:nvSpPr>
      <dsp:spPr>
        <a:xfrm>
          <a:off x="0" y="822271"/>
          <a:ext cx="9650948" cy="323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mn-lt"/>
            </a:rPr>
            <a:t>Bushfire attack levels: BAL Low, BAL 12.5, BAL 19, BAL 29, BAL 40, BAL FZ</a:t>
          </a:r>
        </a:p>
      </dsp:txBody>
      <dsp:txXfrm>
        <a:off x="0" y="822271"/>
        <a:ext cx="9650948" cy="3230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7910FE-0A79-4528-BCBA-42ED490C1EC0}">
      <dsp:nvSpPr>
        <dsp:cNvPr id="0" name=""/>
        <dsp:cNvSpPr/>
      </dsp:nvSpPr>
      <dsp:spPr>
        <a:xfrm>
          <a:off x="2991" y="362337"/>
          <a:ext cx="2372869" cy="1423721"/>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PH" sz="2200" b="1" kern="1200" dirty="0">
              <a:solidFill>
                <a:sysClr val="windowText" lastClr="000000"/>
              </a:solidFill>
            </a:rPr>
            <a:t>Experience</a:t>
          </a:r>
        </a:p>
      </dsp:txBody>
      <dsp:txXfrm>
        <a:off x="2991" y="362337"/>
        <a:ext cx="2372869" cy="1423721"/>
      </dsp:txXfrm>
    </dsp:sp>
    <dsp:sp modelId="{857DA3FB-4DBF-4AD3-BE90-5186467F13FA}">
      <dsp:nvSpPr>
        <dsp:cNvPr id="0" name=""/>
        <dsp:cNvSpPr/>
      </dsp:nvSpPr>
      <dsp:spPr>
        <a:xfrm>
          <a:off x="2613146" y="362337"/>
          <a:ext cx="2372869" cy="1423721"/>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PH" sz="2200" b="1" kern="1200" dirty="0">
              <a:solidFill>
                <a:sysClr val="windowText" lastClr="000000"/>
              </a:solidFill>
            </a:rPr>
            <a:t>Reputation</a:t>
          </a:r>
        </a:p>
      </dsp:txBody>
      <dsp:txXfrm>
        <a:off x="2613146" y="362337"/>
        <a:ext cx="2372869" cy="1423721"/>
      </dsp:txXfrm>
    </dsp:sp>
    <dsp:sp modelId="{EB177EF3-C8F5-471C-AC13-E9CDC2E39F07}">
      <dsp:nvSpPr>
        <dsp:cNvPr id="0" name=""/>
        <dsp:cNvSpPr/>
      </dsp:nvSpPr>
      <dsp:spPr>
        <a:xfrm>
          <a:off x="5223302" y="362337"/>
          <a:ext cx="2372869" cy="1423721"/>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PH" sz="2200" b="1" kern="1200" dirty="0">
              <a:solidFill>
                <a:sysClr val="windowText" lastClr="000000"/>
              </a:solidFill>
            </a:rPr>
            <a:t>Accountability</a:t>
          </a:r>
        </a:p>
      </dsp:txBody>
      <dsp:txXfrm>
        <a:off x="5223302" y="362337"/>
        <a:ext cx="2372869" cy="1423721"/>
      </dsp:txXfrm>
    </dsp:sp>
    <dsp:sp modelId="{BE4FE158-D0F5-4BAB-9E67-876D9A2B7ABF}">
      <dsp:nvSpPr>
        <dsp:cNvPr id="0" name=""/>
        <dsp:cNvSpPr/>
      </dsp:nvSpPr>
      <dsp:spPr>
        <a:xfrm>
          <a:off x="7833458" y="362337"/>
          <a:ext cx="2372869" cy="1423721"/>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PH" sz="2200" b="1" kern="1200" dirty="0">
              <a:solidFill>
                <a:sysClr val="windowText" lastClr="000000"/>
              </a:solidFill>
            </a:rPr>
            <a:t>Processes</a:t>
          </a:r>
        </a:p>
      </dsp:txBody>
      <dsp:txXfrm>
        <a:off x="7833458" y="362337"/>
        <a:ext cx="2372869" cy="14237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901643-E0DB-46A2-B815-8DBBE0028A9D}">
      <dsp:nvSpPr>
        <dsp:cNvPr id="0" name=""/>
        <dsp:cNvSpPr/>
      </dsp:nvSpPr>
      <dsp:spPr>
        <a:xfrm>
          <a:off x="3052" y="319597"/>
          <a:ext cx="2421639" cy="2074875"/>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ctr" defTabSz="622300">
            <a:lnSpc>
              <a:spcPct val="90000"/>
            </a:lnSpc>
            <a:spcBef>
              <a:spcPct val="0"/>
            </a:spcBef>
            <a:spcAft>
              <a:spcPct val="35000"/>
            </a:spcAft>
            <a:buNone/>
          </a:pPr>
          <a:r>
            <a:rPr lang="en-PH" sz="1400" b="1" kern="1200" dirty="0">
              <a:solidFill>
                <a:sysClr val="windowText" lastClr="000000"/>
              </a:solidFill>
              <a:latin typeface="+mn-lt"/>
              <a:ea typeface="+mn-ea"/>
              <a:cs typeface="+mn-cs"/>
            </a:rPr>
            <a:t>Suppliers</a:t>
          </a:r>
        </a:p>
        <a:p>
          <a:pPr marL="114300" lvl="1" indent="-114300" algn="l" defTabSz="622300">
            <a:lnSpc>
              <a:spcPct val="90000"/>
            </a:lnSpc>
            <a:spcBef>
              <a:spcPct val="0"/>
            </a:spcBef>
            <a:spcAft>
              <a:spcPct val="15000"/>
            </a:spcAft>
            <a:buChar char="•"/>
          </a:pPr>
          <a:r>
            <a:rPr lang="en-AU" sz="1400" kern="1200" dirty="0">
              <a:solidFill>
                <a:sysClr val="windowText" lastClr="000000"/>
              </a:solidFill>
              <a:latin typeface="+mn-lt"/>
            </a:rPr>
            <a:t>It is important to appoint what suppliers you are going to use to supply these products before planning material schedules </a:t>
          </a:r>
          <a:endParaRPr lang="en-PH" sz="1400" kern="1200" dirty="0">
            <a:solidFill>
              <a:sysClr val="windowText" lastClr="000000"/>
            </a:solidFill>
            <a:latin typeface="+mn-lt"/>
            <a:ea typeface="+mn-ea"/>
            <a:cs typeface="+mn-cs"/>
          </a:endParaRPr>
        </a:p>
      </dsp:txBody>
      <dsp:txXfrm>
        <a:off x="3052" y="319597"/>
        <a:ext cx="2421639" cy="2074875"/>
      </dsp:txXfrm>
    </dsp:sp>
    <dsp:sp modelId="{BA7973BF-363B-4935-9960-9090399ED91C}">
      <dsp:nvSpPr>
        <dsp:cNvPr id="0" name=""/>
        <dsp:cNvSpPr/>
      </dsp:nvSpPr>
      <dsp:spPr>
        <a:xfrm>
          <a:off x="2666856" y="320236"/>
          <a:ext cx="2421639" cy="20735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ctr" defTabSz="622300">
            <a:lnSpc>
              <a:spcPct val="90000"/>
            </a:lnSpc>
            <a:spcBef>
              <a:spcPct val="0"/>
            </a:spcBef>
            <a:spcAft>
              <a:spcPct val="35000"/>
            </a:spcAft>
            <a:buNone/>
          </a:pPr>
          <a:r>
            <a:rPr lang="en-PH" sz="1400" b="1" kern="1200" dirty="0">
              <a:solidFill>
                <a:sysClr val="windowText" lastClr="000000"/>
              </a:solidFill>
              <a:latin typeface="+mn-lt"/>
              <a:ea typeface="+mn-ea"/>
              <a:cs typeface="+mn-cs"/>
            </a:rPr>
            <a:t>Lead Time</a:t>
          </a:r>
        </a:p>
        <a:p>
          <a:pPr marL="114300" lvl="1" indent="-114300" algn="l" defTabSz="622300">
            <a:lnSpc>
              <a:spcPct val="90000"/>
            </a:lnSpc>
            <a:spcBef>
              <a:spcPct val="0"/>
            </a:spcBef>
            <a:spcAft>
              <a:spcPct val="15000"/>
            </a:spcAft>
            <a:buChar char="•"/>
          </a:pPr>
          <a:r>
            <a:rPr lang="en-AU" sz="1400" kern="1200" dirty="0">
              <a:solidFill>
                <a:sysClr val="windowText" lastClr="000000"/>
              </a:solidFill>
              <a:latin typeface="+mn-lt"/>
            </a:rPr>
            <a:t>You will need to integrate lead time into the plan if you are using a software application</a:t>
          </a:r>
          <a:endParaRPr lang="en-PH" sz="1400" kern="1200" dirty="0">
            <a:solidFill>
              <a:sysClr val="windowText" lastClr="000000"/>
            </a:solidFill>
            <a:latin typeface="+mn-lt"/>
            <a:ea typeface="+mn-ea"/>
            <a:cs typeface="+mn-cs"/>
          </a:endParaRPr>
        </a:p>
      </dsp:txBody>
      <dsp:txXfrm>
        <a:off x="2666856" y="320236"/>
        <a:ext cx="2421639" cy="2073596"/>
      </dsp:txXfrm>
    </dsp:sp>
    <dsp:sp modelId="{78D1B498-937D-47A0-8B67-66746657A4A6}">
      <dsp:nvSpPr>
        <dsp:cNvPr id="0" name=""/>
        <dsp:cNvSpPr/>
      </dsp:nvSpPr>
      <dsp:spPr>
        <a:xfrm>
          <a:off x="5330659" y="320236"/>
          <a:ext cx="2421639" cy="20735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ctr" defTabSz="622300">
            <a:lnSpc>
              <a:spcPct val="90000"/>
            </a:lnSpc>
            <a:spcBef>
              <a:spcPct val="0"/>
            </a:spcBef>
            <a:spcAft>
              <a:spcPct val="35000"/>
            </a:spcAft>
            <a:buNone/>
          </a:pPr>
          <a:r>
            <a:rPr lang="en-PH" sz="1400" b="1" kern="1200" dirty="0">
              <a:solidFill>
                <a:sysClr val="windowText" lastClr="000000"/>
              </a:solidFill>
              <a:latin typeface="+mn-lt"/>
              <a:ea typeface="+mn-ea"/>
              <a:cs typeface="+mn-cs"/>
            </a:rPr>
            <a:t>Call Forward Sheets</a:t>
          </a:r>
        </a:p>
        <a:p>
          <a:pPr marL="114300" lvl="1" indent="-114300" algn="l" defTabSz="622300">
            <a:lnSpc>
              <a:spcPct val="90000"/>
            </a:lnSpc>
            <a:spcBef>
              <a:spcPct val="0"/>
            </a:spcBef>
            <a:spcAft>
              <a:spcPct val="15000"/>
            </a:spcAft>
            <a:buChar char="•"/>
          </a:pPr>
          <a:r>
            <a:rPr lang="en-AU" sz="1400" kern="1200" dirty="0">
              <a:solidFill>
                <a:sysClr val="windowText" lastClr="000000"/>
              </a:solidFill>
              <a:latin typeface="+mn-lt"/>
            </a:rPr>
            <a:t>You will need to prepare call forward sheets to allow you to have the materials ordered at the correct time</a:t>
          </a:r>
          <a:endParaRPr lang="en-PH" sz="1400" kern="1200" dirty="0">
            <a:solidFill>
              <a:sysClr val="windowText" lastClr="000000"/>
            </a:solidFill>
            <a:latin typeface="+mn-lt"/>
            <a:ea typeface="+mn-ea"/>
            <a:cs typeface="+mn-cs"/>
          </a:endParaRPr>
        </a:p>
      </dsp:txBody>
      <dsp:txXfrm>
        <a:off x="5330659" y="320236"/>
        <a:ext cx="2421639" cy="2073596"/>
      </dsp:txXfrm>
    </dsp:sp>
    <dsp:sp modelId="{1DD2E80A-CE24-4C33-968A-89F000602621}">
      <dsp:nvSpPr>
        <dsp:cNvPr id="0" name=""/>
        <dsp:cNvSpPr/>
      </dsp:nvSpPr>
      <dsp:spPr>
        <a:xfrm>
          <a:off x="7994463" y="320236"/>
          <a:ext cx="2421639" cy="20735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ctr" defTabSz="622300">
            <a:lnSpc>
              <a:spcPct val="90000"/>
            </a:lnSpc>
            <a:spcBef>
              <a:spcPct val="0"/>
            </a:spcBef>
            <a:spcAft>
              <a:spcPct val="35000"/>
            </a:spcAft>
            <a:buNone/>
          </a:pPr>
          <a:r>
            <a:rPr lang="en-PH" sz="1400" b="1" kern="1200" dirty="0">
              <a:solidFill>
                <a:sysClr val="windowText" lastClr="000000"/>
              </a:solidFill>
              <a:latin typeface="+mn-lt"/>
              <a:ea typeface="+mn-ea"/>
              <a:cs typeface="+mn-cs"/>
            </a:rPr>
            <a:t>Arriving On-site</a:t>
          </a:r>
        </a:p>
        <a:p>
          <a:pPr marL="114300" lvl="1" indent="-114300" algn="l" defTabSz="622300">
            <a:lnSpc>
              <a:spcPct val="90000"/>
            </a:lnSpc>
            <a:spcBef>
              <a:spcPct val="0"/>
            </a:spcBef>
            <a:spcAft>
              <a:spcPct val="15000"/>
            </a:spcAft>
            <a:buChar char="•"/>
          </a:pPr>
          <a:r>
            <a:rPr lang="en-AU" sz="1400" kern="1200" dirty="0">
              <a:solidFill>
                <a:sysClr val="windowText" lastClr="000000"/>
              </a:solidFill>
              <a:latin typeface="+mn-lt"/>
            </a:rPr>
            <a:t>It is crucial to have your materials arrive on site. This helps the planned work to proceed </a:t>
          </a:r>
          <a:endParaRPr lang="en-PH" sz="1400" kern="1200" dirty="0">
            <a:solidFill>
              <a:sysClr val="windowText" lastClr="000000"/>
            </a:solidFill>
            <a:latin typeface="+mn-lt"/>
            <a:ea typeface="+mn-ea"/>
            <a:cs typeface="+mn-cs"/>
          </a:endParaRPr>
        </a:p>
      </dsp:txBody>
      <dsp:txXfrm>
        <a:off x="7994463" y="320236"/>
        <a:ext cx="2421639" cy="20735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7F3470-0FC5-44B9-B1B2-6CC6777A8B13}">
      <dsp:nvSpPr>
        <dsp:cNvPr id="0" name=""/>
        <dsp:cNvSpPr/>
      </dsp:nvSpPr>
      <dsp:spPr>
        <a:xfrm>
          <a:off x="2900169" y="763197"/>
          <a:ext cx="587877" cy="91440"/>
        </a:xfrm>
        <a:custGeom>
          <a:avLst/>
          <a:gdLst/>
          <a:ahLst/>
          <a:cxnLst/>
          <a:rect l="0" t="0" r="0" b="0"/>
          <a:pathLst>
            <a:path>
              <a:moveTo>
                <a:pt x="0" y="45720"/>
              </a:moveTo>
              <a:lnTo>
                <a:pt x="587877"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AU" sz="500" kern="1200" dirty="0"/>
        </a:p>
      </dsp:txBody>
      <dsp:txXfrm>
        <a:off x="3178646" y="805825"/>
        <a:ext cx="30923" cy="6184"/>
      </dsp:txXfrm>
    </dsp:sp>
    <dsp:sp modelId="{B5EB2338-686D-4A3D-A0CD-C81D068E796D}">
      <dsp:nvSpPr>
        <dsp:cNvPr id="0" name=""/>
        <dsp:cNvSpPr/>
      </dsp:nvSpPr>
      <dsp:spPr>
        <a:xfrm>
          <a:off x="212937" y="2207"/>
          <a:ext cx="2689032" cy="1613419"/>
        </a:xfrm>
        <a:prstGeom prst="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solidFill>
                <a:sysClr val="windowText" lastClr="000000"/>
              </a:solidFill>
            </a:rPr>
            <a:t>Confirm if materials delivered are for the construction project</a:t>
          </a:r>
        </a:p>
      </dsp:txBody>
      <dsp:txXfrm>
        <a:off x="212937" y="2207"/>
        <a:ext cx="2689032" cy="1613419"/>
      </dsp:txXfrm>
    </dsp:sp>
    <dsp:sp modelId="{B416D965-1122-4EE3-B7C9-93DCFD17FE61}">
      <dsp:nvSpPr>
        <dsp:cNvPr id="0" name=""/>
        <dsp:cNvSpPr/>
      </dsp:nvSpPr>
      <dsp:spPr>
        <a:xfrm>
          <a:off x="6207679" y="763197"/>
          <a:ext cx="587877" cy="91440"/>
        </a:xfrm>
        <a:custGeom>
          <a:avLst/>
          <a:gdLst/>
          <a:ahLst/>
          <a:cxnLst/>
          <a:rect l="0" t="0" r="0" b="0"/>
          <a:pathLst>
            <a:path>
              <a:moveTo>
                <a:pt x="0" y="45720"/>
              </a:moveTo>
              <a:lnTo>
                <a:pt x="587877" y="45720"/>
              </a:lnTo>
            </a:path>
          </a:pathLst>
        </a:custGeom>
        <a:noFill/>
        <a:ln w="6350" cap="flat" cmpd="sng" algn="ctr">
          <a:solidFill>
            <a:schemeClr val="accent2">
              <a:hueOff val="-363841"/>
              <a:satOff val="-20982"/>
              <a:lumOff val="215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6486155" y="805825"/>
        <a:ext cx="30923" cy="6184"/>
      </dsp:txXfrm>
    </dsp:sp>
    <dsp:sp modelId="{CA8E2E72-C614-464F-AB19-339C77497080}">
      <dsp:nvSpPr>
        <dsp:cNvPr id="0" name=""/>
        <dsp:cNvSpPr/>
      </dsp:nvSpPr>
      <dsp:spPr>
        <a:xfrm>
          <a:off x="3520446" y="2207"/>
          <a:ext cx="2689032" cy="1613419"/>
        </a:xfrm>
        <a:prstGeom prst="rect">
          <a:avLst/>
        </a:prstGeom>
        <a:solidFill>
          <a:schemeClr val="tx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solidFill>
                <a:sysClr val="windowText" lastClr="000000"/>
              </a:solidFill>
            </a:rPr>
            <a:t>Check that the delivered materials match with the materials in the specifications documents</a:t>
          </a:r>
        </a:p>
      </dsp:txBody>
      <dsp:txXfrm>
        <a:off x="3520446" y="2207"/>
        <a:ext cx="2689032" cy="1613419"/>
      </dsp:txXfrm>
    </dsp:sp>
    <dsp:sp modelId="{F580D72B-55B1-41AF-8143-CA6C996DEAE2}">
      <dsp:nvSpPr>
        <dsp:cNvPr id="0" name=""/>
        <dsp:cNvSpPr/>
      </dsp:nvSpPr>
      <dsp:spPr>
        <a:xfrm>
          <a:off x="1557453" y="1613827"/>
          <a:ext cx="6615019" cy="587877"/>
        </a:xfrm>
        <a:custGeom>
          <a:avLst/>
          <a:gdLst/>
          <a:ahLst/>
          <a:cxnLst/>
          <a:rect l="0" t="0" r="0" b="0"/>
          <a:pathLst>
            <a:path>
              <a:moveTo>
                <a:pt x="6615019" y="0"/>
              </a:moveTo>
              <a:lnTo>
                <a:pt x="6615019" y="311038"/>
              </a:lnTo>
              <a:lnTo>
                <a:pt x="0" y="311038"/>
              </a:lnTo>
              <a:lnTo>
                <a:pt x="0" y="587877"/>
              </a:lnTo>
            </a:path>
          </a:pathLst>
        </a:custGeom>
        <a:noFill/>
        <a:ln w="6350" cap="flat" cmpd="sng" algn="ctr">
          <a:solidFill>
            <a:schemeClr val="accent2">
              <a:hueOff val="-727682"/>
              <a:satOff val="-41964"/>
              <a:lumOff val="431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PH" sz="500" kern="1200" dirty="0"/>
        </a:p>
      </dsp:txBody>
      <dsp:txXfrm>
        <a:off x="4698866" y="1904673"/>
        <a:ext cx="332193" cy="6184"/>
      </dsp:txXfrm>
    </dsp:sp>
    <dsp:sp modelId="{B8C8DDC8-81DA-4AA3-BAD3-FDFF9878CF93}">
      <dsp:nvSpPr>
        <dsp:cNvPr id="0" name=""/>
        <dsp:cNvSpPr/>
      </dsp:nvSpPr>
      <dsp:spPr>
        <a:xfrm>
          <a:off x="6827956" y="2207"/>
          <a:ext cx="2689032" cy="1613419"/>
        </a:xfrm>
        <a:prstGeom prst="rect">
          <a:avLst/>
        </a:prstGeom>
        <a:solidFill>
          <a:srgbClr val="EDD2C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0" i="0" kern="1200" dirty="0">
              <a:solidFill>
                <a:sysClr val="windowText" lastClr="000000"/>
              </a:solidFill>
            </a:rPr>
            <a:t>Check delivered materials for any damage or malfunction</a:t>
          </a:r>
          <a:endParaRPr lang="en-US" sz="1300" kern="1200" dirty="0">
            <a:solidFill>
              <a:sysClr val="windowText" lastClr="000000"/>
            </a:solidFill>
          </a:endParaRPr>
        </a:p>
      </dsp:txBody>
      <dsp:txXfrm>
        <a:off x="6827956" y="2207"/>
        <a:ext cx="2689032" cy="1613419"/>
      </dsp:txXfrm>
    </dsp:sp>
    <dsp:sp modelId="{C75CB264-EFC6-44EB-83A3-340613791C92}">
      <dsp:nvSpPr>
        <dsp:cNvPr id="0" name=""/>
        <dsp:cNvSpPr/>
      </dsp:nvSpPr>
      <dsp:spPr>
        <a:xfrm>
          <a:off x="2900169" y="2995094"/>
          <a:ext cx="587877" cy="91440"/>
        </a:xfrm>
        <a:custGeom>
          <a:avLst/>
          <a:gdLst/>
          <a:ahLst/>
          <a:cxnLst/>
          <a:rect l="0" t="0" r="0" b="0"/>
          <a:pathLst>
            <a:path>
              <a:moveTo>
                <a:pt x="0" y="45720"/>
              </a:moveTo>
              <a:lnTo>
                <a:pt x="587877" y="45720"/>
              </a:lnTo>
            </a:path>
          </a:pathLst>
        </a:custGeom>
        <a:noFill/>
        <a:ln w="6350" cap="flat" cmpd="sng" algn="ctr">
          <a:solidFill>
            <a:schemeClr val="accent2">
              <a:hueOff val="-1091522"/>
              <a:satOff val="-62946"/>
              <a:lumOff val="647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AU" sz="500" kern="1200" dirty="0"/>
        </a:p>
      </dsp:txBody>
      <dsp:txXfrm>
        <a:off x="3178646" y="3037722"/>
        <a:ext cx="30923" cy="6184"/>
      </dsp:txXfrm>
    </dsp:sp>
    <dsp:sp modelId="{8774AE90-6F7E-4327-A9B8-67EB0D85BB71}">
      <dsp:nvSpPr>
        <dsp:cNvPr id="0" name=""/>
        <dsp:cNvSpPr/>
      </dsp:nvSpPr>
      <dsp:spPr>
        <a:xfrm>
          <a:off x="212937" y="2234104"/>
          <a:ext cx="2689032" cy="1613419"/>
        </a:xfrm>
        <a:prstGeom prst="rect">
          <a:avLst/>
        </a:prstGeom>
        <a:solidFill>
          <a:srgbClr val="C99C9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AU" sz="1300" b="0" kern="1200" dirty="0">
              <a:solidFill>
                <a:sysClr val="windowText" lastClr="000000"/>
              </a:solidFill>
            </a:rPr>
            <a:t>Keep a record of each new delivery once it arrives</a:t>
          </a:r>
          <a:endParaRPr lang="en-US" sz="1300" b="0" kern="1200" dirty="0">
            <a:solidFill>
              <a:sysClr val="windowText" lastClr="000000"/>
            </a:solidFill>
          </a:endParaRPr>
        </a:p>
      </dsp:txBody>
      <dsp:txXfrm>
        <a:off x="212937" y="2234104"/>
        <a:ext cx="2689032" cy="1613419"/>
      </dsp:txXfrm>
    </dsp:sp>
    <dsp:sp modelId="{A8193C83-0EB8-4D47-A43A-78A7DCAE7598}">
      <dsp:nvSpPr>
        <dsp:cNvPr id="0" name=""/>
        <dsp:cNvSpPr/>
      </dsp:nvSpPr>
      <dsp:spPr>
        <a:xfrm>
          <a:off x="6207679" y="2995094"/>
          <a:ext cx="587877" cy="91440"/>
        </a:xfrm>
        <a:custGeom>
          <a:avLst/>
          <a:gdLst/>
          <a:ahLst/>
          <a:cxnLst/>
          <a:rect l="0" t="0" r="0" b="0"/>
          <a:pathLst>
            <a:path>
              <a:moveTo>
                <a:pt x="0" y="45720"/>
              </a:moveTo>
              <a:lnTo>
                <a:pt x="587877" y="45720"/>
              </a:lnTo>
            </a:path>
          </a:pathLst>
        </a:custGeom>
        <a:noFill/>
        <a:ln w="6350" cap="flat" cmpd="sng" algn="ctr">
          <a:solidFill>
            <a:schemeClr val="accent2">
              <a:hueOff val="-1455363"/>
              <a:satOff val="-83928"/>
              <a:lumOff val="862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6486155" y="3037722"/>
        <a:ext cx="30923" cy="6184"/>
      </dsp:txXfrm>
    </dsp:sp>
    <dsp:sp modelId="{DC4013E2-DB60-4C3A-8F19-62E5E1145915}">
      <dsp:nvSpPr>
        <dsp:cNvPr id="0" name=""/>
        <dsp:cNvSpPr/>
      </dsp:nvSpPr>
      <dsp:spPr>
        <a:xfrm>
          <a:off x="3520446" y="2234104"/>
          <a:ext cx="2689032" cy="1613419"/>
        </a:xfrm>
        <a:prstGeom prst="rect">
          <a:avLst/>
        </a:prstGeom>
        <a:solidFill>
          <a:srgbClr val="B59B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solidFill>
                <a:sysClr val="windowText" lastClr="000000"/>
              </a:solidFill>
            </a:rPr>
            <a:t>Log received items into your workplace's deliveries system</a:t>
          </a:r>
        </a:p>
      </dsp:txBody>
      <dsp:txXfrm>
        <a:off x="3520446" y="2234104"/>
        <a:ext cx="2689032" cy="1613419"/>
      </dsp:txXfrm>
    </dsp:sp>
    <dsp:sp modelId="{225120A0-11C9-407B-BD9F-9CFE272EF44E}">
      <dsp:nvSpPr>
        <dsp:cNvPr id="0" name=""/>
        <dsp:cNvSpPr/>
      </dsp:nvSpPr>
      <dsp:spPr>
        <a:xfrm>
          <a:off x="6827956" y="2234104"/>
          <a:ext cx="2689032" cy="1613419"/>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solidFill>
                <a:sysClr val="windowText" lastClr="000000"/>
              </a:solidFill>
            </a:rPr>
            <a:t>Unpack and organise the received materials in the warehouse and safely store them</a:t>
          </a:r>
        </a:p>
      </dsp:txBody>
      <dsp:txXfrm>
        <a:off x="6827956" y="2234104"/>
        <a:ext cx="2689032" cy="16134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30D030-9C5F-4FA8-9E4F-FA0EE806B842}">
      <dsp:nvSpPr>
        <dsp:cNvPr id="0" name=""/>
        <dsp:cNvSpPr/>
      </dsp:nvSpPr>
      <dsp:spPr>
        <a:xfrm>
          <a:off x="0" y="47169"/>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Ordering Procedure</a:t>
          </a:r>
        </a:p>
      </dsp:txBody>
      <dsp:txXfrm>
        <a:off x="18277" y="65446"/>
        <a:ext cx="7962226" cy="337846"/>
      </dsp:txXfrm>
    </dsp:sp>
    <dsp:sp modelId="{03707776-D772-4963-80CF-7A70318C7552}">
      <dsp:nvSpPr>
        <dsp:cNvPr id="0" name=""/>
        <dsp:cNvSpPr/>
      </dsp:nvSpPr>
      <dsp:spPr>
        <a:xfrm>
          <a:off x="0" y="421569"/>
          <a:ext cx="7998780"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It must be ordered using the ordering procedure of the company</a:t>
          </a:r>
          <a:endParaRPr lang="en-PH" sz="1200" b="0" kern="1200" dirty="0"/>
        </a:p>
      </dsp:txBody>
      <dsp:txXfrm>
        <a:off x="0" y="421569"/>
        <a:ext cx="7998780" cy="331200"/>
      </dsp:txXfrm>
    </dsp:sp>
    <dsp:sp modelId="{33A3B3B6-0746-4BCD-A5A9-3AE740182DF1}">
      <dsp:nvSpPr>
        <dsp:cNvPr id="0" name=""/>
        <dsp:cNvSpPr/>
      </dsp:nvSpPr>
      <dsp:spPr>
        <a:xfrm>
          <a:off x="0" y="752769"/>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Manufacturer</a:t>
          </a:r>
          <a:r>
            <a:rPr lang="en-PH" sz="1200" b="1" kern="1200" dirty="0"/>
            <a:t> </a:t>
          </a:r>
          <a:r>
            <a:rPr lang="en-PH" sz="1200" b="1" kern="1200" dirty="0">
              <a:solidFill>
                <a:sysClr val="windowText" lastClr="000000"/>
              </a:solidFill>
            </a:rPr>
            <a:t>Specifications</a:t>
          </a:r>
        </a:p>
      </dsp:txBody>
      <dsp:txXfrm>
        <a:off x="18277" y="771046"/>
        <a:ext cx="7962226" cy="337846"/>
      </dsp:txXfrm>
    </dsp:sp>
    <dsp:sp modelId="{73530011-6A08-460B-BBE5-7787E75765CF}">
      <dsp:nvSpPr>
        <dsp:cNvPr id="0" name=""/>
        <dsp:cNvSpPr/>
      </dsp:nvSpPr>
      <dsp:spPr>
        <a:xfrm>
          <a:off x="0" y="1127169"/>
          <a:ext cx="7998780" cy="445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Check that plant has been inspected and maintained in accordance with manufacturer specifications</a:t>
          </a:r>
          <a:endParaRPr lang="en-PH" sz="1200" b="0" kern="1200" dirty="0"/>
        </a:p>
      </dsp:txBody>
      <dsp:txXfrm>
        <a:off x="0" y="1127169"/>
        <a:ext cx="7998780" cy="445050"/>
      </dsp:txXfrm>
    </dsp:sp>
    <dsp:sp modelId="{87C55A02-2515-4BA8-A60B-229DE0E79A9A}">
      <dsp:nvSpPr>
        <dsp:cNvPr id="0" name=""/>
        <dsp:cNvSpPr/>
      </dsp:nvSpPr>
      <dsp:spPr>
        <a:xfrm>
          <a:off x="0" y="1572219"/>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Proper</a:t>
          </a:r>
          <a:r>
            <a:rPr lang="en-PH" sz="1200" b="1" kern="1200" dirty="0"/>
            <a:t> </a:t>
          </a:r>
          <a:r>
            <a:rPr lang="en-PH" sz="1200" b="1" kern="1200" dirty="0">
              <a:solidFill>
                <a:sysClr val="windowText" lastClr="000000"/>
              </a:solidFill>
            </a:rPr>
            <a:t>Use of Plant</a:t>
          </a:r>
        </a:p>
      </dsp:txBody>
      <dsp:txXfrm>
        <a:off x="18277" y="1590496"/>
        <a:ext cx="7962226" cy="337846"/>
      </dsp:txXfrm>
    </dsp:sp>
    <dsp:sp modelId="{D66ABBDD-9766-47E3-8DD5-5EAB4065D3A3}">
      <dsp:nvSpPr>
        <dsp:cNvPr id="0" name=""/>
        <dsp:cNvSpPr/>
      </dsp:nvSpPr>
      <dsp:spPr>
        <a:xfrm>
          <a:off x="0" y="1946619"/>
          <a:ext cx="7998780"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Ensure that the supplier provides information about the proper use of the plant </a:t>
          </a:r>
          <a:endParaRPr lang="en-PH" sz="1200" b="0" kern="1200" dirty="0"/>
        </a:p>
      </dsp:txBody>
      <dsp:txXfrm>
        <a:off x="0" y="1946619"/>
        <a:ext cx="7998780" cy="331200"/>
      </dsp:txXfrm>
    </dsp:sp>
    <dsp:sp modelId="{C1E599D6-4CED-4ED0-9C6E-E5308B8F366C}">
      <dsp:nvSpPr>
        <dsp:cNvPr id="0" name=""/>
        <dsp:cNvSpPr/>
      </dsp:nvSpPr>
      <dsp:spPr>
        <a:xfrm>
          <a:off x="0" y="2277819"/>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Equipment Managed and Tracked</a:t>
          </a:r>
        </a:p>
      </dsp:txBody>
      <dsp:txXfrm>
        <a:off x="18277" y="2296096"/>
        <a:ext cx="7962226" cy="337846"/>
      </dsp:txXfrm>
    </dsp:sp>
    <dsp:sp modelId="{88CDFBF0-8D7D-4C44-A840-2AF2DC5C1A80}">
      <dsp:nvSpPr>
        <dsp:cNvPr id="0" name=""/>
        <dsp:cNvSpPr/>
      </dsp:nvSpPr>
      <dsp:spPr>
        <a:xfrm>
          <a:off x="0" y="2652219"/>
          <a:ext cx="7998780"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Ensure that all equipment hired is managed and tracked so that it can be returned intact</a:t>
          </a:r>
          <a:endParaRPr lang="en-PH" sz="1200" b="0" kern="1200" dirty="0"/>
        </a:p>
      </dsp:txBody>
      <dsp:txXfrm>
        <a:off x="0" y="2652219"/>
        <a:ext cx="7998780" cy="331200"/>
      </dsp:txXfrm>
    </dsp:sp>
    <dsp:sp modelId="{874C18CF-A88C-41F1-8D35-B9E502928D80}">
      <dsp:nvSpPr>
        <dsp:cNvPr id="0" name=""/>
        <dsp:cNvSpPr/>
      </dsp:nvSpPr>
      <dsp:spPr>
        <a:xfrm>
          <a:off x="0" y="2983419"/>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Serial Numbers</a:t>
          </a:r>
        </a:p>
      </dsp:txBody>
      <dsp:txXfrm>
        <a:off x="18277" y="3001696"/>
        <a:ext cx="7962226" cy="337846"/>
      </dsp:txXfrm>
    </dsp:sp>
    <dsp:sp modelId="{BEF99A9A-7CF0-439F-90E2-1C99FBE607E7}">
      <dsp:nvSpPr>
        <dsp:cNvPr id="0" name=""/>
        <dsp:cNvSpPr/>
      </dsp:nvSpPr>
      <dsp:spPr>
        <a:xfrm>
          <a:off x="0" y="3357819"/>
          <a:ext cx="7998780"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Each hirer should have comprehensive serial numbers of each item</a:t>
          </a:r>
          <a:endParaRPr lang="en-PH" sz="1200" b="0" kern="1200" dirty="0"/>
        </a:p>
      </dsp:txBody>
      <dsp:txXfrm>
        <a:off x="0" y="3357819"/>
        <a:ext cx="7998780" cy="331200"/>
      </dsp:txXfrm>
    </dsp:sp>
    <dsp:sp modelId="{AC3FF968-11CC-4476-81B1-419FF77E03F6}">
      <dsp:nvSpPr>
        <dsp:cNvPr id="0" name=""/>
        <dsp:cNvSpPr/>
      </dsp:nvSpPr>
      <dsp:spPr>
        <a:xfrm>
          <a:off x="0" y="3662387"/>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Verification</a:t>
          </a:r>
        </a:p>
      </dsp:txBody>
      <dsp:txXfrm>
        <a:off x="18277" y="3680664"/>
        <a:ext cx="7962226" cy="337846"/>
      </dsp:txXfrm>
    </dsp:sp>
    <dsp:sp modelId="{AC677BC7-BF3B-4F03-AB8A-24B13454D635}">
      <dsp:nvSpPr>
        <dsp:cNvPr id="0" name=""/>
        <dsp:cNvSpPr/>
      </dsp:nvSpPr>
      <dsp:spPr>
        <a:xfrm>
          <a:off x="0" y="4063419"/>
          <a:ext cx="7998780"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A verification is made when equipment is purchased to ensure that hirer information is accurate</a:t>
          </a:r>
          <a:endParaRPr lang="en-PH" sz="1200" b="0" kern="1200" dirty="0"/>
        </a:p>
      </dsp:txBody>
      <dsp:txXfrm>
        <a:off x="0" y="4063419"/>
        <a:ext cx="7998780" cy="331200"/>
      </dsp:txXfrm>
    </dsp:sp>
    <dsp:sp modelId="{B62B8FA1-55EB-4B5F-9031-AD057EE8206F}">
      <dsp:nvSpPr>
        <dsp:cNvPr id="0" name=""/>
        <dsp:cNvSpPr/>
      </dsp:nvSpPr>
      <dsp:spPr>
        <a:xfrm>
          <a:off x="0" y="4394619"/>
          <a:ext cx="7998780" cy="374400"/>
        </a:xfrm>
        <a:prstGeom prst="round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Updated Records</a:t>
          </a:r>
        </a:p>
      </dsp:txBody>
      <dsp:txXfrm>
        <a:off x="18277" y="4412896"/>
        <a:ext cx="7962226" cy="337846"/>
      </dsp:txXfrm>
    </dsp:sp>
    <dsp:sp modelId="{C3382959-F579-475A-B9BF-0D988F0377E6}">
      <dsp:nvSpPr>
        <dsp:cNvPr id="0" name=""/>
        <dsp:cNvSpPr/>
      </dsp:nvSpPr>
      <dsp:spPr>
        <a:xfrm>
          <a:off x="0" y="4769019"/>
          <a:ext cx="7998780"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3961"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AU" sz="1200" b="0" kern="1200" dirty="0"/>
            <a:t>It is critical that the records are updated when the equipment is returned</a:t>
          </a:r>
          <a:endParaRPr lang="en-PH" sz="1200" b="0" kern="1200" dirty="0"/>
        </a:p>
      </dsp:txBody>
      <dsp:txXfrm>
        <a:off x="0" y="4769019"/>
        <a:ext cx="7998780" cy="3312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1F050-9550-4604-A418-0CCE4C5A322E}">
      <dsp:nvSpPr>
        <dsp:cNvPr id="0" name=""/>
        <dsp:cNvSpPr/>
      </dsp:nvSpPr>
      <dsp:spPr>
        <a:xfrm>
          <a:off x="438150" y="1453"/>
          <a:ext cx="2266160" cy="13596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solidFill>
                <a:sysClr val="windowText" lastClr="000000"/>
              </a:solidFill>
            </a:rPr>
            <a:t>Project Size and Difficulty</a:t>
          </a:r>
          <a:endParaRPr lang="en-PH" sz="1800" b="1" kern="1200" dirty="0">
            <a:solidFill>
              <a:sysClr val="windowText" lastClr="000000"/>
            </a:solidFill>
          </a:endParaRPr>
        </a:p>
      </dsp:txBody>
      <dsp:txXfrm>
        <a:off x="438150" y="1453"/>
        <a:ext cx="2266160" cy="1359696"/>
      </dsp:txXfrm>
    </dsp:sp>
    <dsp:sp modelId="{E5D21DF3-02DF-41E9-BF37-189959425E79}">
      <dsp:nvSpPr>
        <dsp:cNvPr id="0" name=""/>
        <dsp:cNvSpPr/>
      </dsp:nvSpPr>
      <dsp:spPr>
        <a:xfrm>
          <a:off x="2930927" y="1453"/>
          <a:ext cx="2266160" cy="13596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solidFill>
                <a:sysClr val="windowText" lastClr="000000"/>
              </a:solidFill>
            </a:rPr>
            <a:t>Weather/Season</a:t>
          </a:r>
          <a:endParaRPr lang="en-PH" sz="1800" b="1" kern="1200" dirty="0">
            <a:solidFill>
              <a:sysClr val="windowText" lastClr="000000"/>
            </a:solidFill>
          </a:endParaRPr>
        </a:p>
      </dsp:txBody>
      <dsp:txXfrm>
        <a:off x="2930927" y="1453"/>
        <a:ext cx="2266160" cy="1359696"/>
      </dsp:txXfrm>
    </dsp:sp>
    <dsp:sp modelId="{012C07E1-F2A8-4EFD-9B04-56E03645F043}">
      <dsp:nvSpPr>
        <dsp:cNvPr id="0" name=""/>
        <dsp:cNvSpPr/>
      </dsp:nvSpPr>
      <dsp:spPr>
        <a:xfrm>
          <a:off x="5423704" y="1453"/>
          <a:ext cx="2266160" cy="13596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solidFill>
                <a:sysClr val="windowText" lastClr="000000"/>
              </a:solidFill>
            </a:rPr>
            <a:t>Crew and Material Availability</a:t>
          </a:r>
          <a:endParaRPr lang="en-PH" sz="1800" b="1" kern="1200" dirty="0">
            <a:solidFill>
              <a:sysClr val="windowText" lastClr="000000"/>
            </a:solidFill>
          </a:endParaRPr>
        </a:p>
      </dsp:txBody>
      <dsp:txXfrm>
        <a:off x="5423704" y="1453"/>
        <a:ext cx="2266160" cy="1359696"/>
      </dsp:txXfrm>
    </dsp:sp>
    <dsp:sp modelId="{0BAD0B23-DB6A-48BD-916A-59FA0FF4D07E}">
      <dsp:nvSpPr>
        <dsp:cNvPr id="0" name=""/>
        <dsp:cNvSpPr/>
      </dsp:nvSpPr>
      <dsp:spPr>
        <a:xfrm>
          <a:off x="438150" y="1587766"/>
          <a:ext cx="2266160" cy="13596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solidFill>
                <a:sysClr val="windowText" lastClr="000000"/>
              </a:solidFill>
            </a:rPr>
            <a:t>Approvals, Licenses, and Inspections</a:t>
          </a:r>
          <a:endParaRPr lang="en-PH" sz="1800" b="1" kern="1200" dirty="0">
            <a:solidFill>
              <a:sysClr val="windowText" lastClr="000000"/>
            </a:solidFill>
          </a:endParaRPr>
        </a:p>
      </dsp:txBody>
      <dsp:txXfrm>
        <a:off x="438150" y="1587766"/>
        <a:ext cx="2266160" cy="1359696"/>
      </dsp:txXfrm>
    </dsp:sp>
    <dsp:sp modelId="{3F3EEE66-A5E3-46DB-82D9-92FC749156B0}">
      <dsp:nvSpPr>
        <dsp:cNvPr id="0" name=""/>
        <dsp:cNvSpPr/>
      </dsp:nvSpPr>
      <dsp:spPr>
        <a:xfrm>
          <a:off x="2930927" y="1587766"/>
          <a:ext cx="2266160" cy="13596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solidFill>
                <a:sysClr val="windowText" lastClr="000000"/>
              </a:solidFill>
            </a:rPr>
            <a:t>Scope, Schedule, or Plan Changes</a:t>
          </a:r>
          <a:endParaRPr lang="en-PH" sz="1800" b="1" kern="1200" dirty="0">
            <a:solidFill>
              <a:sysClr val="windowText" lastClr="000000"/>
            </a:solidFill>
          </a:endParaRPr>
        </a:p>
      </dsp:txBody>
      <dsp:txXfrm>
        <a:off x="2930927" y="1587766"/>
        <a:ext cx="2266160" cy="1359696"/>
      </dsp:txXfrm>
    </dsp:sp>
    <dsp:sp modelId="{49CF756A-2A45-4E77-BB9C-A5F9DA88EEEA}">
      <dsp:nvSpPr>
        <dsp:cNvPr id="0" name=""/>
        <dsp:cNvSpPr/>
      </dsp:nvSpPr>
      <dsp:spPr>
        <a:xfrm>
          <a:off x="5423704" y="1587766"/>
          <a:ext cx="2266160" cy="1359696"/>
        </a:xfrm>
        <a:prstGeom prst="rect">
          <a:avLst/>
        </a:prstGeom>
        <a:solidFill>
          <a:schemeClr val="tx2">
            <a:lumMod val="40000"/>
            <a:lumOff val="6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solidFill>
                <a:sysClr val="windowText" lastClr="000000"/>
              </a:solidFill>
            </a:rPr>
            <a:t>Custom Build vs. Pre-Fab Construction</a:t>
          </a:r>
          <a:endParaRPr lang="en-PH" sz="1800" b="1" kern="1200" dirty="0">
            <a:solidFill>
              <a:sysClr val="windowText" lastClr="000000"/>
            </a:solidFill>
          </a:endParaRPr>
        </a:p>
      </dsp:txBody>
      <dsp:txXfrm>
        <a:off x="5423704" y="1587766"/>
        <a:ext cx="2266160" cy="135969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6A47C9-4103-49E3-9EDD-4094AC4DDF1C}">
      <dsp:nvSpPr>
        <dsp:cNvPr id="0" name=""/>
        <dsp:cNvSpPr/>
      </dsp:nvSpPr>
      <dsp:spPr>
        <a:xfrm>
          <a:off x="0" y="200609"/>
          <a:ext cx="7936637" cy="481950"/>
        </a:xfrm>
        <a:prstGeom prst="rect">
          <a:avLst/>
        </a:pr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5971" tIns="187452" rIns="615971" bIns="85344" numCol="1" spcCol="1270" anchor="t" anchorCtr="0">
          <a:noAutofit/>
        </a:bodyPr>
        <a:lstStyle/>
        <a:p>
          <a:pPr marL="114300" lvl="1" indent="-114300" algn="l" defTabSz="533400">
            <a:lnSpc>
              <a:spcPct val="90000"/>
            </a:lnSpc>
            <a:spcBef>
              <a:spcPct val="0"/>
            </a:spcBef>
            <a:spcAft>
              <a:spcPct val="15000"/>
            </a:spcAft>
            <a:buChar char="•"/>
          </a:pPr>
          <a:r>
            <a:rPr lang="en-AU" sz="1200" kern="1200" dirty="0"/>
            <a:t>Current state of the site, such as trees, vegetation, slope, north aspect</a:t>
          </a:r>
          <a:endParaRPr lang="en-PH" sz="1200" kern="1200" dirty="0"/>
        </a:p>
      </dsp:txBody>
      <dsp:txXfrm>
        <a:off x="0" y="200609"/>
        <a:ext cx="7936637" cy="481950"/>
      </dsp:txXfrm>
    </dsp:sp>
    <dsp:sp modelId="{D776F17A-91DF-4D65-A8B0-84F805A8488E}">
      <dsp:nvSpPr>
        <dsp:cNvPr id="0" name=""/>
        <dsp:cNvSpPr/>
      </dsp:nvSpPr>
      <dsp:spPr>
        <a:xfrm>
          <a:off x="396831" y="67769"/>
          <a:ext cx="5555645" cy="265680"/>
        </a:xfrm>
        <a:prstGeom prst="roundRect">
          <a:avLst/>
        </a:prstGeom>
        <a:solidFill>
          <a:schemeClr val="tx2">
            <a:lumMod val="20000"/>
            <a:lumOff val="8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990" tIns="0" rIns="209990" bIns="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State of site</a:t>
          </a:r>
        </a:p>
      </dsp:txBody>
      <dsp:txXfrm>
        <a:off x="409800" y="80738"/>
        <a:ext cx="5529707" cy="239742"/>
      </dsp:txXfrm>
    </dsp:sp>
    <dsp:sp modelId="{E2E4B339-F614-45B2-B7AA-9C699CC43B24}">
      <dsp:nvSpPr>
        <dsp:cNvPr id="0" name=""/>
        <dsp:cNvSpPr/>
      </dsp:nvSpPr>
      <dsp:spPr>
        <a:xfrm>
          <a:off x="0" y="863999"/>
          <a:ext cx="7936637" cy="481950"/>
        </a:xfrm>
        <a:prstGeom prst="rect">
          <a:avLst/>
        </a:pr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5971" tIns="187452" rIns="615971" bIns="85344" numCol="1" spcCol="1270" anchor="t" anchorCtr="0">
          <a:noAutofit/>
        </a:bodyPr>
        <a:lstStyle/>
        <a:p>
          <a:pPr marL="114300" lvl="1" indent="-114300" algn="l" defTabSz="533400">
            <a:lnSpc>
              <a:spcPct val="90000"/>
            </a:lnSpc>
            <a:spcBef>
              <a:spcPct val="0"/>
            </a:spcBef>
            <a:spcAft>
              <a:spcPct val="15000"/>
            </a:spcAft>
            <a:buChar char="•"/>
          </a:pPr>
          <a:r>
            <a:rPr lang="en-AU" sz="1200" kern="1200" dirty="0"/>
            <a:t>Existing services which need to be removed and services needed at site</a:t>
          </a:r>
          <a:endParaRPr lang="en-PH" sz="1200" kern="1200" dirty="0"/>
        </a:p>
      </dsp:txBody>
      <dsp:txXfrm>
        <a:off x="0" y="863999"/>
        <a:ext cx="7936637" cy="481950"/>
      </dsp:txXfrm>
    </dsp:sp>
    <dsp:sp modelId="{5051CB74-DEA1-4C6C-B940-E725492814A8}">
      <dsp:nvSpPr>
        <dsp:cNvPr id="0" name=""/>
        <dsp:cNvSpPr/>
      </dsp:nvSpPr>
      <dsp:spPr>
        <a:xfrm>
          <a:off x="396831" y="731159"/>
          <a:ext cx="5555645" cy="265680"/>
        </a:xfrm>
        <a:prstGeom prst="roundRect">
          <a:avLst/>
        </a:prstGeom>
        <a:solidFill>
          <a:schemeClr val="tx2">
            <a:lumMod val="20000"/>
            <a:lumOff val="8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990" tIns="0" rIns="209990" bIns="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Services for removal or required</a:t>
          </a:r>
        </a:p>
      </dsp:txBody>
      <dsp:txXfrm>
        <a:off x="409800" y="744128"/>
        <a:ext cx="5529707" cy="239742"/>
      </dsp:txXfrm>
    </dsp:sp>
    <dsp:sp modelId="{94E2B0BA-D7C5-4C5F-AAE1-1FF5EC8E847A}">
      <dsp:nvSpPr>
        <dsp:cNvPr id="0" name=""/>
        <dsp:cNvSpPr/>
      </dsp:nvSpPr>
      <dsp:spPr>
        <a:xfrm>
          <a:off x="0" y="1527389"/>
          <a:ext cx="7936637" cy="481950"/>
        </a:xfrm>
        <a:prstGeom prst="rect">
          <a:avLst/>
        </a:pr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5971" tIns="187452" rIns="615971" bIns="85344" numCol="1" spcCol="1270" anchor="t" anchorCtr="0">
          <a:noAutofit/>
        </a:bodyPr>
        <a:lstStyle/>
        <a:p>
          <a:pPr marL="114300" lvl="1" indent="-114300" algn="l" defTabSz="533400">
            <a:lnSpc>
              <a:spcPct val="90000"/>
            </a:lnSpc>
            <a:spcBef>
              <a:spcPct val="0"/>
            </a:spcBef>
            <a:spcAft>
              <a:spcPct val="15000"/>
            </a:spcAft>
            <a:buChar char="•"/>
          </a:pPr>
          <a:r>
            <a:rPr lang="en-AU" sz="1200" kern="1200" dirty="0"/>
            <a:t>Legal issues may arise from borders, such as a dispute over borders</a:t>
          </a:r>
          <a:endParaRPr lang="en-PH" sz="1200" kern="1200" dirty="0"/>
        </a:p>
      </dsp:txBody>
      <dsp:txXfrm>
        <a:off x="0" y="1527389"/>
        <a:ext cx="7936637" cy="481950"/>
      </dsp:txXfrm>
    </dsp:sp>
    <dsp:sp modelId="{2A6B8886-871C-4C86-B60C-F7F07C3BDDE8}">
      <dsp:nvSpPr>
        <dsp:cNvPr id="0" name=""/>
        <dsp:cNvSpPr/>
      </dsp:nvSpPr>
      <dsp:spPr>
        <a:xfrm>
          <a:off x="404113" y="1394711"/>
          <a:ext cx="5555645" cy="265680"/>
        </a:xfrm>
        <a:prstGeom prst="roundRect">
          <a:avLst/>
        </a:prstGeom>
        <a:solidFill>
          <a:schemeClr val="tx2">
            <a:lumMod val="20000"/>
            <a:lumOff val="8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990" tIns="0" rIns="209990" bIns="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Legal issues</a:t>
          </a:r>
        </a:p>
      </dsp:txBody>
      <dsp:txXfrm>
        <a:off x="417082" y="1407680"/>
        <a:ext cx="5529707" cy="239742"/>
      </dsp:txXfrm>
    </dsp:sp>
    <dsp:sp modelId="{578E9E48-17A5-4E96-86AB-4E84192D1AE6}">
      <dsp:nvSpPr>
        <dsp:cNvPr id="0" name=""/>
        <dsp:cNvSpPr/>
      </dsp:nvSpPr>
      <dsp:spPr>
        <a:xfrm>
          <a:off x="0" y="2190779"/>
          <a:ext cx="7936637" cy="893025"/>
        </a:xfrm>
        <a:prstGeom prst="rect">
          <a:avLst/>
        </a:pr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5971" tIns="187452" rIns="615971" bIns="85344" numCol="1" spcCol="1270" anchor="t" anchorCtr="0">
          <a:noAutofit/>
        </a:bodyPr>
        <a:lstStyle/>
        <a:p>
          <a:pPr marL="114300" lvl="1" indent="-114300" algn="l" defTabSz="533400">
            <a:lnSpc>
              <a:spcPct val="90000"/>
            </a:lnSpc>
            <a:spcBef>
              <a:spcPct val="0"/>
            </a:spcBef>
            <a:spcAft>
              <a:spcPct val="15000"/>
            </a:spcAft>
            <a:buChar char="•"/>
          </a:pPr>
          <a:r>
            <a:rPr lang="en-AU" sz="1200" kern="1200" dirty="0"/>
            <a:t>If excavation is to take place, any characteristics of adjacent properties that require attention and/or protection from potential damage claims, such as a pool close to the boundary, can require protection.</a:t>
          </a:r>
          <a:endParaRPr lang="en-PH" sz="1200" kern="1200" dirty="0"/>
        </a:p>
      </dsp:txBody>
      <dsp:txXfrm>
        <a:off x="0" y="2190779"/>
        <a:ext cx="7936637" cy="893025"/>
      </dsp:txXfrm>
    </dsp:sp>
    <dsp:sp modelId="{D20918BB-6D80-4812-82DB-9AD51F74609D}">
      <dsp:nvSpPr>
        <dsp:cNvPr id="0" name=""/>
        <dsp:cNvSpPr/>
      </dsp:nvSpPr>
      <dsp:spPr>
        <a:xfrm>
          <a:off x="396831" y="2057939"/>
          <a:ext cx="5555645" cy="265680"/>
        </a:xfrm>
        <a:prstGeom prst="roundRect">
          <a:avLst/>
        </a:prstGeom>
        <a:solidFill>
          <a:schemeClr val="tx2">
            <a:lumMod val="20000"/>
            <a:lumOff val="8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990" tIns="0" rIns="209990" bIns="0" numCol="1" spcCol="1270" anchor="ctr" anchorCtr="0">
          <a:noAutofit/>
        </a:bodyPr>
        <a:lstStyle/>
        <a:p>
          <a:pPr marL="0" lvl="0" indent="0" algn="ctr" defTabSz="533400">
            <a:lnSpc>
              <a:spcPct val="90000"/>
            </a:lnSpc>
            <a:spcBef>
              <a:spcPct val="0"/>
            </a:spcBef>
            <a:spcAft>
              <a:spcPct val="35000"/>
            </a:spcAft>
            <a:buNone/>
          </a:pPr>
          <a:r>
            <a:rPr lang="en-PH" sz="1200" b="1" kern="1200" dirty="0">
              <a:solidFill>
                <a:sysClr val="windowText" lastClr="000000"/>
              </a:solidFill>
            </a:rPr>
            <a:t>Characteristics of adjacent properties</a:t>
          </a:r>
        </a:p>
      </dsp:txBody>
      <dsp:txXfrm>
        <a:off x="409800" y="2070908"/>
        <a:ext cx="5529707" cy="239742"/>
      </dsp:txXfrm>
    </dsp:sp>
  </dsp:spTree>
</dsp:drawing>
</file>

<file path=ppt/diagrams/layout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5">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8FED04-CC8A-F74F-B5F3-453AA534C3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4" name="Footer Placeholder 3">
            <a:extLst>
              <a:ext uri="{FF2B5EF4-FFF2-40B4-BE49-F238E27FC236}">
                <a16:creationId xmlns:a16="http://schemas.microsoft.com/office/drawing/2014/main" id="{B6B5CB5C-1B52-A746-9564-F0EF4FBCFD5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4AF7FEAB-E7AE-8144-9CB2-EDE4E223952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C2FF62D-8185-9042-88B0-2BEDD84137E2}" type="slidenum">
              <a:rPr lang="en-US" smtClean="0"/>
              <a:t>‹#›</a:t>
            </a:fld>
            <a:endParaRPr lang="en-US" dirty="0"/>
          </a:p>
        </p:txBody>
      </p:sp>
    </p:spTree>
    <p:extLst>
      <p:ext uri="{BB962C8B-B14F-4D97-AF65-F5344CB8AC3E}">
        <p14:creationId xmlns:p14="http://schemas.microsoft.com/office/powerpoint/2010/main" val="3476296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EA6FD9-A847-E543-9FD0-013DB485649C}" type="datetimeFigureOut">
              <a:rPr lang="en-US" smtClean="0"/>
              <a:t>2/18/2025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02E7B3-2D23-CC4D-9CD5-658FAA89C5D2}" type="slidenum">
              <a:rPr lang="en-US" smtClean="0"/>
              <a:t>‹#›</a:t>
            </a:fld>
            <a:endParaRPr lang="en-US" dirty="0"/>
          </a:p>
        </p:txBody>
      </p:sp>
    </p:spTree>
    <p:extLst>
      <p:ext uri="{BB962C8B-B14F-4D97-AF65-F5344CB8AC3E}">
        <p14:creationId xmlns:p14="http://schemas.microsoft.com/office/powerpoint/2010/main" val="2049293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age">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5C4CFD0-0A64-4741-9F99-2E48891EEBE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 y="0"/>
            <a:ext cx="8454788" cy="6571392"/>
          </a:xfrm>
          <a:prstGeom prst="rect">
            <a:avLst/>
          </a:prstGeom>
        </p:spPr>
      </p:pic>
      <p:sp>
        <p:nvSpPr>
          <p:cNvPr id="14" name="Freeform 13">
            <a:extLst>
              <a:ext uri="{FF2B5EF4-FFF2-40B4-BE49-F238E27FC236}">
                <a16:creationId xmlns:a16="http://schemas.microsoft.com/office/drawing/2014/main" id="{12684FA2-F76C-5444-B063-5E76E20EAA96}"/>
              </a:ext>
            </a:extLst>
          </p:cNvPr>
          <p:cNvSpPr/>
          <p:nvPr userDrawn="1"/>
        </p:nvSpPr>
        <p:spPr>
          <a:xfrm>
            <a:off x="7828252" y="0"/>
            <a:ext cx="4378036" cy="6571392"/>
          </a:xfrm>
          <a:custGeom>
            <a:avLst/>
            <a:gdLst>
              <a:gd name="connsiteX0" fmla="*/ 620502 w 4375512"/>
              <a:gd name="connsiteY0" fmla="*/ 0 h 6356351"/>
              <a:gd name="connsiteX1" fmla="*/ 4375512 w 4375512"/>
              <a:gd name="connsiteY1" fmla="*/ 0 h 6356351"/>
              <a:gd name="connsiteX2" fmla="*/ 4375511 w 4375512"/>
              <a:gd name="connsiteY2" fmla="*/ 6356351 h 6356351"/>
              <a:gd name="connsiteX3" fmla="*/ 620501 w 4375512"/>
              <a:gd name="connsiteY3" fmla="*/ 6356351 h 6356351"/>
              <a:gd name="connsiteX4" fmla="*/ 620501 w 4375512"/>
              <a:gd name="connsiteY4" fmla="*/ 2306227 h 6356351"/>
              <a:gd name="connsiteX5" fmla="*/ 620500 w 4375512"/>
              <a:gd name="connsiteY5" fmla="*/ 2306227 h 6356351"/>
              <a:gd name="connsiteX6" fmla="*/ 0 w 4375512"/>
              <a:gd name="connsiteY6" fmla="*/ 1685727 h 6356351"/>
              <a:gd name="connsiteX7" fmla="*/ 620500 w 4375512"/>
              <a:gd name="connsiteY7" fmla="*/ 1065227 h 6356351"/>
              <a:gd name="connsiteX8" fmla="*/ 620501 w 4375512"/>
              <a:gd name="connsiteY8" fmla="*/ 1065227 h 6356351"/>
              <a:gd name="connsiteX9" fmla="*/ 620502 w 4375512"/>
              <a:gd name="connsiteY9" fmla="*/ 0 h 6356351"/>
              <a:gd name="connsiteX0" fmla="*/ 620502 w 4395970"/>
              <a:gd name="connsiteY0" fmla="*/ 0 h 6533670"/>
              <a:gd name="connsiteX1" fmla="*/ 4375512 w 4395970"/>
              <a:gd name="connsiteY1" fmla="*/ 0 h 6533670"/>
              <a:gd name="connsiteX2" fmla="*/ 4395970 w 4395970"/>
              <a:gd name="connsiteY2" fmla="*/ 6533670 h 6533670"/>
              <a:gd name="connsiteX3" fmla="*/ 620501 w 4395970"/>
              <a:gd name="connsiteY3" fmla="*/ 6356351 h 6533670"/>
              <a:gd name="connsiteX4" fmla="*/ 620501 w 4395970"/>
              <a:gd name="connsiteY4" fmla="*/ 2306227 h 6533670"/>
              <a:gd name="connsiteX5" fmla="*/ 620500 w 4395970"/>
              <a:gd name="connsiteY5" fmla="*/ 2306227 h 6533670"/>
              <a:gd name="connsiteX6" fmla="*/ 0 w 4395970"/>
              <a:gd name="connsiteY6" fmla="*/ 1685727 h 6533670"/>
              <a:gd name="connsiteX7" fmla="*/ 620500 w 4395970"/>
              <a:gd name="connsiteY7" fmla="*/ 1065227 h 6533670"/>
              <a:gd name="connsiteX8" fmla="*/ 620501 w 4395970"/>
              <a:gd name="connsiteY8" fmla="*/ 1065227 h 6533670"/>
              <a:gd name="connsiteX9" fmla="*/ 620502 w 4395970"/>
              <a:gd name="connsiteY9" fmla="*/ 0 h 6533670"/>
              <a:gd name="connsiteX0" fmla="*/ 620502 w 4395970"/>
              <a:gd name="connsiteY0" fmla="*/ 0 h 6540490"/>
              <a:gd name="connsiteX1" fmla="*/ 4375512 w 4395970"/>
              <a:gd name="connsiteY1" fmla="*/ 0 h 6540490"/>
              <a:gd name="connsiteX2" fmla="*/ 4395970 w 4395970"/>
              <a:gd name="connsiteY2" fmla="*/ 6533670 h 6540490"/>
              <a:gd name="connsiteX3" fmla="*/ 627320 w 4395970"/>
              <a:gd name="connsiteY3" fmla="*/ 6540490 h 6540490"/>
              <a:gd name="connsiteX4" fmla="*/ 620501 w 4395970"/>
              <a:gd name="connsiteY4" fmla="*/ 2306227 h 6540490"/>
              <a:gd name="connsiteX5" fmla="*/ 620500 w 4395970"/>
              <a:gd name="connsiteY5" fmla="*/ 2306227 h 6540490"/>
              <a:gd name="connsiteX6" fmla="*/ 0 w 4395970"/>
              <a:gd name="connsiteY6" fmla="*/ 1685727 h 6540490"/>
              <a:gd name="connsiteX7" fmla="*/ 620500 w 4395970"/>
              <a:gd name="connsiteY7" fmla="*/ 1065227 h 6540490"/>
              <a:gd name="connsiteX8" fmla="*/ 620501 w 4395970"/>
              <a:gd name="connsiteY8" fmla="*/ 1065227 h 6540490"/>
              <a:gd name="connsiteX9" fmla="*/ 620502 w 4395970"/>
              <a:gd name="connsiteY9" fmla="*/ 0 h 6540490"/>
              <a:gd name="connsiteX0" fmla="*/ 620502 w 4389624"/>
              <a:gd name="connsiteY0" fmla="*/ 0 h 6540490"/>
              <a:gd name="connsiteX1" fmla="*/ 4375512 w 4389624"/>
              <a:gd name="connsiteY1" fmla="*/ 0 h 6540490"/>
              <a:gd name="connsiteX2" fmla="*/ 4389624 w 4389624"/>
              <a:gd name="connsiteY2" fmla="*/ 6540016 h 6540490"/>
              <a:gd name="connsiteX3" fmla="*/ 627320 w 4389624"/>
              <a:gd name="connsiteY3" fmla="*/ 6540490 h 6540490"/>
              <a:gd name="connsiteX4" fmla="*/ 620501 w 4389624"/>
              <a:gd name="connsiteY4" fmla="*/ 2306227 h 6540490"/>
              <a:gd name="connsiteX5" fmla="*/ 620500 w 4389624"/>
              <a:gd name="connsiteY5" fmla="*/ 2306227 h 6540490"/>
              <a:gd name="connsiteX6" fmla="*/ 0 w 4389624"/>
              <a:gd name="connsiteY6" fmla="*/ 1685727 h 6540490"/>
              <a:gd name="connsiteX7" fmla="*/ 620500 w 4389624"/>
              <a:gd name="connsiteY7" fmla="*/ 1065227 h 6540490"/>
              <a:gd name="connsiteX8" fmla="*/ 620501 w 4389624"/>
              <a:gd name="connsiteY8" fmla="*/ 1065227 h 6540490"/>
              <a:gd name="connsiteX9" fmla="*/ 620502 w 4389624"/>
              <a:gd name="connsiteY9" fmla="*/ 0 h 6540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89624" h="6540490">
                <a:moveTo>
                  <a:pt x="620502" y="0"/>
                </a:moveTo>
                <a:lnTo>
                  <a:pt x="4375512" y="0"/>
                </a:lnTo>
                <a:cubicBezTo>
                  <a:pt x="4382331" y="2177890"/>
                  <a:pt x="4382805" y="4362126"/>
                  <a:pt x="4389624" y="6540016"/>
                </a:cubicBezTo>
                <a:lnTo>
                  <a:pt x="627320" y="6540490"/>
                </a:lnTo>
                <a:lnTo>
                  <a:pt x="620501" y="2306227"/>
                </a:lnTo>
                <a:lnTo>
                  <a:pt x="620500" y="2306227"/>
                </a:lnTo>
                <a:lnTo>
                  <a:pt x="0" y="1685727"/>
                </a:lnTo>
                <a:lnTo>
                  <a:pt x="620500" y="1065227"/>
                </a:lnTo>
                <a:lnTo>
                  <a:pt x="620501" y="1065227"/>
                </a:lnTo>
                <a:cubicBezTo>
                  <a:pt x="620501" y="710151"/>
                  <a:pt x="620502" y="355076"/>
                  <a:pt x="620502"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24" name="Picture 23">
            <a:extLst>
              <a:ext uri="{FF2B5EF4-FFF2-40B4-BE49-F238E27FC236}">
                <a16:creationId xmlns:a16="http://schemas.microsoft.com/office/drawing/2014/main" id="{38C7712A-8231-8C4F-965E-29B9DBAC4DB9}"/>
              </a:ext>
            </a:extLst>
          </p:cNvPr>
          <p:cNvPicPr>
            <a:picLocks noChangeAspect="1"/>
          </p:cNvPicPr>
          <p:nvPr userDrawn="1"/>
        </p:nvPicPr>
        <p:blipFill>
          <a:blip r:embed="rId3"/>
          <a:srcRect/>
          <a:stretch/>
        </p:blipFill>
        <p:spPr>
          <a:xfrm>
            <a:off x="8195922" y="1384300"/>
            <a:ext cx="589280" cy="589280"/>
          </a:xfrm>
          <a:prstGeom prst="rect">
            <a:avLst/>
          </a:prstGeom>
        </p:spPr>
      </p:pic>
      <p:sp>
        <p:nvSpPr>
          <p:cNvPr id="13" name="Title Placeholder 1">
            <a:extLst>
              <a:ext uri="{FF2B5EF4-FFF2-40B4-BE49-F238E27FC236}">
                <a16:creationId xmlns:a16="http://schemas.microsoft.com/office/drawing/2014/main" id="{7C4601FF-62A5-5A44-97E0-9034A22E6EE0}"/>
              </a:ext>
            </a:extLst>
          </p:cNvPr>
          <p:cNvSpPr>
            <a:spLocks noGrp="1"/>
          </p:cNvSpPr>
          <p:nvPr>
            <p:ph type="title" hasCustomPrompt="1"/>
          </p:nvPr>
        </p:nvSpPr>
        <p:spPr>
          <a:xfrm>
            <a:off x="9015413" y="1384300"/>
            <a:ext cx="2878272" cy="1618304"/>
          </a:xfrm>
          <a:prstGeom prst="rect">
            <a:avLst/>
          </a:prstGeom>
        </p:spPr>
        <p:txBody>
          <a:bodyPr vert="horz" lIns="91440" tIns="45720" rIns="91440" bIns="45720" rtlCol="0" anchor="t" anchorCtr="0">
            <a:normAutofit/>
          </a:bodyPr>
          <a:lstStyle>
            <a:lvl1pPr>
              <a:lnSpc>
                <a:spcPct val="100000"/>
              </a:lnSpc>
              <a:defRPr sz="3000">
                <a:solidFill>
                  <a:schemeClr val="bg2"/>
                </a:solidFill>
              </a:defRPr>
            </a:lvl1pPr>
          </a:lstStyle>
          <a:p>
            <a:r>
              <a:rPr lang="en-GB" dirty="0"/>
              <a:t>Unit title</a:t>
            </a:r>
            <a:endParaRPr lang="en-US" dirty="0"/>
          </a:p>
        </p:txBody>
      </p:sp>
      <p:sp>
        <p:nvSpPr>
          <p:cNvPr id="7" name="Text Placeholder 6">
            <a:extLst>
              <a:ext uri="{FF2B5EF4-FFF2-40B4-BE49-F238E27FC236}">
                <a16:creationId xmlns:a16="http://schemas.microsoft.com/office/drawing/2014/main" id="{DE07A1D3-804D-CA4C-8972-A481AFFA1D9B}"/>
              </a:ext>
            </a:extLst>
          </p:cNvPr>
          <p:cNvSpPr>
            <a:spLocks noGrp="1"/>
          </p:cNvSpPr>
          <p:nvPr>
            <p:ph type="body" sz="quarter" idx="13" hasCustomPrompt="1"/>
          </p:nvPr>
        </p:nvSpPr>
        <p:spPr>
          <a:xfrm>
            <a:off x="9015413" y="4015166"/>
            <a:ext cx="2878137" cy="771832"/>
          </a:xfrm>
        </p:spPr>
        <p:txBody>
          <a:bodyPr>
            <a:normAutofit/>
          </a:bodyPr>
          <a:lstStyle>
            <a:lvl1pPr marL="0" indent="0">
              <a:spcBef>
                <a:spcPts val="0"/>
              </a:spcBef>
              <a:buNone/>
              <a:defRPr sz="2000">
                <a:solidFill>
                  <a:schemeClr val="bg1"/>
                </a:solidFill>
              </a:defRPr>
            </a:lvl1pPr>
          </a:lstStyle>
          <a:p>
            <a:pPr lvl="0"/>
            <a:r>
              <a:rPr lang="en-GB" dirty="0"/>
              <a:t>Unit code</a:t>
            </a:r>
            <a:endParaRPr lang="en-US" dirty="0"/>
          </a:p>
        </p:txBody>
      </p:sp>
      <p:sp>
        <p:nvSpPr>
          <p:cNvPr id="8" name="Date Placeholder 7">
            <a:extLst>
              <a:ext uri="{FF2B5EF4-FFF2-40B4-BE49-F238E27FC236}">
                <a16:creationId xmlns:a16="http://schemas.microsoft.com/office/drawing/2014/main" id="{83A0624B-DE8D-EA4E-82B2-609CEF7E5815}"/>
              </a:ext>
            </a:extLst>
          </p:cNvPr>
          <p:cNvSpPr>
            <a:spLocks noGrp="1"/>
          </p:cNvSpPr>
          <p:nvPr>
            <p:ph type="dt" sz="half" idx="14"/>
          </p:nvPr>
        </p:nvSpPr>
        <p:spPr/>
        <p:txBody>
          <a:bodyPr/>
          <a:lstStyle/>
          <a:p>
            <a:r>
              <a:rPr lang="en-US" dirty="0"/>
              <a:t>CSTC Pty Ltd_RTO#0699_v3-0_17/02/2025</a:t>
            </a:r>
          </a:p>
        </p:txBody>
      </p:sp>
      <p:sp>
        <p:nvSpPr>
          <p:cNvPr id="9" name="Footer Placeholder 8">
            <a:extLst>
              <a:ext uri="{FF2B5EF4-FFF2-40B4-BE49-F238E27FC236}">
                <a16:creationId xmlns:a16="http://schemas.microsoft.com/office/drawing/2014/main" id="{6039C99E-046C-DD4B-A30B-5C14886FE81F}"/>
              </a:ext>
            </a:extLst>
          </p:cNvPr>
          <p:cNvSpPr>
            <a:spLocks noGrp="1"/>
          </p:cNvSpPr>
          <p:nvPr>
            <p:ph type="ftr" sz="quarter" idx="15"/>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0" name="Slide Number Placeholder 9">
            <a:extLst>
              <a:ext uri="{FF2B5EF4-FFF2-40B4-BE49-F238E27FC236}">
                <a16:creationId xmlns:a16="http://schemas.microsoft.com/office/drawing/2014/main" id="{3F5EEEF0-392D-7746-B6A7-39DE02AA88E2}"/>
              </a:ext>
            </a:extLst>
          </p:cNvPr>
          <p:cNvSpPr>
            <a:spLocks noGrp="1"/>
          </p:cNvSpPr>
          <p:nvPr>
            <p:ph type="sldNum" sz="quarter" idx="16"/>
          </p:nvPr>
        </p:nvSpPr>
        <p:spPr/>
        <p:txBody>
          <a:bodyPr/>
          <a:lstStyle/>
          <a:p>
            <a:fld id="{5C729871-8227-F24C-B28C-D7ED0BAE1282}" type="slidenum">
              <a:rPr lang="en-US" smtClean="0"/>
              <a:pPr/>
              <a:t>‹#›</a:t>
            </a:fld>
            <a:endParaRPr lang="en-US" dirty="0"/>
          </a:p>
        </p:txBody>
      </p:sp>
    </p:spTree>
    <p:extLst>
      <p:ext uri="{BB962C8B-B14F-4D97-AF65-F5344CB8AC3E}">
        <p14:creationId xmlns:p14="http://schemas.microsoft.com/office/powerpoint/2010/main" val="6018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7" grpId="0" build="p">
        <p:tmplLst>
          <p:tmpl lvl="1">
            <p:tnLst>
              <p:par>
                <p:cTn presetID="10" presetClass="entr" presetSubtype="0" fill="hold" nodeType="withEffect">
                  <p:stCondLst>
                    <p:cond delay="50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hite Backgroun - 1 photo">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D4A3D7B-4AAA-C544-9227-7919401B7399}"/>
              </a:ext>
            </a:extLst>
          </p:cNvPr>
          <p:cNvSpPr/>
          <p:nvPr userDrawn="1"/>
        </p:nvSpPr>
        <p:spPr>
          <a:xfrm>
            <a:off x="-1" y="0"/>
            <a:ext cx="866557" cy="6571392"/>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itle Placeholder 1">
            <a:extLst>
              <a:ext uri="{FF2B5EF4-FFF2-40B4-BE49-F238E27FC236}">
                <a16:creationId xmlns:a16="http://schemas.microsoft.com/office/drawing/2014/main" id="{36B19321-959C-1B40-B5CA-1439B9A946A0}"/>
              </a:ext>
            </a:extLst>
          </p:cNvPr>
          <p:cNvSpPr>
            <a:spLocks noGrp="1"/>
          </p:cNvSpPr>
          <p:nvPr>
            <p:ph type="title" hasCustomPrompt="1"/>
          </p:nvPr>
        </p:nvSpPr>
        <p:spPr>
          <a:xfrm>
            <a:off x="1092955" y="560174"/>
            <a:ext cx="5162550" cy="510745"/>
          </a:xfrm>
          <a:prstGeom prst="rect">
            <a:avLst/>
          </a:prstGeom>
        </p:spPr>
        <p:txBody>
          <a:bodyPr vert="horz" lIns="91440" tIns="45720" rIns="91440" bIns="45720" rtlCol="0" anchor="t" anchorCtr="0">
            <a:normAutofit/>
          </a:bodyPr>
          <a:lstStyle>
            <a:lvl1pPr>
              <a:defRPr sz="3000">
                <a:solidFill>
                  <a:schemeClr val="tx1"/>
                </a:solidFill>
              </a:defRPr>
            </a:lvl1pPr>
          </a:lstStyle>
          <a:p>
            <a:r>
              <a:rPr lang="en-GB" dirty="0"/>
              <a:t>Heading</a:t>
            </a:r>
            <a:endParaRPr lang="en-US" dirty="0"/>
          </a:p>
        </p:txBody>
      </p:sp>
      <p:sp>
        <p:nvSpPr>
          <p:cNvPr id="25" name="Text Placeholder 24">
            <a:extLst>
              <a:ext uri="{FF2B5EF4-FFF2-40B4-BE49-F238E27FC236}">
                <a16:creationId xmlns:a16="http://schemas.microsoft.com/office/drawing/2014/main" id="{533C2A27-9A0E-064B-8CD3-E66241B621E6}"/>
              </a:ext>
            </a:extLst>
          </p:cNvPr>
          <p:cNvSpPr>
            <a:spLocks noGrp="1"/>
          </p:cNvSpPr>
          <p:nvPr>
            <p:ph type="body" sz="quarter" idx="14"/>
          </p:nvPr>
        </p:nvSpPr>
        <p:spPr>
          <a:xfrm>
            <a:off x="1092955" y="1285962"/>
            <a:ext cx="5162550" cy="4948583"/>
          </a:xfrm>
        </p:spPr>
        <p:txBody>
          <a:bodyPr/>
          <a:lstStyle>
            <a:lvl1pPr>
              <a:defRPr>
                <a:solidFill>
                  <a:schemeClr val="tx1"/>
                </a:solidFill>
              </a:defRPr>
            </a:lvl1pPr>
            <a:lvl2pPr>
              <a:defRPr>
                <a:solidFill>
                  <a:schemeClr val="tx2"/>
                </a:solidFill>
              </a:defRPr>
            </a:lvl2pPr>
            <a:lvl3pPr>
              <a:defRPr>
                <a:solidFill>
                  <a:schemeClr val="tx1"/>
                </a:solidFill>
              </a:defRPr>
            </a:lvl3pPr>
            <a:lvl4pPr>
              <a:defRPr>
                <a:solidFill>
                  <a:schemeClr val="tx2"/>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5" name="Picture 34">
            <a:extLst>
              <a:ext uri="{FF2B5EF4-FFF2-40B4-BE49-F238E27FC236}">
                <a16:creationId xmlns:a16="http://schemas.microsoft.com/office/drawing/2014/main" id="{1E4B1C09-97E2-5E47-BE2F-A5E6C1EED5CE}"/>
              </a:ext>
            </a:extLst>
          </p:cNvPr>
          <p:cNvPicPr>
            <a:picLocks noChangeAspect="1"/>
          </p:cNvPicPr>
          <p:nvPr userDrawn="1"/>
        </p:nvPicPr>
        <p:blipFill>
          <a:blip r:embed="rId2"/>
          <a:srcRect/>
          <a:stretch/>
        </p:blipFill>
        <p:spPr>
          <a:xfrm>
            <a:off x="86360" y="5767070"/>
            <a:ext cx="589280" cy="589280"/>
          </a:xfrm>
          <a:prstGeom prst="rect">
            <a:avLst/>
          </a:prstGeom>
        </p:spPr>
      </p:pic>
      <p:sp>
        <p:nvSpPr>
          <p:cNvPr id="8" name="Date Placeholder 7">
            <a:extLst>
              <a:ext uri="{FF2B5EF4-FFF2-40B4-BE49-F238E27FC236}">
                <a16:creationId xmlns:a16="http://schemas.microsoft.com/office/drawing/2014/main" id="{6D234197-AF4E-6947-8D97-6B7267E7F6B6}"/>
              </a:ext>
            </a:extLst>
          </p:cNvPr>
          <p:cNvSpPr>
            <a:spLocks noGrp="1"/>
          </p:cNvSpPr>
          <p:nvPr>
            <p:ph type="dt" sz="half" idx="15"/>
          </p:nvPr>
        </p:nvSpPr>
        <p:spPr/>
        <p:txBody>
          <a:bodyPr/>
          <a:lstStyle/>
          <a:p>
            <a:r>
              <a:rPr lang="en-US" dirty="0"/>
              <a:t>CSTC Pty Ltd_RTO#0699_v3-0_17/02/2025</a:t>
            </a:r>
          </a:p>
        </p:txBody>
      </p:sp>
      <p:sp>
        <p:nvSpPr>
          <p:cNvPr id="9" name="Footer Placeholder 8">
            <a:extLst>
              <a:ext uri="{FF2B5EF4-FFF2-40B4-BE49-F238E27FC236}">
                <a16:creationId xmlns:a16="http://schemas.microsoft.com/office/drawing/2014/main" id="{EEDC9EA9-6994-9F4F-A70D-17BF1E24664D}"/>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0" name="Slide Number Placeholder 9">
            <a:extLst>
              <a:ext uri="{FF2B5EF4-FFF2-40B4-BE49-F238E27FC236}">
                <a16:creationId xmlns:a16="http://schemas.microsoft.com/office/drawing/2014/main" id="{7C604CAC-AADB-A54A-AC8C-695855D015E0}"/>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1" name="Picture Placeholder 13">
            <a:extLst>
              <a:ext uri="{FF2B5EF4-FFF2-40B4-BE49-F238E27FC236}">
                <a16:creationId xmlns:a16="http://schemas.microsoft.com/office/drawing/2014/main" id="{489DBC46-5B6D-BD47-A077-B5A97F0BDBD6}"/>
              </a:ext>
            </a:extLst>
          </p:cNvPr>
          <p:cNvSpPr>
            <a:spLocks noGrp="1"/>
          </p:cNvSpPr>
          <p:nvPr>
            <p:ph type="pic" sz="quarter" idx="13"/>
          </p:nvPr>
        </p:nvSpPr>
        <p:spPr>
          <a:xfrm>
            <a:off x="7235190" y="-1"/>
            <a:ext cx="4966749" cy="6575011"/>
          </a:xfrm>
          <a:custGeom>
            <a:avLst/>
            <a:gdLst>
              <a:gd name="connsiteX0" fmla="*/ 0 w 5082540"/>
              <a:gd name="connsiteY0" fmla="*/ 0 h 6356350"/>
              <a:gd name="connsiteX1" fmla="*/ 5082540 w 5082540"/>
              <a:gd name="connsiteY1" fmla="*/ 0 h 6356350"/>
              <a:gd name="connsiteX2" fmla="*/ 5082540 w 5082540"/>
              <a:gd name="connsiteY2" fmla="*/ 6356350 h 6356350"/>
              <a:gd name="connsiteX3" fmla="*/ 0 w 5082540"/>
              <a:gd name="connsiteY3" fmla="*/ 6356350 h 6356350"/>
              <a:gd name="connsiteX4" fmla="*/ 0 w 5082540"/>
              <a:gd name="connsiteY4" fmla="*/ 0 h 6356350"/>
              <a:gd name="connsiteX0" fmla="*/ 0 w 5082540"/>
              <a:gd name="connsiteY0" fmla="*/ 0 h 6356350"/>
              <a:gd name="connsiteX1" fmla="*/ 5082540 w 5082540"/>
              <a:gd name="connsiteY1" fmla="*/ 0 h 6356350"/>
              <a:gd name="connsiteX2" fmla="*/ 5082540 w 5082540"/>
              <a:gd name="connsiteY2" fmla="*/ 6356350 h 6356350"/>
              <a:gd name="connsiteX3" fmla="*/ 1440180 w 5082540"/>
              <a:gd name="connsiteY3" fmla="*/ 6356350 h 6356350"/>
              <a:gd name="connsiteX4" fmla="*/ 0 w 5082540"/>
              <a:gd name="connsiteY4" fmla="*/ 0 h 6356350"/>
              <a:gd name="connsiteX0" fmla="*/ 0 w 4465320"/>
              <a:gd name="connsiteY0" fmla="*/ 0 h 6367780"/>
              <a:gd name="connsiteX1" fmla="*/ 4465320 w 4465320"/>
              <a:gd name="connsiteY1" fmla="*/ 11430 h 6367780"/>
              <a:gd name="connsiteX2" fmla="*/ 4465320 w 4465320"/>
              <a:gd name="connsiteY2" fmla="*/ 6367780 h 6367780"/>
              <a:gd name="connsiteX3" fmla="*/ 822960 w 4465320"/>
              <a:gd name="connsiteY3" fmla="*/ 6367780 h 6367780"/>
              <a:gd name="connsiteX4" fmla="*/ 0 w 4465320"/>
              <a:gd name="connsiteY4" fmla="*/ 0 h 6367780"/>
              <a:gd name="connsiteX0" fmla="*/ 0 w 4465320"/>
              <a:gd name="connsiteY0" fmla="*/ 0 h 6367780"/>
              <a:gd name="connsiteX1" fmla="*/ 4465320 w 4465320"/>
              <a:gd name="connsiteY1" fmla="*/ 11430 h 6367780"/>
              <a:gd name="connsiteX2" fmla="*/ 4465320 w 4465320"/>
              <a:gd name="connsiteY2" fmla="*/ 6367780 h 6367780"/>
              <a:gd name="connsiteX3" fmla="*/ 148590 w 4465320"/>
              <a:gd name="connsiteY3" fmla="*/ 6367780 h 6367780"/>
              <a:gd name="connsiteX4" fmla="*/ 0 w 4465320"/>
              <a:gd name="connsiteY4" fmla="*/ 0 h 6367780"/>
              <a:gd name="connsiteX0" fmla="*/ 0 w 4956810"/>
              <a:gd name="connsiteY0" fmla="*/ 0 h 6356350"/>
              <a:gd name="connsiteX1" fmla="*/ 4956810 w 4956810"/>
              <a:gd name="connsiteY1" fmla="*/ 0 h 6356350"/>
              <a:gd name="connsiteX2" fmla="*/ 4956810 w 4956810"/>
              <a:gd name="connsiteY2" fmla="*/ 6356350 h 6356350"/>
              <a:gd name="connsiteX3" fmla="*/ 640080 w 4956810"/>
              <a:gd name="connsiteY3" fmla="*/ 6356350 h 6356350"/>
              <a:gd name="connsiteX4" fmla="*/ 0 w 4956810"/>
              <a:gd name="connsiteY4" fmla="*/ 0 h 6356350"/>
              <a:gd name="connsiteX0" fmla="*/ 0 w 4966749"/>
              <a:gd name="connsiteY0" fmla="*/ 0 h 6584950"/>
              <a:gd name="connsiteX1" fmla="*/ 4956810 w 4966749"/>
              <a:gd name="connsiteY1" fmla="*/ 0 h 6584950"/>
              <a:gd name="connsiteX2" fmla="*/ 4966749 w 4966749"/>
              <a:gd name="connsiteY2" fmla="*/ 6584950 h 6584950"/>
              <a:gd name="connsiteX3" fmla="*/ 640080 w 4966749"/>
              <a:gd name="connsiteY3" fmla="*/ 6356350 h 6584950"/>
              <a:gd name="connsiteX4" fmla="*/ 0 w 4966749"/>
              <a:gd name="connsiteY4" fmla="*/ 0 h 6584950"/>
              <a:gd name="connsiteX0" fmla="*/ 0 w 4966749"/>
              <a:gd name="connsiteY0" fmla="*/ 0 h 6584950"/>
              <a:gd name="connsiteX1" fmla="*/ 4956810 w 4966749"/>
              <a:gd name="connsiteY1" fmla="*/ 0 h 6584950"/>
              <a:gd name="connsiteX2" fmla="*/ 4966749 w 4966749"/>
              <a:gd name="connsiteY2" fmla="*/ 6584950 h 6584950"/>
              <a:gd name="connsiteX3" fmla="*/ 659959 w 4966749"/>
              <a:gd name="connsiteY3" fmla="*/ 6565072 h 6584950"/>
              <a:gd name="connsiteX4" fmla="*/ 0 w 4966749"/>
              <a:gd name="connsiteY4" fmla="*/ 0 h 6584950"/>
              <a:gd name="connsiteX0" fmla="*/ 0 w 4966749"/>
              <a:gd name="connsiteY0" fmla="*/ 0 h 6575011"/>
              <a:gd name="connsiteX1" fmla="*/ 4956810 w 4966749"/>
              <a:gd name="connsiteY1" fmla="*/ 0 h 6575011"/>
              <a:gd name="connsiteX2" fmla="*/ 4966749 w 4966749"/>
              <a:gd name="connsiteY2" fmla="*/ 6575011 h 6575011"/>
              <a:gd name="connsiteX3" fmla="*/ 659959 w 4966749"/>
              <a:gd name="connsiteY3" fmla="*/ 6565072 h 6575011"/>
              <a:gd name="connsiteX4" fmla="*/ 0 w 4966749"/>
              <a:gd name="connsiteY4" fmla="*/ 0 h 6575011"/>
              <a:gd name="connsiteX0" fmla="*/ 0 w 4966749"/>
              <a:gd name="connsiteY0" fmla="*/ 0 h 6575011"/>
              <a:gd name="connsiteX1" fmla="*/ 4956810 w 4966749"/>
              <a:gd name="connsiteY1" fmla="*/ 0 h 6575011"/>
              <a:gd name="connsiteX2" fmla="*/ 4966749 w 4966749"/>
              <a:gd name="connsiteY2" fmla="*/ 6575011 h 6575011"/>
              <a:gd name="connsiteX3" fmla="*/ 659959 w 4966749"/>
              <a:gd name="connsiteY3" fmla="*/ 6570934 h 6575011"/>
              <a:gd name="connsiteX4" fmla="*/ 0 w 4966749"/>
              <a:gd name="connsiteY4" fmla="*/ 0 h 6575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6749" h="6575011">
                <a:moveTo>
                  <a:pt x="0" y="0"/>
                </a:moveTo>
                <a:lnTo>
                  <a:pt x="4956810" y="0"/>
                </a:lnTo>
                <a:lnTo>
                  <a:pt x="4966749" y="6575011"/>
                </a:lnTo>
                <a:lnTo>
                  <a:pt x="659959" y="6570934"/>
                </a:lnTo>
                <a:lnTo>
                  <a:pt x="0" y="0"/>
                </a:lnTo>
                <a:close/>
              </a:path>
            </a:pathLst>
          </a:custGeom>
        </p:spPr>
        <p:txBody>
          <a:bodyPr/>
          <a:lstStyle/>
          <a:p>
            <a:r>
              <a:rPr lang="en-US" dirty="0"/>
              <a:t>Click icon to add picture</a:t>
            </a:r>
          </a:p>
        </p:txBody>
      </p:sp>
    </p:spTree>
    <p:extLst>
      <p:ext uri="{BB962C8B-B14F-4D97-AF65-F5344CB8AC3E}">
        <p14:creationId xmlns:p14="http://schemas.microsoft.com/office/powerpoint/2010/main" val="31775958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5">
                                            <p:txEl>
                                              <p:pRg st="0" end="0"/>
                                            </p:txEl>
                                          </p:spTgt>
                                        </p:tgtEl>
                                        <p:attrNameLst>
                                          <p:attrName>style.visibility</p:attrName>
                                        </p:attrNameLst>
                                      </p:cBhvr>
                                      <p:to>
                                        <p:strVal val="visible"/>
                                      </p:to>
                                    </p:set>
                                    <p:animEffect transition="in" filter="fade">
                                      <p:cBhvr>
                                        <p:cTn id="10" dur="500"/>
                                        <p:tgtEl>
                                          <p:spTgt spid="25">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5">
                                            <p:txEl>
                                              <p:pRg st="1" end="1"/>
                                            </p:txEl>
                                          </p:spTgt>
                                        </p:tgtEl>
                                        <p:attrNameLst>
                                          <p:attrName>style.visibility</p:attrName>
                                        </p:attrNameLst>
                                      </p:cBhvr>
                                      <p:to>
                                        <p:strVal val="visible"/>
                                      </p:to>
                                    </p:set>
                                    <p:animEffect transition="in" filter="fade">
                                      <p:cBhvr>
                                        <p:cTn id="13" dur="500"/>
                                        <p:tgtEl>
                                          <p:spTgt spid="25">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5">
                                            <p:txEl>
                                              <p:pRg st="2" end="2"/>
                                            </p:txEl>
                                          </p:spTgt>
                                        </p:tgtEl>
                                        <p:attrNameLst>
                                          <p:attrName>style.visibility</p:attrName>
                                        </p:attrNameLst>
                                      </p:cBhvr>
                                      <p:to>
                                        <p:strVal val="visible"/>
                                      </p:to>
                                    </p:set>
                                    <p:animEffect transition="in" filter="fade">
                                      <p:cBhvr>
                                        <p:cTn id="16" dur="500"/>
                                        <p:tgtEl>
                                          <p:spTgt spid="25">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25">
                                            <p:txEl>
                                              <p:pRg st="3" end="3"/>
                                            </p:txEl>
                                          </p:spTgt>
                                        </p:tgtEl>
                                        <p:attrNameLst>
                                          <p:attrName>style.visibility</p:attrName>
                                        </p:attrNameLst>
                                      </p:cBhvr>
                                      <p:to>
                                        <p:strVal val="visible"/>
                                      </p:to>
                                    </p:set>
                                    <p:animEffect transition="in" filter="fade">
                                      <p:cBhvr>
                                        <p:cTn id="19" dur="500"/>
                                        <p:tgtEl>
                                          <p:spTgt spid="25">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5">
                                            <p:txEl>
                                              <p:pRg st="4" end="4"/>
                                            </p:txEl>
                                          </p:spTgt>
                                        </p:tgtEl>
                                        <p:attrNameLst>
                                          <p:attrName>style.visibility</p:attrName>
                                        </p:attrNameLst>
                                      </p:cBhvr>
                                      <p:to>
                                        <p:strVal val="visible"/>
                                      </p:to>
                                    </p:set>
                                    <p:animEffect transition="in" filter="fade">
                                      <p:cBhvr>
                                        <p:cTn id="2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5" grpId="0" build="p">
        <p:tmplLst>
          <p:tmpl lvl="1">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eature Colour - 1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96FFEA7-702B-9A41-A40D-9BAF006939F6}"/>
              </a:ext>
            </a:extLst>
          </p:cNvPr>
          <p:cNvSpPr/>
          <p:nvPr userDrawn="1"/>
        </p:nvSpPr>
        <p:spPr>
          <a:xfrm>
            <a:off x="0" y="0"/>
            <a:ext cx="12192000" cy="65713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3310AAA3-0C76-E747-90A3-BF388D0A11E0}"/>
              </a:ext>
            </a:extLst>
          </p:cNvPr>
          <p:cNvPicPr>
            <a:picLocks noChangeAspect="1"/>
          </p:cNvPicPr>
          <p:nvPr userDrawn="1"/>
        </p:nvPicPr>
        <p:blipFill>
          <a:blip r:embed="rId2"/>
          <a:srcRect/>
          <a:stretch/>
        </p:blipFill>
        <p:spPr>
          <a:xfrm>
            <a:off x="86360" y="5767070"/>
            <a:ext cx="589280" cy="589280"/>
          </a:xfrm>
          <a:prstGeom prst="rect">
            <a:avLst/>
          </a:prstGeom>
        </p:spPr>
      </p:pic>
      <p:sp>
        <p:nvSpPr>
          <p:cNvPr id="12" name="Date Placeholder 11">
            <a:extLst>
              <a:ext uri="{FF2B5EF4-FFF2-40B4-BE49-F238E27FC236}">
                <a16:creationId xmlns:a16="http://schemas.microsoft.com/office/drawing/2014/main" id="{C90B58DC-7372-6641-A8E2-1E8C79C6E736}"/>
              </a:ext>
            </a:extLst>
          </p:cNvPr>
          <p:cNvSpPr>
            <a:spLocks noGrp="1"/>
          </p:cNvSpPr>
          <p:nvPr>
            <p:ph type="dt" sz="half" idx="15"/>
          </p:nvPr>
        </p:nvSpPr>
        <p:spPr/>
        <p:txBody>
          <a:bodyPr/>
          <a:lstStyle/>
          <a:p>
            <a:r>
              <a:rPr lang="en-US" dirty="0"/>
              <a:t>CSTC Pty Ltd_RTO#0699_v3-0_17/02/2025</a:t>
            </a:r>
          </a:p>
        </p:txBody>
      </p:sp>
      <p:sp>
        <p:nvSpPr>
          <p:cNvPr id="14" name="Footer Placeholder 13">
            <a:extLst>
              <a:ext uri="{FF2B5EF4-FFF2-40B4-BE49-F238E27FC236}">
                <a16:creationId xmlns:a16="http://schemas.microsoft.com/office/drawing/2014/main" id="{269CB142-E437-2A4F-83AC-5B0FC46EB9FE}"/>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5" name="Slide Number Placeholder 14">
            <a:extLst>
              <a:ext uri="{FF2B5EF4-FFF2-40B4-BE49-F238E27FC236}">
                <a16:creationId xmlns:a16="http://schemas.microsoft.com/office/drawing/2014/main" id="{5CD4F33C-0920-B94E-9077-BC7A893F6B34}"/>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3" name="Title Placeholder 1">
            <a:extLst>
              <a:ext uri="{FF2B5EF4-FFF2-40B4-BE49-F238E27FC236}">
                <a16:creationId xmlns:a16="http://schemas.microsoft.com/office/drawing/2014/main" id="{D4300F31-7A75-6C4F-8C6B-950D0F721909}"/>
              </a:ext>
            </a:extLst>
          </p:cNvPr>
          <p:cNvSpPr>
            <a:spLocks noGrp="1"/>
          </p:cNvSpPr>
          <p:nvPr>
            <p:ph type="title" hasCustomPrompt="1"/>
          </p:nvPr>
        </p:nvSpPr>
        <p:spPr>
          <a:xfrm>
            <a:off x="1092955" y="560174"/>
            <a:ext cx="5162550" cy="510745"/>
          </a:xfrm>
          <a:prstGeom prst="rect">
            <a:avLst/>
          </a:prstGeom>
        </p:spPr>
        <p:txBody>
          <a:bodyPr vert="horz" lIns="91440" tIns="45720" rIns="91440" bIns="45720" rtlCol="0" anchor="t" anchorCtr="0">
            <a:normAutofit/>
          </a:bodyPr>
          <a:lstStyle>
            <a:lvl1pPr>
              <a:defRPr sz="3000">
                <a:solidFill>
                  <a:schemeClr val="bg1"/>
                </a:solidFill>
              </a:defRPr>
            </a:lvl1pPr>
          </a:lstStyle>
          <a:p>
            <a:r>
              <a:rPr lang="en-GB" dirty="0"/>
              <a:t>Heading</a:t>
            </a:r>
            <a:endParaRPr lang="en-US" dirty="0"/>
          </a:p>
        </p:txBody>
      </p:sp>
      <p:sp>
        <p:nvSpPr>
          <p:cNvPr id="16" name="Text Placeholder 24">
            <a:extLst>
              <a:ext uri="{FF2B5EF4-FFF2-40B4-BE49-F238E27FC236}">
                <a16:creationId xmlns:a16="http://schemas.microsoft.com/office/drawing/2014/main" id="{1FD3118F-54BB-2F4A-8CD5-622997751AAC}"/>
              </a:ext>
            </a:extLst>
          </p:cNvPr>
          <p:cNvSpPr>
            <a:spLocks noGrp="1"/>
          </p:cNvSpPr>
          <p:nvPr>
            <p:ph type="body" sz="quarter" idx="14"/>
          </p:nvPr>
        </p:nvSpPr>
        <p:spPr>
          <a:xfrm>
            <a:off x="1092955" y="1285962"/>
            <a:ext cx="5162550" cy="5011864"/>
          </a:xfrm>
        </p:spPr>
        <p:txBody>
          <a:bodyPr/>
          <a:lstStyle>
            <a:lvl1pPr>
              <a:defRPr>
                <a:solidFill>
                  <a:schemeClr val="bg1"/>
                </a:solidFill>
              </a:defRPr>
            </a:lvl1pPr>
            <a:lvl2pPr>
              <a:defRPr>
                <a:solidFill>
                  <a:schemeClr val="bg2"/>
                </a:solidFill>
              </a:defRPr>
            </a:lvl2pPr>
            <a:lvl3pPr>
              <a:defRPr>
                <a:solidFill>
                  <a:schemeClr val="bg1"/>
                </a:solidFill>
              </a:defRPr>
            </a:lvl3pPr>
            <a:lvl4pPr>
              <a:defRPr>
                <a:solidFill>
                  <a:schemeClr val="bg2"/>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13">
            <a:extLst>
              <a:ext uri="{FF2B5EF4-FFF2-40B4-BE49-F238E27FC236}">
                <a16:creationId xmlns:a16="http://schemas.microsoft.com/office/drawing/2014/main" id="{49870558-E0BA-C44B-8BE8-B58D5A414614}"/>
              </a:ext>
            </a:extLst>
          </p:cNvPr>
          <p:cNvSpPr>
            <a:spLocks noGrp="1"/>
          </p:cNvSpPr>
          <p:nvPr>
            <p:ph type="pic" sz="quarter" idx="13"/>
          </p:nvPr>
        </p:nvSpPr>
        <p:spPr>
          <a:xfrm>
            <a:off x="7235190" y="-1"/>
            <a:ext cx="4966749" cy="6575011"/>
          </a:xfrm>
          <a:custGeom>
            <a:avLst/>
            <a:gdLst>
              <a:gd name="connsiteX0" fmla="*/ 0 w 5082540"/>
              <a:gd name="connsiteY0" fmla="*/ 0 h 6356350"/>
              <a:gd name="connsiteX1" fmla="*/ 5082540 w 5082540"/>
              <a:gd name="connsiteY1" fmla="*/ 0 h 6356350"/>
              <a:gd name="connsiteX2" fmla="*/ 5082540 w 5082540"/>
              <a:gd name="connsiteY2" fmla="*/ 6356350 h 6356350"/>
              <a:gd name="connsiteX3" fmla="*/ 0 w 5082540"/>
              <a:gd name="connsiteY3" fmla="*/ 6356350 h 6356350"/>
              <a:gd name="connsiteX4" fmla="*/ 0 w 5082540"/>
              <a:gd name="connsiteY4" fmla="*/ 0 h 6356350"/>
              <a:gd name="connsiteX0" fmla="*/ 0 w 5082540"/>
              <a:gd name="connsiteY0" fmla="*/ 0 h 6356350"/>
              <a:gd name="connsiteX1" fmla="*/ 5082540 w 5082540"/>
              <a:gd name="connsiteY1" fmla="*/ 0 h 6356350"/>
              <a:gd name="connsiteX2" fmla="*/ 5082540 w 5082540"/>
              <a:gd name="connsiteY2" fmla="*/ 6356350 h 6356350"/>
              <a:gd name="connsiteX3" fmla="*/ 1440180 w 5082540"/>
              <a:gd name="connsiteY3" fmla="*/ 6356350 h 6356350"/>
              <a:gd name="connsiteX4" fmla="*/ 0 w 5082540"/>
              <a:gd name="connsiteY4" fmla="*/ 0 h 6356350"/>
              <a:gd name="connsiteX0" fmla="*/ 0 w 4465320"/>
              <a:gd name="connsiteY0" fmla="*/ 0 h 6367780"/>
              <a:gd name="connsiteX1" fmla="*/ 4465320 w 4465320"/>
              <a:gd name="connsiteY1" fmla="*/ 11430 h 6367780"/>
              <a:gd name="connsiteX2" fmla="*/ 4465320 w 4465320"/>
              <a:gd name="connsiteY2" fmla="*/ 6367780 h 6367780"/>
              <a:gd name="connsiteX3" fmla="*/ 822960 w 4465320"/>
              <a:gd name="connsiteY3" fmla="*/ 6367780 h 6367780"/>
              <a:gd name="connsiteX4" fmla="*/ 0 w 4465320"/>
              <a:gd name="connsiteY4" fmla="*/ 0 h 6367780"/>
              <a:gd name="connsiteX0" fmla="*/ 0 w 4465320"/>
              <a:gd name="connsiteY0" fmla="*/ 0 h 6367780"/>
              <a:gd name="connsiteX1" fmla="*/ 4465320 w 4465320"/>
              <a:gd name="connsiteY1" fmla="*/ 11430 h 6367780"/>
              <a:gd name="connsiteX2" fmla="*/ 4465320 w 4465320"/>
              <a:gd name="connsiteY2" fmla="*/ 6367780 h 6367780"/>
              <a:gd name="connsiteX3" fmla="*/ 148590 w 4465320"/>
              <a:gd name="connsiteY3" fmla="*/ 6367780 h 6367780"/>
              <a:gd name="connsiteX4" fmla="*/ 0 w 4465320"/>
              <a:gd name="connsiteY4" fmla="*/ 0 h 6367780"/>
              <a:gd name="connsiteX0" fmla="*/ 0 w 4956810"/>
              <a:gd name="connsiteY0" fmla="*/ 0 h 6356350"/>
              <a:gd name="connsiteX1" fmla="*/ 4956810 w 4956810"/>
              <a:gd name="connsiteY1" fmla="*/ 0 h 6356350"/>
              <a:gd name="connsiteX2" fmla="*/ 4956810 w 4956810"/>
              <a:gd name="connsiteY2" fmla="*/ 6356350 h 6356350"/>
              <a:gd name="connsiteX3" fmla="*/ 640080 w 4956810"/>
              <a:gd name="connsiteY3" fmla="*/ 6356350 h 6356350"/>
              <a:gd name="connsiteX4" fmla="*/ 0 w 4956810"/>
              <a:gd name="connsiteY4" fmla="*/ 0 h 6356350"/>
              <a:gd name="connsiteX0" fmla="*/ 0 w 4966749"/>
              <a:gd name="connsiteY0" fmla="*/ 0 h 6584950"/>
              <a:gd name="connsiteX1" fmla="*/ 4956810 w 4966749"/>
              <a:gd name="connsiteY1" fmla="*/ 0 h 6584950"/>
              <a:gd name="connsiteX2" fmla="*/ 4966749 w 4966749"/>
              <a:gd name="connsiteY2" fmla="*/ 6584950 h 6584950"/>
              <a:gd name="connsiteX3" fmla="*/ 640080 w 4966749"/>
              <a:gd name="connsiteY3" fmla="*/ 6356350 h 6584950"/>
              <a:gd name="connsiteX4" fmla="*/ 0 w 4966749"/>
              <a:gd name="connsiteY4" fmla="*/ 0 h 6584950"/>
              <a:gd name="connsiteX0" fmla="*/ 0 w 4966749"/>
              <a:gd name="connsiteY0" fmla="*/ 0 h 6584950"/>
              <a:gd name="connsiteX1" fmla="*/ 4956810 w 4966749"/>
              <a:gd name="connsiteY1" fmla="*/ 0 h 6584950"/>
              <a:gd name="connsiteX2" fmla="*/ 4966749 w 4966749"/>
              <a:gd name="connsiteY2" fmla="*/ 6584950 h 6584950"/>
              <a:gd name="connsiteX3" fmla="*/ 659959 w 4966749"/>
              <a:gd name="connsiteY3" fmla="*/ 6565072 h 6584950"/>
              <a:gd name="connsiteX4" fmla="*/ 0 w 4966749"/>
              <a:gd name="connsiteY4" fmla="*/ 0 h 6584950"/>
              <a:gd name="connsiteX0" fmla="*/ 0 w 4966749"/>
              <a:gd name="connsiteY0" fmla="*/ 0 h 6575011"/>
              <a:gd name="connsiteX1" fmla="*/ 4956810 w 4966749"/>
              <a:gd name="connsiteY1" fmla="*/ 0 h 6575011"/>
              <a:gd name="connsiteX2" fmla="*/ 4966749 w 4966749"/>
              <a:gd name="connsiteY2" fmla="*/ 6575011 h 6575011"/>
              <a:gd name="connsiteX3" fmla="*/ 659959 w 4966749"/>
              <a:gd name="connsiteY3" fmla="*/ 6565072 h 6575011"/>
              <a:gd name="connsiteX4" fmla="*/ 0 w 4966749"/>
              <a:gd name="connsiteY4" fmla="*/ 0 h 6575011"/>
              <a:gd name="connsiteX0" fmla="*/ 0 w 4966749"/>
              <a:gd name="connsiteY0" fmla="*/ 0 h 6575011"/>
              <a:gd name="connsiteX1" fmla="*/ 4956810 w 4966749"/>
              <a:gd name="connsiteY1" fmla="*/ 0 h 6575011"/>
              <a:gd name="connsiteX2" fmla="*/ 4966749 w 4966749"/>
              <a:gd name="connsiteY2" fmla="*/ 6575011 h 6575011"/>
              <a:gd name="connsiteX3" fmla="*/ 659959 w 4966749"/>
              <a:gd name="connsiteY3" fmla="*/ 6570934 h 6575011"/>
              <a:gd name="connsiteX4" fmla="*/ 0 w 4966749"/>
              <a:gd name="connsiteY4" fmla="*/ 0 h 6575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6749" h="6575011">
                <a:moveTo>
                  <a:pt x="0" y="0"/>
                </a:moveTo>
                <a:lnTo>
                  <a:pt x="4956810" y="0"/>
                </a:lnTo>
                <a:lnTo>
                  <a:pt x="4966749" y="6575011"/>
                </a:lnTo>
                <a:lnTo>
                  <a:pt x="659959" y="6570934"/>
                </a:lnTo>
                <a:lnTo>
                  <a:pt x="0" y="0"/>
                </a:lnTo>
                <a:close/>
              </a:path>
            </a:pathLst>
          </a:custGeom>
        </p:spPr>
        <p:txBody>
          <a:bodyPr/>
          <a:lstStyle/>
          <a:p>
            <a:r>
              <a:rPr lang="en-US" dirty="0"/>
              <a:t>Click icon to add picture</a:t>
            </a:r>
          </a:p>
        </p:txBody>
      </p:sp>
    </p:spTree>
    <p:extLst>
      <p:ext uri="{BB962C8B-B14F-4D97-AF65-F5344CB8AC3E}">
        <p14:creationId xmlns:p14="http://schemas.microsoft.com/office/powerpoint/2010/main" val="9780417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6">
                                            <p:txEl>
                                              <p:pRg st="0" end="0"/>
                                            </p:txEl>
                                          </p:spTgt>
                                        </p:tgtEl>
                                        <p:attrNameLst>
                                          <p:attrName>style.visibility</p:attrName>
                                        </p:attrNameLst>
                                      </p:cBhvr>
                                      <p:to>
                                        <p:strVal val="visible"/>
                                      </p:to>
                                    </p:set>
                                    <p:animEffect transition="in" filter="fade">
                                      <p:cBhvr>
                                        <p:cTn id="10" dur="500"/>
                                        <p:tgtEl>
                                          <p:spTgt spid="16">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6">
                                            <p:txEl>
                                              <p:pRg st="1" end="1"/>
                                            </p:txEl>
                                          </p:spTgt>
                                        </p:tgtEl>
                                        <p:attrNameLst>
                                          <p:attrName>style.visibility</p:attrName>
                                        </p:attrNameLst>
                                      </p:cBhvr>
                                      <p:to>
                                        <p:strVal val="visible"/>
                                      </p:to>
                                    </p:set>
                                    <p:animEffect transition="in" filter="fade">
                                      <p:cBhvr>
                                        <p:cTn id="13" dur="500"/>
                                        <p:tgtEl>
                                          <p:spTgt spid="16">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500"/>
                                        <p:tgtEl>
                                          <p:spTgt spid="16">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6">
                                            <p:txEl>
                                              <p:pRg st="3" end="3"/>
                                            </p:txEl>
                                          </p:spTgt>
                                        </p:tgtEl>
                                        <p:attrNameLst>
                                          <p:attrName>style.visibility</p:attrName>
                                        </p:attrNameLst>
                                      </p:cBhvr>
                                      <p:to>
                                        <p:strVal val="visible"/>
                                      </p:to>
                                    </p:set>
                                    <p:animEffect transition="in" filter="fade">
                                      <p:cBhvr>
                                        <p:cTn id="19" dur="500"/>
                                        <p:tgtEl>
                                          <p:spTgt spid="16">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6">
                                            <p:txEl>
                                              <p:pRg st="4" end="4"/>
                                            </p:txEl>
                                          </p:spTgt>
                                        </p:tgtEl>
                                        <p:attrNameLst>
                                          <p:attrName>style.visibility</p:attrName>
                                        </p:attrNameLst>
                                      </p:cBhvr>
                                      <p:to>
                                        <p:strVal val="visible"/>
                                      </p:to>
                                    </p:set>
                                    <p:animEffect transition="in" filter="fade">
                                      <p:cBhvr>
                                        <p:cTn id="22" dur="500"/>
                                        <p:tgtEl>
                                          <p:spTgt spid="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build="p">
        <p:tmplLst>
          <p:tmpl lvl="1">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ue Background - 1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96FFEA7-702B-9A41-A40D-9BAF006939F6}"/>
              </a:ext>
            </a:extLst>
          </p:cNvPr>
          <p:cNvSpPr/>
          <p:nvPr userDrawn="1"/>
        </p:nvSpPr>
        <p:spPr>
          <a:xfrm>
            <a:off x="0" y="0"/>
            <a:ext cx="12192000" cy="657139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2A08E9DB-AFB6-DB47-B67B-BE794FFCC10E}"/>
              </a:ext>
            </a:extLst>
          </p:cNvPr>
          <p:cNvPicPr>
            <a:picLocks noChangeAspect="1"/>
          </p:cNvPicPr>
          <p:nvPr userDrawn="1"/>
        </p:nvPicPr>
        <p:blipFill>
          <a:blip r:embed="rId2"/>
          <a:srcRect/>
          <a:stretch/>
        </p:blipFill>
        <p:spPr>
          <a:xfrm>
            <a:off x="86360" y="5767070"/>
            <a:ext cx="589280" cy="589280"/>
          </a:xfrm>
          <a:prstGeom prst="rect">
            <a:avLst/>
          </a:prstGeom>
        </p:spPr>
      </p:pic>
      <p:sp>
        <p:nvSpPr>
          <p:cNvPr id="12" name="Date Placeholder 11">
            <a:extLst>
              <a:ext uri="{FF2B5EF4-FFF2-40B4-BE49-F238E27FC236}">
                <a16:creationId xmlns:a16="http://schemas.microsoft.com/office/drawing/2014/main" id="{967B721E-6BD1-2142-BCF6-39B586B82A56}"/>
              </a:ext>
            </a:extLst>
          </p:cNvPr>
          <p:cNvSpPr>
            <a:spLocks noGrp="1"/>
          </p:cNvSpPr>
          <p:nvPr>
            <p:ph type="dt" sz="half" idx="15"/>
          </p:nvPr>
        </p:nvSpPr>
        <p:spPr/>
        <p:txBody>
          <a:bodyPr/>
          <a:lstStyle/>
          <a:p>
            <a:r>
              <a:rPr lang="en-US" dirty="0"/>
              <a:t>CSTC Pty Ltd_RTO#0699_v3-0_17/02/2025</a:t>
            </a:r>
          </a:p>
        </p:txBody>
      </p:sp>
      <p:sp>
        <p:nvSpPr>
          <p:cNvPr id="14" name="Footer Placeholder 13">
            <a:extLst>
              <a:ext uri="{FF2B5EF4-FFF2-40B4-BE49-F238E27FC236}">
                <a16:creationId xmlns:a16="http://schemas.microsoft.com/office/drawing/2014/main" id="{66FD8777-BE7C-774A-8D01-1A29F498A8A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5" name="Slide Number Placeholder 14">
            <a:extLst>
              <a:ext uri="{FF2B5EF4-FFF2-40B4-BE49-F238E27FC236}">
                <a16:creationId xmlns:a16="http://schemas.microsoft.com/office/drawing/2014/main" id="{11776AE6-4F22-684C-B846-BB74DAF3CA7A}"/>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3" name="Title Placeholder 1">
            <a:extLst>
              <a:ext uri="{FF2B5EF4-FFF2-40B4-BE49-F238E27FC236}">
                <a16:creationId xmlns:a16="http://schemas.microsoft.com/office/drawing/2014/main" id="{AC8769B1-3986-344E-9FAD-9CE8140A76E0}"/>
              </a:ext>
            </a:extLst>
          </p:cNvPr>
          <p:cNvSpPr>
            <a:spLocks noGrp="1"/>
          </p:cNvSpPr>
          <p:nvPr>
            <p:ph type="title" hasCustomPrompt="1"/>
          </p:nvPr>
        </p:nvSpPr>
        <p:spPr>
          <a:xfrm>
            <a:off x="1092955" y="560174"/>
            <a:ext cx="5162550" cy="510745"/>
          </a:xfrm>
          <a:prstGeom prst="rect">
            <a:avLst/>
          </a:prstGeom>
        </p:spPr>
        <p:txBody>
          <a:bodyPr vert="horz" lIns="91440" tIns="45720" rIns="91440" bIns="45720" rtlCol="0" anchor="t" anchorCtr="0">
            <a:normAutofit/>
          </a:bodyPr>
          <a:lstStyle>
            <a:lvl1pPr>
              <a:defRPr sz="3000">
                <a:solidFill>
                  <a:schemeClr val="bg1"/>
                </a:solidFill>
              </a:defRPr>
            </a:lvl1pPr>
          </a:lstStyle>
          <a:p>
            <a:r>
              <a:rPr lang="en-GB" dirty="0"/>
              <a:t>Heading</a:t>
            </a:r>
            <a:endParaRPr lang="en-US" dirty="0"/>
          </a:p>
        </p:txBody>
      </p:sp>
      <p:sp>
        <p:nvSpPr>
          <p:cNvPr id="16" name="Text Placeholder 24">
            <a:extLst>
              <a:ext uri="{FF2B5EF4-FFF2-40B4-BE49-F238E27FC236}">
                <a16:creationId xmlns:a16="http://schemas.microsoft.com/office/drawing/2014/main" id="{3E8C73E2-BB29-A54A-BE4B-93E278967293}"/>
              </a:ext>
            </a:extLst>
          </p:cNvPr>
          <p:cNvSpPr>
            <a:spLocks noGrp="1"/>
          </p:cNvSpPr>
          <p:nvPr>
            <p:ph type="body" sz="quarter" idx="14"/>
          </p:nvPr>
        </p:nvSpPr>
        <p:spPr>
          <a:xfrm>
            <a:off x="1092955" y="1285962"/>
            <a:ext cx="5162550" cy="4931958"/>
          </a:xfrm>
        </p:spPr>
        <p:txBody>
          <a:bodyPr/>
          <a:lstStyle>
            <a:lvl1pPr>
              <a:defRPr>
                <a:solidFill>
                  <a:schemeClr val="bg1"/>
                </a:solidFill>
              </a:defRPr>
            </a:lvl1pPr>
            <a:lvl2pPr>
              <a:defRPr>
                <a:solidFill>
                  <a:schemeClr val="tx2"/>
                </a:solidFill>
              </a:defRPr>
            </a:lvl2pPr>
            <a:lvl3pPr>
              <a:defRPr>
                <a:solidFill>
                  <a:schemeClr val="bg1"/>
                </a:solidFill>
              </a:defRPr>
            </a:lvl3pPr>
            <a:lvl4pPr>
              <a:defRPr>
                <a:solidFill>
                  <a:schemeClr val="tx2"/>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13">
            <a:extLst>
              <a:ext uri="{FF2B5EF4-FFF2-40B4-BE49-F238E27FC236}">
                <a16:creationId xmlns:a16="http://schemas.microsoft.com/office/drawing/2014/main" id="{6D4B34C4-630C-E040-A718-65606C83D198}"/>
              </a:ext>
            </a:extLst>
          </p:cNvPr>
          <p:cNvSpPr>
            <a:spLocks noGrp="1"/>
          </p:cNvSpPr>
          <p:nvPr>
            <p:ph type="pic" sz="quarter" idx="13"/>
          </p:nvPr>
        </p:nvSpPr>
        <p:spPr>
          <a:xfrm>
            <a:off x="7235190" y="-1"/>
            <a:ext cx="4966749" cy="6575011"/>
          </a:xfrm>
          <a:custGeom>
            <a:avLst/>
            <a:gdLst>
              <a:gd name="connsiteX0" fmla="*/ 0 w 5082540"/>
              <a:gd name="connsiteY0" fmla="*/ 0 h 6356350"/>
              <a:gd name="connsiteX1" fmla="*/ 5082540 w 5082540"/>
              <a:gd name="connsiteY1" fmla="*/ 0 h 6356350"/>
              <a:gd name="connsiteX2" fmla="*/ 5082540 w 5082540"/>
              <a:gd name="connsiteY2" fmla="*/ 6356350 h 6356350"/>
              <a:gd name="connsiteX3" fmla="*/ 0 w 5082540"/>
              <a:gd name="connsiteY3" fmla="*/ 6356350 h 6356350"/>
              <a:gd name="connsiteX4" fmla="*/ 0 w 5082540"/>
              <a:gd name="connsiteY4" fmla="*/ 0 h 6356350"/>
              <a:gd name="connsiteX0" fmla="*/ 0 w 5082540"/>
              <a:gd name="connsiteY0" fmla="*/ 0 h 6356350"/>
              <a:gd name="connsiteX1" fmla="*/ 5082540 w 5082540"/>
              <a:gd name="connsiteY1" fmla="*/ 0 h 6356350"/>
              <a:gd name="connsiteX2" fmla="*/ 5082540 w 5082540"/>
              <a:gd name="connsiteY2" fmla="*/ 6356350 h 6356350"/>
              <a:gd name="connsiteX3" fmla="*/ 1440180 w 5082540"/>
              <a:gd name="connsiteY3" fmla="*/ 6356350 h 6356350"/>
              <a:gd name="connsiteX4" fmla="*/ 0 w 5082540"/>
              <a:gd name="connsiteY4" fmla="*/ 0 h 6356350"/>
              <a:gd name="connsiteX0" fmla="*/ 0 w 4465320"/>
              <a:gd name="connsiteY0" fmla="*/ 0 h 6367780"/>
              <a:gd name="connsiteX1" fmla="*/ 4465320 w 4465320"/>
              <a:gd name="connsiteY1" fmla="*/ 11430 h 6367780"/>
              <a:gd name="connsiteX2" fmla="*/ 4465320 w 4465320"/>
              <a:gd name="connsiteY2" fmla="*/ 6367780 h 6367780"/>
              <a:gd name="connsiteX3" fmla="*/ 822960 w 4465320"/>
              <a:gd name="connsiteY3" fmla="*/ 6367780 h 6367780"/>
              <a:gd name="connsiteX4" fmla="*/ 0 w 4465320"/>
              <a:gd name="connsiteY4" fmla="*/ 0 h 6367780"/>
              <a:gd name="connsiteX0" fmla="*/ 0 w 4465320"/>
              <a:gd name="connsiteY0" fmla="*/ 0 h 6367780"/>
              <a:gd name="connsiteX1" fmla="*/ 4465320 w 4465320"/>
              <a:gd name="connsiteY1" fmla="*/ 11430 h 6367780"/>
              <a:gd name="connsiteX2" fmla="*/ 4465320 w 4465320"/>
              <a:gd name="connsiteY2" fmla="*/ 6367780 h 6367780"/>
              <a:gd name="connsiteX3" fmla="*/ 148590 w 4465320"/>
              <a:gd name="connsiteY3" fmla="*/ 6367780 h 6367780"/>
              <a:gd name="connsiteX4" fmla="*/ 0 w 4465320"/>
              <a:gd name="connsiteY4" fmla="*/ 0 h 6367780"/>
              <a:gd name="connsiteX0" fmla="*/ 0 w 4956810"/>
              <a:gd name="connsiteY0" fmla="*/ 0 h 6356350"/>
              <a:gd name="connsiteX1" fmla="*/ 4956810 w 4956810"/>
              <a:gd name="connsiteY1" fmla="*/ 0 h 6356350"/>
              <a:gd name="connsiteX2" fmla="*/ 4956810 w 4956810"/>
              <a:gd name="connsiteY2" fmla="*/ 6356350 h 6356350"/>
              <a:gd name="connsiteX3" fmla="*/ 640080 w 4956810"/>
              <a:gd name="connsiteY3" fmla="*/ 6356350 h 6356350"/>
              <a:gd name="connsiteX4" fmla="*/ 0 w 4956810"/>
              <a:gd name="connsiteY4" fmla="*/ 0 h 6356350"/>
              <a:gd name="connsiteX0" fmla="*/ 0 w 4966749"/>
              <a:gd name="connsiteY0" fmla="*/ 0 h 6584950"/>
              <a:gd name="connsiteX1" fmla="*/ 4956810 w 4966749"/>
              <a:gd name="connsiteY1" fmla="*/ 0 h 6584950"/>
              <a:gd name="connsiteX2" fmla="*/ 4966749 w 4966749"/>
              <a:gd name="connsiteY2" fmla="*/ 6584950 h 6584950"/>
              <a:gd name="connsiteX3" fmla="*/ 640080 w 4966749"/>
              <a:gd name="connsiteY3" fmla="*/ 6356350 h 6584950"/>
              <a:gd name="connsiteX4" fmla="*/ 0 w 4966749"/>
              <a:gd name="connsiteY4" fmla="*/ 0 h 6584950"/>
              <a:gd name="connsiteX0" fmla="*/ 0 w 4966749"/>
              <a:gd name="connsiteY0" fmla="*/ 0 h 6584950"/>
              <a:gd name="connsiteX1" fmla="*/ 4956810 w 4966749"/>
              <a:gd name="connsiteY1" fmla="*/ 0 h 6584950"/>
              <a:gd name="connsiteX2" fmla="*/ 4966749 w 4966749"/>
              <a:gd name="connsiteY2" fmla="*/ 6584950 h 6584950"/>
              <a:gd name="connsiteX3" fmla="*/ 659959 w 4966749"/>
              <a:gd name="connsiteY3" fmla="*/ 6565072 h 6584950"/>
              <a:gd name="connsiteX4" fmla="*/ 0 w 4966749"/>
              <a:gd name="connsiteY4" fmla="*/ 0 h 6584950"/>
              <a:gd name="connsiteX0" fmla="*/ 0 w 4966749"/>
              <a:gd name="connsiteY0" fmla="*/ 0 h 6575011"/>
              <a:gd name="connsiteX1" fmla="*/ 4956810 w 4966749"/>
              <a:gd name="connsiteY1" fmla="*/ 0 h 6575011"/>
              <a:gd name="connsiteX2" fmla="*/ 4966749 w 4966749"/>
              <a:gd name="connsiteY2" fmla="*/ 6575011 h 6575011"/>
              <a:gd name="connsiteX3" fmla="*/ 659959 w 4966749"/>
              <a:gd name="connsiteY3" fmla="*/ 6565072 h 6575011"/>
              <a:gd name="connsiteX4" fmla="*/ 0 w 4966749"/>
              <a:gd name="connsiteY4" fmla="*/ 0 h 6575011"/>
              <a:gd name="connsiteX0" fmla="*/ 0 w 4966749"/>
              <a:gd name="connsiteY0" fmla="*/ 0 h 6575011"/>
              <a:gd name="connsiteX1" fmla="*/ 4956810 w 4966749"/>
              <a:gd name="connsiteY1" fmla="*/ 0 h 6575011"/>
              <a:gd name="connsiteX2" fmla="*/ 4966749 w 4966749"/>
              <a:gd name="connsiteY2" fmla="*/ 6575011 h 6575011"/>
              <a:gd name="connsiteX3" fmla="*/ 659959 w 4966749"/>
              <a:gd name="connsiteY3" fmla="*/ 6570934 h 6575011"/>
              <a:gd name="connsiteX4" fmla="*/ 0 w 4966749"/>
              <a:gd name="connsiteY4" fmla="*/ 0 h 6575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6749" h="6575011">
                <a:moveTo>
                  <a:pt x="0" y="0"/>
                </a:moveTo>
                <a:lnTo>
                  <a:pt x="4956810" y="0"/>
                </a:lnTo>
                <a:lnTo>
                  <a:pt x="4966749" y="6575011"/>
                </a:lnTo>
                <a:lnTo>
                  <a:pt x="659959" y="6570934"/>
                </a:lnTo>
                <a:lnTo>
                  <a:pt x="0" y="0"/>
                </a:lnTo>
                <a:close/>
              </a:path>
            </a:pathLst>
          </a:custGeom>
        </p:spPr>
        <p:txBody>
          <a:bodyPr/>
          <a:lstStyle/>
          <a:p>
            <a:r>
              <a:rPr lang="en-US" dirty="0"/>
              <a:t>Click icon to add picture</a:t>
            </a:r>
          </a:p>
        </p:txBody>
      </p:sp>
    </p:spTree>
    <p:extLst>
      <p:ext uri="{BB962C8B-B14F-4D97-AF65-F5344CB8AC3E}">
        <p14:creationId xmlns:p14="http://schemas.microsoft.com/office/powerpoint/2010/main" val="4134873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6">
                                            <p:txEl>
                                              <p:pRg st="0" end="0"/>
                                            </p:txEl>
                                          </p:spTgt>
                                        </p:tgtEl>
                                        <p:attrNameLst>
                                          <p:attrName>style.visibility</p:attrName>
                                        </p:attrNameLst>
                                      </p:cBhvr>
                                      <p:to>
                                        <p:strVal val="visible"/>
                                      </p:to>
                                    </p:set>
                                    <p:animEffect transition="in" filter="fade">
                                      <p:cBhvr>
                                        <p:cTn id="10" dur="500"/>
                                        <p:tgtEl>
                                          <p:spTgt spid="16">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6">
                                            <p:txEl>
                                              <p:pRg st="1" end="1"/>
                                            </p:txEl>
                                          </p:spTgt>
                                        </p:tgtEl>
                                        <p:attrNameLst>
                                          <p:attrName>style.visibility</p:attrName>
                                        </p:attrNameLst>
                                      </p:cBhvr>
                                      <p:to>
                                        <p:strVal val="visible"/>
                                      </p:to>
                                    </p:set>
                                    <p:animEffect transition="in" filter="fade">
                                      <p:cBhvr>
                                        <p:cTn id="13" dur="500"/>
                                        <p:tgtEl>
                                          <p:spTgt spid="16">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500"/>
                                        <p:tgtEl>
                                          <p:spTgt spid="16">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6">
                                            <p:txEl>
                                              <p:pRg st="3" end="3"/>
                                            </p:txEl>
                                          </p:spTgt>
                                        </p:tgtEl>
                                        <p:attrNameLst>
                                          <p:attrName>style.visibility</p:attrName>
                                        </p:attrNameLst>
                                      </p:cBhvr>
                                      <p:to>
                                        <p:strVal val="visible"/>
                                      </p:to>
                                    </p:set>
                                    <p:animEffect transition="in" filter="fade">
                                      <p:cBhvr>
                                        <p:cTn id="19" dur="500"/>
                                        <p:tgtEl>
                                          <p:spTgt spid="16">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6">
                                            <p:txEl>
                                              <p:pRg st="4" end="4"/>
                                            </p:txEl>
                                          </p:spTgt>
                                        </p:tgtEl>
                                        <p:attrNameLst>
                                          <p:attrName>style.visibility</p:attrName>
                                        </p:attrNameLst>
                                      </p:cBhvr>
                                      <p:to>
                                        <p:strVal val="visible"/>
                                      </p:to>
                                    </p:set>
                                    <p:animEffect transition="in" filter="fade">
                                      <p:cBhvr>
                                        <p:cTn id="22" dur="500"/>
                                        <p:tgtEl>
                                          <p:spTgt spid="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build="p">
        <p:tmplLst>
          <p:tmpl lvl="1">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hite Background - 1 Photo L">
    <p:spTree>
      <p:nvGrpSpPr>
        <p:cNvPr id="1" name=""/>
        <p:cNvGrpSpPr/>
        <p:nvPr/>
      </p:nvGrpSpPr>
      <p:grpSpPr>
        <a:xfrm>
          <a:off x="0" y="0"/>
          <a:ext cx="0" cy="0"/>
          <a:chOff x="0" y="0"/>
          <a:chExt cx="0" cy="0"/>
        </a:xfrm>
      </p:grpSpPr>
      <p:sp>
        <p:nvSpPr>
          <p:cNvPr id="8" name="Picture Placeholder 13">
            <a:extLst>
              <a:ext uri="{FF2B5EF4-FFF2-40B4-BE49-F238E27FC236}">
                <a16:creationId xmlns:a16="http://schemas.microsoft.com/office/drawing/2014/main" id="{D7500F1B-6A8D-8843-9DB3-982F505DC2B6}"/>
              </a:ext>
            </a:extLst>
          </p:cNvPr>
          <p:cNvSpPr>
            <a:spLocks noGrp="1"/>
          </p:cNvSpPr>
          <p:nvPr>
            <p:ph type="pic" sz="quarter" idx="13"/>
          </p:nvPr>
        </p:nvSpPr>
        <p:spPr>
          <a:xfrm>
            <a:off x="-19678" y="-11576"/>
            <a:ext cx="5144542" cy="6582968"/>
          </a:xfrm>
          <a:custGeom>
            <a:avLst/>
            <a:gdLst>
              <a:gd name="connsiteX0" fmla="*/ 0 w 5082540"/>
              <a:gd name="connsiteY0" fmla="*/ 0 h 6356350"/>
              <a:gd name="connsiteX1" fmla="*/ 5082540 w 5082540"/>
              <a:gd name="connsiteY1" fmla="*/ 0 h 6356350"/>
              <a:gd name="connsiteX2" fmla="*/ 5082540 w 5082540"/>
              <a:gd name="connsiteY2" fmla="*/ 6356350 h 6356350"/>
              <a:gd name="connsiteX3" fmla="*/ 0 w 5082540"/>
              <a:gd name="connsiteY3" fmla="*/ 6356350 h 6356350"/>
              <a:gd name="connsiteX4" fmla="*/ 0 w 5082540"/>
              <a:gd name="connsiteY4" fmla="*/ 0 h 6356350"/>
              <a:gd name="connsiteX0" fmla="*/ 0 w 5082540"/>
              <a:gd name="connsiteY0" fmla="*/ 0 h 6356350"/>
              <a:gd name="connsiteX1" fmla="*/ 5082540 w 5082540"/>
              <a:gd name="connsiteY1" fmla="*/ 0 h 6356350"/>
              <a:gd name="connsiteX2" fmla="*/ 5082540 w 5082540"/>
              <a:gd name="connsiteY2" fmla="*/ 6356350 h 6356350"/>
              <a:gd name="connsiteX3" fmla="*/ 1440180 w 5082540"/>
              <a:gd name="connsiteY3" fmla="*/ 6356350 h 6356350"/>
              <a:gd name="connsiteX4" fmla="*/ 0 w 5082540"/>
              <a:gd name="connsiteY4" fmla="*/ 0 h 6356350"/>
              <a:gd name="connsiteX0" fmla="*/ 0 w 4465320"/>
              <a:gd name="connsiteY0" fmla="*/ 0 h 6367780"/>
              <a:gd name="connsiteX1" fmla="*/ 4465320 w 4465320"/>
              <a:gd name="connsiteY1" fmla="*/ 11430 h 6367780"/>
              <a:gd name="connsiteX2" fmla="*/ 4465320 w 4465320"/>
              <a:gd name="connsiteY2" fmla="*/ 6367780 h 6367780"/>
              <a:gd name="connsiteX3" fmla="*/ 822960 w 4465320"/>
              <a:gd name="connsiteY3" fmla="*/ 6367780 h 6367780"/>
              <a:gd name="connsiteX4" fmla="*/ 0 w 4465320"/>
              <a:gd name="connsiteY4" fmla="*/ 0 h 6367780"/>
              <a:gd name="connsiteX0" fmla="*/ 0 w 4465320"/>
              <a:gd name="connsiteY0" fmla="*/ 0 h 6367780"/>
              <a:gd name="connsiteX1" fmla="*/ 4465320 w 4465320"/>
              <a:gd name="connsiteY1" fmla="*/ 11430 h 6367780"/>
              <a:gd name="connsiteX2" fmla="*/ 4465320 w 4465320"/>
              <a:gd name="connsiteY2" fmla="*/ 6367780 h 6367780"/>
              <a:gd name="connsiteX3" fmla="*/ 148590 w 4465320"/>
              <a:gd name="connsiteY3" fmla="*/ 6367780 h 6367780"/>
              <a:gd name="connsiteX4" fmla="*/ 0 w 4465320"/>
              <a:gd name="connsiteY4" fmla="*/ 0 h 6367780"/>
              <a:gd name="connsiteX0" fmla="*/ 0 w 4956810"/>
              <a:gd name="connsiteY0" fmla="*/ 0 h 6356350"/>
              <a:gd name="connsiteX1" fmla="*/ 4956810 w 4956810"/>
              <a:gd name="connsiteY1" fmla="*/ 0 h 6356350"/>
              <a:gd name="connsiteX2" fmla="*/ 4956810 w 4956810"/>
              <a:gd name="connsiteY2" fmla="*/ 6356350 h 6356350"/>
              <a:gd name="connsiteX3" fmla="*/ 640080 w 4956810"/>
              <a:gd name="connsiteY3" fmla="*/ 6356350 h 6356350"/>
              <a:gd name="connsiteX4" fmla="*/ 0 w 4956810"/>
              <a:gd name="connsiteY4" fmla="*/ 0 h 6356350"/>
              <a:gd name="connsiteX0" fmla="*/ 19677 w 4976487"/>
              <a:gd name="connsiteY0" fmla="*/ 0 h 6356350"/>
              <a:gd name="connsiteX1" fmla="*/ 4976487 w 4976487"/>
              <a:gd name="connsiteY1" fmla="*/ 0 h 6356350"/>
              <a:gd name="connsiteX2" fmla="*/ 4976487 w 4976487"/>
              <a:gd name="connsiteY2" fmla="*/ 6356350 h 6356350"/>
              <a:gd name="connsiteX3" fmla="*/ 0 w 4976487"/>
              <a:gd name="connsiteY3" fmla="*/ 6356350 h 6356350"/>
              <a:gd name="connsiteX4" fmla="*/ 19677 w 4976487"/>
              <a:gd name="connsiteY4" fmla="*/ 0 h 6356350"/>
              <a:gd name="connsiteX0" fmla="*/ 19677 w 4976487"/>
              <a:gd name="connsiteY0" fmla="*/ 0 h 6356350"/>
              <a:gd name="connsiteX1" fmla="*/ 4386178 w 4976487"/>
              <a:gd name="connsiteY1" fmla="*/ 11575 h 6356350"/>
              <a:gd name="connsiteX2" fmla="*/ 4976487 w 4976487"/>
              <a:gd name="connsiteY2" fmla="*/ 6356350 h 6356350"/>
              <a:gd name="connsiteX3" fmla="*/ 0 w 4976487"/>
              <a:gd name="connsiteY3" fmla="*/ 6356350 h 6356350"/>
              <a:gd name="connsiteX4" fmla="*/ 19677 w 4976487"/>
              <a:gd name="connsiteY4" fmla="*/ 0 h 6356350"/>
              <a:gd name="connsiteX0" fmla="*/ 19677 w 4976487"/>
              <a:gd name="connsiteY0" fmla="*/ 11575 h 6367925"/>
              <a:gd name="connsiteX1" fmla="*/ 4386178 w 4976487"/>
              <a:gd name="connsiteY1" fmla="*/ 0 h 6367925"/>
              <a:gd name="connsiteX2" fmla="*/ 4976487 w 4976487"/>
              <a:gd name="connsiteY2" fmla="*/ 6367925 h 6367925"/>
              <a:gd name="connsiteX3" fmla="*/ 0 w 4976487"/>
              <a:gd name="connsiteY3" fmla="*/ 6367925 h 6367925"/>
              <a:gd name="connsiteX4" fmla="*/ 19677 w 4976487"/>
              <a:gd name="connsiteY4" fmla="*/ 11575 h 6367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6487" h="6367925">
                <a:moveTo>
                  <a:pt x="19677" y="11575"/>
                </a:moveTo>
                <a:lnTo>
                  <a:pt x="4386178" y="0"/>
                </a:lnTo>
                <a:lnTo>
                  <a:pt x="4976487" y="6367925"/>
                </a:lnTo>
                <a:lnTo>
                  <a:pt x="0" y="6367925"/>
                </a:lnTo>
                <a:lnTo>
                  <a:pt x="19677" y="11575"/>
                </a:lnTo>
                <a:close/>
              </a:path>
            </a:pathLst>
          </a:custGeom>
        </p:spPr>
        <p:txBody>
          <a:bodyPr/>
          <a:lstStyle/>
          <a:p>
            <a:r>
              <a:rPr lang="en-US" dirty="0"/>
              <a:t>Click icon to add picture</a:t>
            </a:r>
          </a:p>
        </p:txBody>
      </p:sp>
      <p:pic>
        <p:nvPicPr>
          <p:cNvPr id="13" name="Picture 12">
            <a:extLst>
              <a:ext uri="{FF2B5EF4-FFF2-40B4-BE49-F238E27FC236}">
                <a16:creationId xmlns:a16="http://schemas.microsoft.com/office/drawing/2014/main" id="{C1E2873E-0039-4342-8175-A38BA7EBDC99}"/>
              </a:ext>
            </a:extLst>
          </p:cNvPr>
          <p:cNvPicPr>
            <a:picLocks noChangeAspect="1"/>
          </p:cNvPicPr>
          <p:nvPr userDrawn="1"/>
        </p:nvPicPr>
        <p:blipFill>
          <a:blip r:embed="rId2"/>
          <a:srcRect/>
          <a:stretch/>
        </p:blipFill>
        <p:spPr>
          <a:xfrm>
            <a:off x="86360" y="5767070"/>
            <a:ext cx="589280" cy="589280"/>
          </a:xfrm>
          <a:prstGeom prst="rect">
            <a:avLst/>
          </a:prstGeom>
        </p:spPr>
      </p:pic>
      <p:sp>
        <p:nvSpPr>
          <p:cNvPr id="5" name="Date Placeholder 4">
            <a:extLst>
              <a:ext uri="{FF2B5EF4-FFF2-40B4-BE49-F238E27FC236}">
                <a16:creationId xmlns:a16="http://schemas.microsoft.com/office/drawing/2014/main" id="{C58F1DC2-DE31-0B4D-9E91-CFEF84565604}"/>
              </a:ext>
            </a:extLst>
          </p:cNvPr>
          <p:cNvSpPr>
            <a:spLocks noGrp="1"/>
          </p:cNvSpPr>
          <p:nvPr>
            <p:ph type="dt" sz="half" idx="15"/>
          </p:nvPr>
        </p:nvSpPr>
        <p:spPr/>
        <p:txBody>
          <a:bodyPr/>
          <a:lstStyle/>
          <a:p>
            <a:r>
              <a:rPr lang="en-US" dirty="0"/>
              <a:t>CSTC Pty Ltd_RTO#0699_v3-0_17/02/2025</a:t>
            </a:r>
          </a:p>
        </p:txBody>
      </p:sp>
      <p:sp>
        <p:nvSpPr>
          <p:cNvPr id="10" name="Footer Placeholder 9">
            <a:extLst>
              <a:ext uri="{FF2B5EF4-FFF2-40B4-BE49-F238E27FC236}">
                <a16:creationId xmlns:a16="http://schemas.microsoft.com/office/drawing/2014/main" id="{49584DE8-8ECC-3545-AF6C-D4223CD6D10C}"/>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4" name="Slide Number Placeholder 13">
            <a:extLst>
              <a:ext uri="{FF2B5EF4-FFF2-40B4-BE49-F238E27FC236}">
                <a16:creationId xmlns:a16="http://schemas.microsoft.com/office/drawing/2014/main" id="{EC442CAF-1C94-034D-A6A9-5FAE6C25991E}"/>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9" name="Title Placeholder 1">
            <a:extLst>
              <a:ext uri="{FF2B5EF4-FFF2-40B4-BE49-F238E27FC236}">
                <a16:creationId xmlns:a16="http://schemas.microsoft.com/office/drawing/2014/main" id="{10D7EC93-BD29-B846-8EDC-B23DFB006ACC}"/>
              </a:ext>
            </a:extLst>
          </p:cNvPr>
          <p:cNvSpPr>
            <a:spLocks noGrp="1"/>
          </p:cNvSpPr>
          <p:nvPr>
            <p:ph type="title" hasCustomPrompt="1"/>
          </p:nvPr>
        </p:nvSpPr>
        <p:spPr>
          <a:xfrm>
            <a:off x="5730858" y="560174"/>
            <a:ext cx="5162550" cy="510745"/>
          </a:xfrm>
          <a:prstGeom prst="rect">
            <a:avLst/>
          </a:prstGeom>
        </p:spPr>
        <p:txBody>
          <a:bodyPr vert="horz" lIns="91440" tIns="45720" rIns="91440" bIns="45720" rtlCol="0" anchor="t" anchorCtr="0">
            <a:normAutofit/>
          </a:bodyPr>
          <a:lstStyle>
            <a:lvl1pPr>
              <a:defRPr sz="3000">
                <a:solidFill>
                  <a:schemeClr val="tx1"/>
                </a:solidFill>
              </a:defRPr>
            </a:lvl1pPr>
          </a:lstStyle>
          <a:p>
            <a:r>
              <a:rPr lang="en-GB" dirty="0"/>
              <a:t>Heading</a:t>
            </a:r>
            <a:endParaRPr lang="en-US" dirty="0"/>
          </a:p>
        </p:txBody>
      </p:sp>
      <p:sp>
        <p:nvSpPr>
          <p:cNvPr id="15" name="Text Placeholder 24">
            <a:extLst>
              <a:ext uri="{FF2B5EF4-FFF2-40B4-BE49-F238E27FC236}">
                <a16:creationId xmlns:a16="http://schemas.microsoft.com/office/drawing/2014/main" id="{023F23C6-EC36-5148-81BB-31782ED816C6}"/>
              </a:ext>
            </a:extLst>
          </p:cNvPr>
          <p:cNvSpPr>
            <a:spLocks noGrp="1"/>
          </p:cNvSpPr>
          <p:nvPr>
            <p:ph type="body" sz="quarter" idx="14"/>
          </p:nvPr>
        </p:nvSpPr>
        <p:spPr>
          <a:xfrm>
            <a:off x="5730858" y="1285962"/>
            <a:ext cx="5162550" cy="4931958"/>
          </a:xfrm>
        </p:spPr>
        <p:txBody>
          <a:bodyPr/>
          <a:lstStyle>
            <a:lvl1pPr>
              <a:defRPr>
                <a:solidFill>
                  <a:schemeClr val="tx1"/>
                </a:solidFill>
              </a:defRPr>
            </a:lvl1pPr>
            <a:lvl2pPr>
              <a:defRPr>
                <a:solidFill>
                  <a:schemeClr val="tx2"/>
                </a:solidFill>
              </a:defRPr>
            </a:lvl2pPr>
            <a:lvl3pPr>
              <a:defRPr>
                <a:solidFill>
                  <a:schemeClr val="tx1"/>
                </a:solidFill>
              </a:defRPr>
            </a:lvl3pPr>
            <a:lvl4pPr>
              <a:defRPr>
                <a:solidFill>
                  <a:schemeClr val="tx2"/>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85271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5">
                                            <p:txEl>
                                              <p:pRg st="0" end="0"/>
                                            </p:txEl>
                                          </p:spTgt>
                                        </p:tgtEl>
                                        <p:attrNameLst>
                                          <p:attrName>style.visibility</p:attrName>
                                        </p:attrNameLst>
                                      </p:cBhvr>
                                      <p:to>
                                        <p:strVal val="visible"/>
                                      </p:to>
                                    </p:set>
                                    <p:animEffect transition="in" filter="fade">
                                      <p:cBhvr>
                                        <p:cTn id="10" dur="500"/>
                                        <p:tgtEl>
                                          <p:spTgt spid="15">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5">
                                            <p:txEl>
                                              <p:pRg st="1" end="1"/>
                                            </p:txEl>
                                          </p:spTgt>
                                        </p:tgtEl>
                                        <p:attrNameLst>
                                          <p:attrName>style.visibility</p:attrName>
                                        </p:attrNameLst>
                                      </p:cBhvr>
                                      <p:to>
                                        <p:strVal val="visible"/>
                                      </p:to>
                                    </p:set>
                                    <p:animEffect transition="in" filter="fade">
                                      <p:cBhvr>
                                        <p:cTn id="13" dur="500"/>
                                        <p:tgtEl>
                                          <p:spTgt spid="15">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5">
                                            <p:txEl>
                                              <p:pRg st="2" end="2"/>
                                            </p:txEl>
                                          </p:spTgt>
                                        </p:tgtEl>
                                        <p:attrNameLst>
                                          <p:attrName>style.visibility</p:attrName>
                                        </p:attrNameLst>
                                      </p:cBhvr>
                                      <p:to>
                                        <p:strVal val="visible"/>
                                      </p:to>
                                    </p:set>
                                    <p:animEffect transition="in" filter="fade">
                                      <p:cBhvr>
                                        <p:cTn id="16" dur="500"/>
                                        <p:tgtEl>
                                          <p:spTgt spid="15">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fade">
                                      <p:cBhvr>
                                        <p:cTn id="19" dur="500"/>
                                        <p:tgtEl>
                                          <p:spTgt spid="15">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5">
                                            <p:txEl>
                                              <p:pRg st="4" end="4"/>
                                            </p:txEl>
                                          </p:spTgt>
                                        </p:tgtEl>
                                        <p:attrNameLst>
                                          <p:attrName>style.visibility</p:attrName>
                                        </p:attrNameLst>
                                      </p:cBhvr>
                                      <p:to>
                                        <p:strVal val="visible"/>
                                      </p:to>
                                    </p:set>
                                    <p:animEffect transition="in" filter="fade">
                                      <p:cBhvr>
                                        <p:cTn id="22"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build="p">
        <p:tmplLst>
          <p:tmpl lvl="1">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White Background - No Photo - 2 Columns">
    <p:spTree>
      <p:nvGrpSpPr>
        <p:cNvPr id="1" name=""/>
        <p:cNvGrpSpPr/>
        <p:nvPr/>
      </p:nvGrpSpPr>
      <p:grpSpPr>
        <a:xfrm>
          <a:off x="0" y="0"/>
          <a:ext cx="0" cy="0"/>
          <a:chOff x="0" y="0"/>
          <a:chExt cx="0" cy="0"/>
        </a:xfrm>
      </p:grpSpPr>
      <p:sp>
        <p:nvSpPr>
          <p:cNvPr id="10" name="Rectangle 25">
            <a:extLst>
              <a:ext uri="{FF2B5EF4-FFF2-40B4-BE49-F238E27FC236}">
                <a16:creationId xmlns:a16="http://schemas.microsoft.com/office/drawing/2014/main" id="{331A3DB9-EA8F-F047-876D-BA7D3A6755FF}"/>
              </a:ext>
            </a:extLst>
          </p:cNvPr>
          <p:cNvSpPr/>
          <p:nvPr userDrawn="1"/>
        </p:nvSpPr>
        <p:spPr>
          <a:xfrm>
            <a:off x="-1" y="0"/>
            <a:ext cx="866557" cy="6571392"/>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D75C1929-DDE2-1944-B632-D2C4C7354127}"/>
              </a:ext>
            </a:extLst>
          </p:cNvPr>
          <p:cNvPicPr>
            <a:picLocks noChangeAspect="1"/>
          </p:cNvPicPr>
          <p:nvPr userDrawn="1"/>
        </p:nvPicPr>
        <p:blipFill>
          <a:blip r:embed="rId2"/>
          <a:srcRect/>
          <a:stretch/>
        </p:blipFill>
        <p:spPr>
          <a:xfrm>
            <a:off x="86360" y="5767070"/>
            <a:ext cx="589280" cy="589280"/>
          </a:xfrm>
          <a:prstGeom prst="rect">
            <a:avLst/>
          </a:prstGeom>
        </p:spPr>
      </p:pic>
      <p:sp>
        <p:nvSpPr>
          <p:cNvPr id="12" name="Rectangle 25">
            <a:extLst>
              <a:ext uri="{FF2B5EF4-FFF2-40B4-BE49-F238E27FC236}">
                <a16:creationId xmlns:a16="http://schemas.microsoft.com/office/drawing/2014/main" id="{40AB7A38-0BF4-994F-803C-C7B6507B37FA}"/>
              </a:ext>
            </a:extLst>
          </p:cNvPr>
          <p:cNvSpPr/>
          <p:nvPr userDrawn="1"/>
        </p:nvSpPr>
        <p:spPr>
          <a:xfrm rot="10800000">
            <a:off x="11326155" y="5396"/>
            <a:ext cx="865845" cy="6565995"/>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a:extLst>
              <a:ext uri="{FF2B5EF4-FFF2-40B4-BE49-F238E27FC236}">
                <a16:creationId xmlns:a16="http://schemas.microsoft.com/office/drawing/2014/main" id="{A65D491E-C69D-0E41-A6C1-878977AFD26D}"/>
              </a:ext>
            </a:extLst>
          </p:cNvPr>
          <p:cNvSpPr>
            <a:spLocks noGrp="1"/>
          </p:cNvSpPr>
          <p:nvPr>
            <p:ph type="dt" sz="half" idx="15"/>
          </p:nvPr>
        </p:nvSpPr>
        <p:spPr/>
        <p:txBody>
          <a:bodyPr/>
          <a:lstStyle/>
          <a:p>
            <a:r>
              <a:rPr lang="en-US" dirty="0"/>
              <a:t>CSTC Pty Ltd_RTO#0699_v3-0_17/02/2025</a:t>
            </a:r>
          </a:p>
        </p:txBody>
      </p:sp>
      <p:sp>
        <p:nvSpPr>
          <p:cNvPr id="6" name="Footer Placeholder 5">
            <a:extLst>
              <a:ext uri="{FF2B5EF4-FFF2-40B4-BE49-F238E27FC236}">
                <a16:creationId xmlns:a16="http://schemas.microsoft.com/office/drawing/2014/main" id="{546BE3F5-3AE4-BD4C-91F3-23F444266708}"/>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7" name="Slide Number Placeholder 6">
            <a:extLst>
              <a:ext uri="{FF2B5EF4-FFF2-40B4-BE49-F238E27FC236}">
                <a16:creationId xmlns:a16="http://schemas.microsoft.com/office/drawing/2014/main" id="{F7A641CE-5955-7C4B-8130-43B223BBE69D}"/>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3" name="Title Placeholder 1">
            <a:extLst>
              <a:ext uri="{FF2B5EF4-FFF2-40B4-BE49-F238E27FC236}">
                <a16:creationId xmlns:a16="http://schemas.microsoft.com/office/drawing/2014/main" id="{6DD2B44C-392C-0240-877B-91FF0922A4D4}"/>
              </a:ext>
            </a:extLst>
          </p:cNvPr>
          <p:cNvSpPr>
            <a:spLocks noGrp="1"/>
          </p:cNvSpPr>
          <p:nvPr>
            <p:ph type="title" hasCustomPrompt="1"/>
          </p:nvPr>
        </p:nvSpPr>
        <p:spPr>
          <a:xfrm>
            <a:off x="1092955" y="560174"/>
            <a:ext cx="10042284" cy="510745"/>
          </a:xfrm>
          <a:prstGeom prst="rect">
            <a:avLst/>
          </a:prstGeom>
        </p:spPr>
        <p:txBody>
          <a:bodyPr vert="horz" lIns="91440" tIns="45720" rIns="91440" bIns="45720" rtlCol="0" anchor="t" anchorCtr="0">
            <a:normAutofit/>
          </a:bodyPr>
          <a:lstStyle>
            <a:lvl1pPr>
              <a:defRPr sz="3000">
                <a:solidFill>
                  <a:schemeClr val="tx1"/>
                </a:solidFill>
              </a:defRPr>
            </a:lvl1pPr>
          </a:lstStyle>
          <a:p>
            <a:r>
              <a:rPr lang="en-GB" dirty="0"/>
              <a:t>Heading</a:t>
            </a:r>
            <a:endParaRPr lang="en-US" dirty="0"/>
          </a:p>
        </p:txBody>
      </p:sp>
      <p:sp>
        <p:nvSpPr>
          <p:cNvPr id="14" name="Text Placeholder 24">
            <a:extLst>
              <a:ext uri="{FF2B5EF4-FFF2-40B4-BE49-F238E27FC236}">
                <a16:creationId xmlns:a16="http://schemas.microsoft.com/office/drawing/2014/main" id="{912B05F7-936D-B445-B299-ED0CFBB8F4D9}"/>
              </a:ext>
            </a:extLst>
          </p:cNvPr>
          <p:cNvSpPr>
            <a:spLocks noGrp="1"/>
          </p:cNvSpPr>
          <p:nvPr>
            <p:ph type="body" sz="quarter" idx="14"/>
          </p:nvPr>
        </p:nvSpPr>
        <p:spPr>
          <a:xfrm>
            <a:off x="1092955" y="1285962"/>
            <a:ext cx="10042284" cy="4940271"/>
          </a:xfrm>
        </p:spPr>
        <p:txBody>
          <a:bodyPr/>
          <a:lstStyle>
            <a:lvl1pPr>
              <a:defRPr>
                <a:solidFill>
                  <a:schemeClr val="tx1"/>
                </a:solidFill>
              </a:defRPr>
            </a:lvl1pPr>
            <a:lvl2pPr>
              <a:defRPr>
                <a:solidFill>
                  <a:schemeClr val="tx2"/>
                </a:solidFill>
              </a:defRPr>
            </a:lvl2pPr>
            <a:lvl3pPr>
              <a:defRPr>
                <a:solidFill>
                  <a:schemeClr val="tx1"/>
                </a:solidFill>
              </a:defRPr>
            </a:lvl3pPr>
            <a:lvl4pPr>
              <a:defRPr>
                <a:solidFill>
                  <a:schemeClr val="tx2"/>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923291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500"/>
                                        <p:tgtEl>
                                          <p:spTgt spid="14">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4">
                                            <p:txEl>
                                              <p:pRg st="1" end="1"/>
                                            </p:txEl>
                                          </p:spTgt>
                                        </p:tgtEl>
                                        <p:attrNameLst>
                                          <p:attrName>style.visibility</p:attrName>
                                        </p:attrNameLst>
                                      </p:cBhvr>
                                      <p:to>
                                        <p:strVal val="visible"/>
                                      </p:to>
                                    </p:set>
                                    <p:animEffect transition="in" filter="fade">
                                      <p:cBhvr>
                                        <p:cTn id="13" dur="500"/>
                                        <p:tgtEl>
                                          <p:spTgt spid="14">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4">
                                            <p:txEl>
                                              <p:pRg st="2" end="2"/>
                                            </p:txEl>
                                          </p:spTgt>
                                        </p:tgtEl>
                                        <p:attrNameLst>
                                          <p:attrName>style.visibility</p:attrName>
                                        </p:attrNameLst>
                                      </p:cBhvr>
                                      <p:to>
                                        <p:strVal val="visible"/>
                                      </p:to>
                                    </p:set>
                                    <p:animEffect transition="in" filter="fade">
                                      <p:cBhvr>
                                        <p:cTn id="16" dur="500"/>
                                        <p:tgtEl>
                                          <p:spTgt spid="14">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4">
                                            <p:txEl>
                                              <p:pRg st="3" end="3"/>
                                            </p:txEl>
                                          </p:spTgt>
                                        </p:tgtEl>
                                        <p:attrNameLst>
                                          <p:attrName>style.visibility</p:attrName>
                                        </p:attrNameLst>
                                      </p:cBhvr>
                                      <p:to>
                                        <p:strVal val="visible"/>
                                      </p:to>
                                    </p:set>
                                    <p:animEffect transition="in" filter="fade">
                                      <p:cBhvr>
                                        <p:cTn id="19" dur="500"/>
                                        <p:tgtEl>
                                          <p:spTgt spid="14">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fade">
                                      <p:cBhvr>
                                        <p:cTn id="22"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uild="p">
        <p:tmplLst>
          <p:tmpl lvl="1">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eature Colour - No Photo - 2 Column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4FC1A78-249B-F948-8121-5E687BDD8301}"/>
              </a:ext>
            </a:extLst>
          </p:cNvPr>
          <p:cNvSpPr/>
          <p:nvPr userDrawn="1"/>
        </p:nvSpPr>
        <p:spPr>
          <a:xfrm>
            <a:off x="0" y="0"/>
            <a:ext cx="12192000" cy="65713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25">
            <a:extLst>
              <a:ext uri="{FF2B5EF4-FFF2-40B4-BE49-F238E27FC236}">
                <a16:creationId xmlns:a16="http://schemas.microsoft.com/office/drawing/2014/main" id="{331A3DB9-EA8F-F047-876D-BA7D3A6755FF}"/>
              </a:ext>
            </a:extLst>
          </p:cNvPr>
          <p:cNvSpPr/>
          <p:nvPr userDrawn="1"/>
        </p:nvSpPr>
        <p:spPr>
          <a:xfrm>
            <a:off x="-1" y="0"/>
            <a:ext cx="866557" cy="6571392"/>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D75C1929-DDE2-1944-B632-D2C4C7354127}"/>
              </a:ext>
            </a:extLst>
          </p:cNvPr>
          <p:cNvPicPr>
            <a:picLocks noChangeAspect="1"/>
          </p:cNvPicPr>
          <p:nvPr userDrawn="1"/>
        </p:nvPicPr>
        <p:blipFill>
          <a:blip r:embed="rId2"/>
          <a:srcRect/>
          <a:stretch/>
        </p:blipFill>
        <p:spPr>
          <a:xfrm>
            <a:off x="86360" y="5767070"/>
            <a:ext cx="589280" cy="589280"/>
          </a:xfrm>
          <a:prstGeom prst="rect">
            <a:avLst/>
          </a:prstGeom>
        </p:spPr>
      </p:pic>
      <p:sp>
        <p:nvSpPr>
          <p:cNvPr id="12" name="Rectangle 25">
            <a:extLst>
              <a:ext uri="{FF2B5EF4-FFF2-40B4-BE49-F238E27FC236}">
                <a16:creationId xmlns:a16="http://schemas.microsoft.com/office/drawing/2014/main" id="{40AB7A38-0BF4-994F-803C-C7B6507B37FA}"/>
              </a:ext>
            </a:extLst>
          </p:cNvPr>
          <p:cNvSpPr/>
          <p:nvPr userDrawn="1"/>
        </p:nvSpPr>
        <p:spPr>
          <a:xfrm rot="10800000">
            <a:off x="11325444" y="-1"/>
            <a:ext cx="866556" cy="6571383"/>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a:extLst>
              <a:ext uri="{FF2B5EF4-FFF2-40B4-BE49-F238E27FC236}">
                <a16:creationId xmlns:a16="http://schemas.microsoft.com/office/drawing/2014/main" id="{40ED8071-3D37-7941-BF9F-DE1954769239}"/>
              </a:ext>
            </a:extLst>
          </p:cNvPr>
          <p:cNvSpPr>
            <a:spLocks noGrp="1"/>
          </p:cNvSpPr>
          <p:nvPr>
            <p:ph type="dt" sz="half" idx="15"/>
          </p:nvPr>
        </p:nvSpPr>
        <p:spPr/>
        <p:txBody>
          <a:bodyPr/>
          <a:lstStyle/>
          <a:p>
            <a:r>
              <a:rPr lang="en-US" dirty="0"/>
              <a:t>CSTC Pty Ltd_RTO#0699_v3-0_17/02/2025</a:t>
            </a:r>
          </a:p>
        </p:txBody>
      </p:sp>
      <p:sp>
        <p:nvSpPr>
          <p:cNvPr id="6" name="Footer Placeholder 5">
            <a:extLst>
              <a:ext uri="{FF2B5EF4-FFF2-40B4-BE49-F238E27FC236}">
                <a16:creationId xmlns:a16="http://schemas.microsoft.com/office/drawing/2014/main" id="{17FC6898-FC6F-6F42-971E-5AAFF5B0C08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7" name="Slide Number Placeholder 6">
            <a:extLst>
              <a:ext uri="{FF2B5EF4-FFF2-40B4-BE49-F238E27FC236}">
                <a16:creationId xmlns:a16="http://schemas.microsoft.com/office/drawing/2014/main" id="{67E6739C-0210-A64F-8D5E-389D9A72EE25}"/>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3" name="Title Placeholder 1">
            <a:extLst>
              <a:ext uri="{FF2B5EF4-FFF2-40B4-BE49-F238E27FC236}">
                <a16:creationId xmlns:a16="http://schemas.microsoft.com/office/drawing/2014/main" id="{8A7409B1-A744-9F42-A462-C2CBE32EB426}"/>
              </a:ext>
            </a:extLst>
          </p:cNvPr>
          <p:cNvSpPr>
            <a:spLocks noGrp="1"/>
          </p:cNvSpPr>
          <p:nvPr>
            <p:ph type="title" hasCustomPrompt="1"/>
          </p:nvPr>
        </p:nvSpPr>
        <p:spPr>
          <a:xfrm>
            <a:off x="1092955" y="560174"/>
            <a:ext cx="9921408" cy="510745"/>
          </a:xfrm>
          <a:prstGeom prst="rect">
            <a:avLst/>
          </a:prstGeom>
        </p:spPr>
        <p:txBody>
          <a:bodyPr vert="horz" lIns="91440" tIns="45720" rIns="91440" bIns="45720" rtlCol="0" anchor="t" anchorCtr="0">
            <a:normAutofit/>
          </a:bodyPr>
          <a:lstStyle>
            <a:lvl1pPr>
              <a:defRPr sz="3000">
                <a:solidFill>
                  <a:schemeClr val="bg1"/>
                </a:solidFill>
              </a:defRPr>
            </a:lvl1pPr>
          </a:lstStyle>
          <a:p>
            <a:r>
              <a:rPr lang="en-GB" dirty="0"/>
              <a:t>Heading</a:t>
            </a:r>
            <a:endParaRPr lang="en-US" dirty="0"/>
          </a:p>
        </p:txBody>
      </p:sp>
      <p:sp>
        <p:nvSpPr>
          <p:cNvPr id="15" name="Text Placeholder 24">
            <a:extLst>
              <a:ext uri="{FF2B5EF4-FFF2-40B4-BE49-F238E27FC236}">
                <a16:creationId xmlns:a16="http://schemas.microsoft.com/office/drawing/2014/main" id="{88BA3366-AD78-6647-928A-FA2BD91B2ED7}"/>
              </a:ext>
            </a:extLst>
          </p:cNvPr>
          <p:cNvSpPr>
            <a:spLocks noGrp="1"/>
          </p:cNvSpPr>
          <p:nvPr>
            <p:ph type="body" sz="quarter" idx="14"/>
          </p:nvPr>
        </p:nvSpPr>
        <p:spPr>
          <a:xfrm>
            <a:off x="1092954" y="1285962"/>
            <a:ext cx="9921409" cy="5011864"/>
          </a:xfrm>
        </p:spPr>
        <p:txBody>
          <a:bodyPr/>
          <a:lstStyle>
            <a:lvl1pPr>
              <a:defRPr>
                <a:solidFill>
                  <a:schemeClr val="bg1"/>
                </a:solidFill>
              </a:defRPr>
            </a:lvl1pPr>
            <a:lvl2pPr>
              <a:defRPr>
                <a:solidFill>
                  <a:schemeClr val="bg2"/>
                </a:solidFill>
              </a:defRPr>
            </a:lvl2pPr>
            <a:lvl3pPr>
              <a:defRPr>
                <a:solidFill>
                  <a:schemeClr val="bg1"/>
                </a:solidFill>
              </a:defRPr>
            </a:lvl3pPr>
            <a:lvl4pPr>
              <a:defRPr>
                <a:solidFill>
                  <a:schemeClr val="bg2"/>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819431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5">
                                            <p:txEl>
                                              <p:pRg st="0" end="0"/>
                                            </p:txEl>
                                          </p:spTgt>
                                        </p:tgtEl>
                                        <p:attrNameLst>
                                          <p:attrName>style.visibility</p:attrName>
                                        </p:attrNameLst>
                                      </p:cBhvr>
                                      <p:to>
                                        <p:strVal val="visible"/>
                                      </p:to>
                                    </p:set>
                                    <p:animEffect transition="in" filter="fade">
                                      <p:cBhvr>
                                        <p:cTn id="10" dur="500"/>
                                        <p:tgtEl>
                                          <p:spTgt spid="15">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5">
                                            <p:txEl>
                                              <p:pRg st="1" end="1"/>
                                            </p:txEl>
                                          </p:spTgt>
                                        </p:tgtEl>
                                        <p:attrNameLst>
                                          <p:attrName>style.visibility</p:attrName>
                                        </p:attrNameLst>
                                      </p:cBhvr>
                                      <p:to>
                                        <p:strVal val="visible"/>
                                      </p:to>
                                    </p:set>
                                    <p:animEffect transition="in" filter="fade">
                                      <p:cBhvr>
                                        <p:cTn id="13" dur="500"/>
                                        <p:tgtEl>
                                          <p:spTgt spid="15">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5">
                                            <p:txEl>
                                              <p:pRg st="2" end="2"/>
                                            </p:txEl>
                                          </p:spTgt>
                                        </p:tgtEl>
                                        <p:attrNameLst>
                                          <p:attrName>style.visibility</p:attrName>
                                        </p:attrNameLst>
                                      </p:cBhvr>
                                      <p:to>
                                        <p:strVal val="visible"/>
                                      </p:to>
                                    </p:set>
                                    <p:animEffect transition="in" filter="fade">
                                      <p:cBhvr>
                                        <p:cTn id="16" dur="500"/>
                                        <p:tgtEl>
                                          <p:spTgt spid="15">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fade">
                                      <p:cBhvr>
                                        <p:cTn id="19" dur="500"/>
                                        <p:tgtEl>
                                          <p:spTgt spid="15">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5">
                                            <p:txEl>
                                              <p:pRg st="4" end="4"/>
                                            </p:txEl>
                                          </p:spTgt>
                                        </p:tgtEl>
                                        <p:attrNameLst>
                                          <p:attrName>style.visibility</p:attrName>
                                        </p:attrNameLst>
                                      </p:cBhvr>
                                      <p:to>
                                        <p:strVal val="visible"/>
                                      </p:to>
                                    </p:set>
                                    <p:animEffect transition="in" filter="fade">
                                      <p:cBhvr>
                                        <p:cTn id="22"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build="p">
        <p:tmplLst>
          <p:tmpl lvl="1">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ue Background - No Photo - 2 Column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4FC1A78-249B-F948-8121-5E687BDD8301}"/>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25">
            <a:extLst>
              <a:ext uri="{FF2B5EF4-FFF2-40B4-BE49-F238E27FC236}">
                <a16:creationId xmlns:a16="http://schemas.microsoft.com/office/drawing/2014/main" id="{331A3DB9-EA8F-F047-876D-BA7D3A6755FF}"/>
              </a:ext>
            </a:extLst>
          </p:cNvPr>
          <p:cNvSpPr/>
          <p:nvPr userDrawn="1"/>
        </p:nvSpPr>
        <p:spPr>
          <a:xfrm>
            <a:off x="0" y="-1"/>
            <a:ext cx="866556" cy="6571383"/>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D75C1929-DDE2-1944-B632-D2C4C7354127}"/>
              </a:ext>
            </a:extLst>
          </p:cNvPr>
          <p:cNvPicPr>
            <a:picLocks noChangeAspect="1"/>
          </p:cNvPicPr>
          <p:nvPr userDrawn="1"/>
        </p:nvPicPr>
        <p:blipFill>
          <a:blip r:embed="rId2"/>
          <a:srcRect/>
          <a:stretch/>
        </p:blipFill>
        <p:spPr>
          <a:xfrm>
            <a:off x="86360" y="5767071"/>
            <a:ext cx="589280" cy="589280"/>
          </a:xfrm>
          <a:prstGeom prst="rect">
            <a:avLst/>
          </a:prstGeom>
        </p:spPr>
      </p:pic>
      <p:sp>
        <p:nvSpPr>
          <p:cNvPr id="12" name="Rectangle 25">
            <a:extLst>
              <a:ext uri="{FF2B5EF4-FFF2-40B4-BE49-F238E27FC236}">
                <a16:creationId xmlns:a16="http://schemas.microsoft.com/office/drawing/2014/main" id="{40AB7A38-0BF4-994F-803C-C7B6507B37FA}"/>
              </a:ext>
            </a:extLst>
          </p:cNvPr>
          <p:cNvSpPr/>
          <p:nvPr userDrawn="1"/>
        </p:nvSpPr>
        <p:spPr>
          <a:xfrm rot="10800000">
            <a:off x="11325443" y="0"/>
            <a:ext cx="866557" cy="6571392"/>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a:extLst>
              <a:ext uri="{FF2B5EF4-FFF2-40B4-BE49-F238E27FC236}">
                <a16:creationId xmlns:a16="http://schemas.microsoft.com/office/drawing/2014/main" id="{83FCE6D1-5873-4140-974D-377E1F069503}"/>
              </a:ext>
            </a:extLst>
          </p:cNvPr>
          <p:cNvSpPr>
            <a:spLocks noGrp="1"/>
          </p:cNvSpPr>
          <p:nvPr>
            <p:ph type="dt" sz="half" idx="15"/>
          </p:nvPr>
        </p:nvSpPr>
        <p:spPr/>
        <p:txBody>
          <a:bodyPr/>
          <a:lstStyle/>
          <a:p>
            <a:r>
              <a:rPr lang="en-US" dirty="0"/>
              <a:t>CSTC Pty Ltd_RTO#0699_v3-0_17/02/2025</a:t>
            </a:r>
          </a:p>
        </p:txBody>
      </p:sp>
      <p:sp>
        <p:nvSpPr>
          <p:cNvPr id="6" name="Footer Placeholder 5">
            <a:extLst>
              <a:ext uri="{FF2B5EF4-FFF2-40B4-BE49-F238E27FC236}">
                <a16:creationId xmlns:a16="http://schemas.microsoft.com/office/drawing/2014/main" id="{EFF01ED0-BC9E-7742-BC95-5DF9023F16CB}"/>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7" name="Slide Number Placeholder 6">
            <a:extLst>
              <a:ext uri="{FF2B5EF4-FFF2-40B4-BE49-F238E27FC236}">
                <a16:creationId xmlns:a16="http://schemas.microsoft.com/office/drawing/2014/main" id="{F5BE7617-2C12-0744-B265-35DA77F3186C}"/>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5" name="Title Placeholder 1">
            <a:extLst>
              <a:ext uri="{FF2B5EF4-FFF2-40B4-BE49-F238E27FC236}">
                <a16:creationId xmlns:a16="http://schemas.microsoft.com/office/drawing/2014/main" id="{4FE24B30-0002-FE42-B394-5246AD9E4688}"/>
              </a:ext>
            </a:extLst>
          </p:cNvPr>
          <p:cNvSpPr>
            <a:spLocks noGrp="1"/>
          </p:cNvSpPr>
          <p:nvPr>
            <p:ph type="title" hasCustomPrompt="1"/>
          </p:nvPr>
        </p:nvSpPr>
        <p:spPr>
          <a:xfrm>
            <a:off x="1092954" y="560174"/>
            <a:ext cx="9913095" cy="510745"/>
          </a:xfrm>
          <a:prstGeom prst="rect">
            <a:avLst/>
          </a:prstGeom>
        </p:spPr>
        <p:txBody>
          <a:bodyPr vert="horz" lIns="91440" tIns="45720" rIns="91440" bIns="45720" rtlCol="0" anchor="t" anchorCtr="0">
            <a:normAutofit/>
          </a:bodyPr>
          <a:lstStyle>
            <a:lvl1pPr>
              <a:defRPr sz="3000">
                <a:solidFill>
                  <a:schemeClr val="bg1"/>
                </a:solidFill>
              </a:defRPr>
            </a:lvl1pPr>
          </a:lstStyle>
          <a:p>
            <a:r>
              <a:rPr lang="en-GB" dirty="0"/>
              <a:t>Heading</a:t>
            </a:r>
            <a:endParaRPr lang="en-US" dirty="0"/>
          </a:p>
        </p:txBody>
      </p:sp>
      <p:sp>
        <p:nvSpPr>
          <p:cNvPr id="17" name="Text Placeholder 24">
            <a:extLst>
              <a:ext uri="{FF2B5EF4-FFF2-40B4-BE49-F238E27FC236}">
                <a16:creationId xmlns:a16="http://schemas.microsoft.com/office/drawing/2014/main" id="{807129FE-7DFB-4444-A455-2AE13210A3E9}"/>
              </a:ext>
            </a:extLst>
          </p:cNvPr>
          <p:cNvSpPr>
            <a:spLocks noGrp="1"/>
          </p:cNvSpPr>
          <p:nvPr>
            <p:ph type="body" sz="quarter" idx="14"/>
          </p:nvPr>
        </p:nvSpPr>
        <p:spPr>
          <a:xfrm>
            <a:off x="1092955" y="1285962"/>
            <a:ext cx="9913096" cy="5011864"/>
          </a:xfrm>
        </p:spPr>
        <p:txBody>
          <a:bodyPr/>
          <a:lstStyle>
            <a:lvl1pPr>
              <a:defRPr>
                <a:solidFill>
                  <a:schemeClr val="bg1"/>
                </a:solidFill>
              </a:defRPr>
            </a:lvl1pPr>
            <a:lvl2pPr>
              <a:defRPr>
                <a:solidFill>
                  <a:schemeClr val="tx2"/>
                </a:solidFill>
              </a:defRPr>
            </a:lvl2pPr>
            <a:lvl3pPr>
              <a:defRPr>
                <a:solidFill>
                  <a:schemeClr val="bg1"/>
                </a:solidFill>
              </a:defRPr>
            </a:lvl3pPr>
            <a:lvl4pPr>
              <a:defRPr>
                <a:solidFill>
                  <a:schemeClr val="tx2"/>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39946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500"/>
                                        <p:tgtEl>
                                          <p:spTgt spid="17">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7">
                                            <p:txEl>
                                              <p:pRg st="1" end="1"/>
                                            </p:txEl>
                                          </p:spTgt>
                                        </p:tgtEl>
                                        <p:attrNameLst>
                                          <p:attrName>style.visibility</p:attrName>
                                        </p:attrNameLst>
                                      </p:cBhvr>
                                      <p:to>
                                        <p:strVal val="visible"/>
                                      </p:to>
                                    </p:set>
                                    <p:animEffect transition="in" filter="fade">
                                      <p:cBhvr>
                                        <p:cTn id="13" dur="500"/>
                                        <p:tgtEl>
                                          <p:spTgt spid="17">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7">
                                            <p:txEl>
                                              <p:pRg st="2" end="2"/>
                                            </p:txEl>
                                          </p:spTgt>
                                        </p:tgtEl>
                                        <p:attrNameLst>
                                          <p:attrName>style.visibility</p:attrName>
                                        </p:attrNameLst>
                                      </p:cBhvr>
                                      <p:to>
                                        <p:strVal val="visible"/>
                                      </p:to>
                                    </p:set>
                                    <p:animEffect transition="in" filter="fade">
                                      <p:cBhvr>
                                        <p:cTn id="16" dur="500"/>
                                        <p:tgtEl>
                                          <p:spTgt spid="17">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7">
                                            <p:txEl>
                                              <p:pRg st="3" end="3"/>
                                            </p:txEl>
                                          </p:spTgt>
                                        </p:tgtEl>
                                        <p:attrNameLst>
                                          <p:attrName>style.visibility</p:attrName>
                                        </p:attrNameLst>
                                      </p:cBhvr>
                                      <p:to>
                                        <p:strVal val="visible"/>
                                      </p:to>
                                    </p:set>
                                    <p:animEffect transition="in" filter="fade">
                                      <p:cBhvr>
                                        <p:cTn id="19" dur="500"/>
                                        <p:tgtEl>
                                          <p:spTgt spid="17">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7">
                                            <p:txEl>
                                              <p:pRg st="4" end="4"/>
                                            </p:txEl>
                                          </p:spTgt>
                                        </p:tgtEl>
                                        <p:attrNameLst>
                                          <p:attrName>style.visibility</p:attrName>
                                        </p:attrNameLst>
                                      </p:cBhvr>
                                      <p:to>
                                        <p:strVal val="visible"/>
                                      </p:to>
                                    </p:set>
                                    <p:animEffect transition="in" filter="fade">
                                      <p:cBhvr>
                                        <p:cTn id="22"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build="p">
        <p:tmplLst>
          <p:tmpl lvl="1">
            <p:tnLst>
              <p:par>
                <p:cTn presetID="10" presetClass="entr" presetSubtype="0" fill="hold" nodeType="withEffect">
                  <p:stCondLst>
                    <p:cond delay="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eature Background - 2 Phot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C2F79E-F7B4-D54E-994C-1472B0A18492}"/>
              </a:ext>
            </a:extLst>
          </p:cNvPr>
          <p:cNvSpPr/>
          <p:nvPr userDrawn="1"/>
        </p:nvSpPr>
        <p:spPr>
          <a:xfrm>
            <a:off x="0" y="0"/>
            <a:ext cx="12192000" cy="65713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Picture Placeholder 7">
            <a:extLst>
              <a:ext uri="{FF2B5EF4-FFF2-40B4-BE49-F238E27FC236}">
                <a16:creationId xmlns:a16="http://schemas.microsoft.com/office/drawing/2014/main" id="{DDA60596-EC56-8045-AEC0-31E10785F105}"/>
              </a:ext>
            </a:extLst>
          </p:cNvPr>
          <p:cNvSpPr>
            <a:spLocks noGrp="1"/>
          </p:cNvSpPr>
          <p:nvPr>
            <p:ph type="pic" sz="quarter" idx="13"/>
          </p:nvPr>
        </p:nvSpPr>
        <p:spPr>
          <a:xfrm>
            <a:off x="584200" y="501650"/>
            <a:ext cx="7569200" cy="5327650"/>
          </a:xfrm>
        </p:spPr>
        <p:txBody>
          <a:bodyPr/>
          <a:lstStyle/>
          <a:p>
            <a:r>
              <a:rPr lang="en-US" dirty="0"/>
              <a:t>Click icon to add picture</a:t>
            </a:r>
          </a:p>
        </p:txBody>
      </p:sp>
      <p:sp>
        <p:nvSpPr>
          <p:cNvPr id="9" name="Picture Placeholder 7">
            <a:extLst>
              <a:ext uri="{FF2B5EF4-FFF2-40B4-BE49-F238E27FC236}">
                <a16:creationId xmlns:a16="http://schemas.microsoft.com/office/drawing/2014/main" id="{9A35B3F0-209B-3947-85D4-E8D3DA4DF999}"/>
              </a:ext>
            </a:extLst>
          </p:cNvPr>
          <p:cNvSpPr>
            <a:spLocks noGrp="1"/>
          </p:cNvSpPr>
          <p:nvPr>
            <p:ph type="pic" sz="quarter" idx="14"/>
          </p:nvPr>
        </p:nvSpPr>
        <p:spPr>
          <a:xfrm>
            <a:off x="8521700" y="501650"/>
            <a:ext cx="3086100" cy="5327650"/>
          </a:xfrm>
        </p:spPr>
        <p:txBody>
          <a:bodyPr/>
          <a:lstStyle/>
          <a:p>
            <a:r>
              <a:rPr lang="en-US" dirty="0"/>
              <a:t>Click icon to add picture</a:t>
            </a:r>
          </a:p>
        </p:txBody>
      </p:sp>
      <p:sp>
        <p:nvSpPr>
          <p:cNvPr id="11" name="Date Placeholder 10">
            <a:extLst>
              <a:ext uri="{FF2B5EF4-FFF2-40B4-BE49-F238E27FC236}">
                <a16:creationId xmlns:a16="http://schemas.microsoft.com/office/drawing/2014/main" id="{B13C3375-06F3-2446-A030-B722281FCA4F}"/>
              </a:ext>
            </a:extLst>
          </p:cNvPr>
          <p:cNvSpPr>
            <a:spLocks noGrp="1"/>
          </p:cNvSpPr>
          <p:nvPr>
            <p:ph type="dt" sz="half" idx="15"/>
          </p:nvPr>
        </p:nvSpPr>
        <p:spPr/>
        <p:txBody>
          <a:bodyPr/>
          <a:lstStyle/>
          <a:p>
            <a:r>
              <a:rPr lang="en-US" dirty="0"/>
              <a:t>CSTC Pty Ltd_RTO#0699_v3-0_17/02/2025</a:t>
            </a:r>
          </a:p>
        </p:txBody>
      </p:sp>
      <p:sp>
        <p:nvSpPr>
          <p:cNvPr id="12" name="Footer Placeholder 11">
            <a:extLst>
              <a:ext uri="{FF2B5EF4-FFF2-40B4-BE49-F238E27FC236}">
                <a16:creationId xmlns:a16="http://schemas.microsoft.com/office/drawing/2014/main" id="{B45CC16B-4C10-3C49-B53A-CD853AB1D9D2}"/>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3" name="Slide Number Placeholder 12">
            <a:extLst>
              <a:ext uri="{FF2B5EF4-FFF2-40B4-BE49-F238E27FC236}">
                <a16:creationId xmlns:a16="http://schemas.microsoft.com/office/drawing/2014/main" id="{1C33E920-4500-7348-A524-8C6EE788F843}"/>
              </a:ext>
            </a:extLst>
          </p:cNvPr>
          <p:cNvSpPr>
            <a:spLocks noGrp="1"/>
          </p:cNvSpPr>
          <p:nvPr>
            <p:ph type="sldNum" sz="quarter" idx="17"/>
          </p:nvPr>
        </p:nvSpPr>
        <p:spPr/>
        <p:txBody>
          <a:bodyPr/>
          <a:lstStyle/>
          <a:p>
            <a:fld id="{5C729871-8227-F24C-B28C-D7ED0BAE1282}" type="slidenum">
              <a:rPr lang="en-US" smtClean="0"/>
              <a:pPr/>
              <a:t>‹#›</a:t>
            </a:fld>
            <a:endParaRPr lang="en-US" dirty="0"/>
          </a:p>
        </p:txBody>
      </p:sp>
    </p:spTree>
    <p:extLst>
      <p:ext uri="{BB962C8B-B14F-4D97-AF65-F5344CB8AC3E}">
        <p14:creationId xmlns:p14="http://schemas.microsoft.com/office/powerpoint/2010/main" val="2057437816"/>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pyright Page">
    <p:spTree>
      <p:nvGrpSpPr>
        <p:cNvPr id="1" name=""/>
        <p:cNvGrpSpPr/>
        <p:nvPr/>
      </p:nvGrpSpPr>
      <p:grpSpPr>
        <a:xfrm>
          <a:off x="0" y="0"/>
          <a:ext cx="0" cy="0"/>
          <a:chOff x="0" y="0"/>
          <a:chExt cx="0" cy="0"/>
        </a:xfrm>
      </p:grpSpPr>
      <p:sp>
        <p:nvSpPr>
          <p:cNvPr id="5" name="Rectangle 25">
            <a:extLst>
              <a:ext uri="{FF2B5EF4-FFF2-40B4-BE49-F238E27FC236}">
                <a16:creationId xmlns:a16="http://schemas.microsoft.com/office/drawing/2014/main" id="{6AFE52CB-46A7-A048-897E-1A8A15EAB6A3}"/>
              </a:ext>
            </a:extLst>
          </p:cNvPr>
          <p:cNvSpPr/>
          <p:nvPr userDrawn="1"/>
        </p:nvSpPr>
        <p:spPr>
          <a:xfrm>
            <a:off x="-1" y="0"/>
            <a:ext cx="866557" cy="6571392"/>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DA485BFE-27E1-7C40-BF26-FD04E34FD2B1}"/>
              </a:ext>
            </a:extLst>
          </p:cNvPr>
          <p:cNvPicPr>
            <a:picLocks noChangeAspect="1"/>
          </p:cNvPicPr>
          <p:nvPr userDrawn="1"/>
        </p:nvPicPr>
        <p:blipFill>
          <a:blip r:embed="rId2"/>
          <a:srcRect/>
          <a:stretch/>
        </p:blipFill>
        <p:spPr>
          <a:xfrm>
            <a:off x="86360" y="5767070"/>
            <a:ext cx="589280" cy="589280"/>
          </a:xfrm>
          <a:prstGeom prst="rect">
            <a:avLst/>
          </a:prstGeom>
        </p:spPr>
      </p:pic>
      <p:sp>
        <p:nvSpPr>
          <p:cNvPr id="8" name="Title Placeholder 1">
            <a:extLst>
              <a:ext uri="{FF2B5EF4-FFF2-40B4-BE49-F238E27FC236}">
                <a16:creationId xmlns:a16="http://schemas.microsoft.com/office/drawing/2014/main" id="{56B96E97-46B4-B746-A17C-10B5D4BB1D2D}"/>
              </a:ext>
            </a:extLst>
          </p:cNvPr>
          <p:cNvSpPr>
            <a:spLocks noGrp="1"/>
          </p:cNvSpPr>
          <p:nvPr>
            <p:ph type="title" hasCustomPrompt="1"/>
          </p:nvPr>
        </p:nvSpPr>
        <p:spPr>
          <a:xfrm>
            <a:off x="1092954" y="568250"/>
            <a:ext cx="5892731" cy="527383"/>
          </a:xfrm>
          <a:prstGeom prst="rect">
            <a:avLst/>
          </a:prstGeom>
        </p:spPr>
        <p:txBody>
          <a:bodyPr vert="horz" lIns="91440" tIns="45720" rIns="91440" bIns="45720" rtlCol="0" anchor="t" anchorCtr="0">
            <a:normAutofit/>
          </a:bodyPr>
          <a:lstStyle>
            <a:lvl1pPr>
              <a:defRPr sz="3000">
                <a:solidFill>
                  <a:schemeClr val="tx1"/>
                </a:solidFill>
              </a:defRPr>
            </a:lvl1pPr>
          </a:lstStyle>
          <a:p>
            <a:r>
              <a:rPr lang="en-GB" dirty="0"/>
              <a:t>Copyright</a:t>
            </a:r>
            <a:endParaRPr lang="en-US" dirty="0"/>
          </a:p>
        </p:txBody>
      </p:sp>
      <p:sp>
        <p:nvSpPr>
          <p:cNvPr id="12" name="Date Placeholder 11">
            <a:extLst>
              <a:ext uri="{FF2B5EF4-FFF2-40B4-BE49-F238E27FC236}">
                <a16:creationId xmlns:a16="http://schemas.microsoft.com/office/drawing/2014/main" id="{B099296F-C77B-EF44-80BA-EE30A5B8AB87}"/>
              </a:ext>
            </a:extLst>
          </p:cNvPr>
          <p:cNvSpPr>
            <a:spLocks noGrp="1"/>
          </p:cNvSpPr>
          <p:nvPr>
            <p:ph type="dt" sz="half" idx="15"/>
          </p:nvPr>
        </p:nvSpPr>
        <p:spPr/>
        <p:txBody>
          <a:bodyPr/>
          <a:lstStyle/>
          <a:p>
            <a:r>
              <a:rPr lang="en-US" dirty="0"/>
              <a:t>CSTC Pty Ltd_RTO#0699_v3-0_17/02/2025</a:t>
            </a:r>
          </a:p>
        </p:txBody>
      </p:sp>
      <p:sp>
        <p:nvSpPr>
          <p:cNvPr id="13" name="Footer Placeholder 12">
            <a:extLst>
              <a:ext uri="{FF2B5EF4-FFF2-40B4-BE49-F238E27FC236}">
                <a16:creationId xmlns:a16="http://schemas.microsoft.com/office/drawing/2014/main" id="{86B986B3-C86E-CF4B-831E-C4964D15D57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4" name="Slide Number Placeholder 13">
            <a:extLst>
              <a:ext uri="{FF2B5EF4-FFF2-40B4-BE49-F238E27FC236}">
                <a16:creationId xmlns:a16="http://schemas.microsoft.com/office/drawing/2014/main" id="{DF2A36B9-C52F-304E-AD0F-58D040E7F703}"/>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0" name="Text Placeholder 24">
            <a:extLst>
              <a:ext uri="{FF2B5EF4-FFF2-40B4-BE49-F238E27FC236}">
                <a16:creationId xmlns:a16="http://schemas.microsoft.com/office/drawing/2014/main" id="{7162E8C3-CFA2-F649-A974-59B51C8282DF}"/>
              </a:ext>
            </a:extLst>
          </p:cNvPr>
          <p:cNvSpPr>
            <a:spLocks noGrp="1"/>
          </p:cNvSpPr>
          <p:nvPr>
            <p:ph type="body" sz="quarter" idx="18"/>
          </p:nvPr>
        </p:nvSpPr>
        <p:spPr>
          <a:xfrm>
            <a:off x="1092955" y="1285962"/>
            <a:ext cx="10445110" cy="5003788"/>
          </a:xfrm>
        </p:spPr>
        <p:txBody>
          <a:bodyPr/>
          <a:lstStyle>
            <a:lvl1pPr>
              <a:defRPr>
                <a:solidFill>
                  <a:schemeClr val="tx1"/>
                </a:solidFill>
              </a:defRPr>
            </a:lvl1pPr>
            <a:lvl2pPr>
              <a:defRPr>
                <a:solidFill>
                  <a:schemeClr val="tx2"/>
                </a:solidFill>
              </a:defRPr>
            </a:lvl2pPr>
            <a:lvl3pPr>
              <a:defRPr>
                <a:solidFill>
                  <a:schemeClr val="tx1"/>
                </a:solidFill>
              </a:defRPr>
            </a:lvl3pPr>
            <a:lvl4pPr>
              <a:defRPr>
                <a:solidFill>
                  <a:schemeClr val="tx2"/>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183377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0">
                                            <p:txEl>
                                              <p:pRg st="0" end="0"/>
                                            </p:txEl>
                                          </p:spTgt>
                                        </p:tgtEl>
                                        <p:attrNameLst>
                                          <p:attrName>style.visibility</p:attrName>
                                        </p:attrNameLst>
                                      </p:cBhvr>
                                      <p:to>
                                        <p:strVal val="visible"/>
                                      </p:to>
                                    </p:set>
                                    <p:animEffect transition="in" filter="fade">
                                      <p:cBhvr>
                                        <p:cTn id="10" dur="500"/>
                                        <p:tgtEl>
                                          <p:spTgt spid="10">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fade">
                                      <p:cBhvr>
                                        <p:cTn id="13" dur="500"/>
                                        <p:tgtEl>
                                          <p:spTgt spid="10">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0">
                                            <p:txEl>
                                              <p:pRg st="2" end="2"/>
                                            </p:txEl>
                                          </p:spTgt>
                                        </p:tgtEl>
                                        <p:attrNameLst>
                                          <p:attrName>style.visibility</p:attrName>
                                        </p:attrNameLst>
                                      </p:cBhvr>
                                      <p:to>
                                        <p:strVal val="visible"/>
                                      </p:to>
                                    </p:set>
                                    <p:animEffect transition="in" filter="fade">
                                      <p:cBhvr>
                                        <p:cTn id="16" dur="500"/>
                                        <p:tgtEl>
                                          <p:spTgt spid="10">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fade">
                                      <p:cBhvr>
                                        <p:cTn id="19" dur="500"/>
                                        <p:tgtEl>
                                          <p:spTgt spid="10">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build="p">
        <p:tmplLst>
          <p:tmpl lvl="1">
            <p:tnLst>
              <p:par>
                <p:cTn presetID="10" presetClass="entr" presetSubtype="0" fill="hold" nodeType="withEffect">
                  <p:stCondLst>
                    <p:cond delay="5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 Background - 1 Photo L">
    <p:spTree>
      <p:nvGrpSpPr>
        <p:cNvPr id="1" name=""/>
        <p:cNvGrpSpPr/>
        <p:nvPr/>
      </p:nvGrpSpPr>
      <p:grpSpPr>
        <a:xfrm>
          <a:off x="0" y="0"/>
          <a:ext cx="0" cy="0"/>
          <a:chOff x="0" y="0"/>
          <a:chExt cx="0" cy="0"/>
        </a:xfrm>
      </p:grpSpPr>
      <p:sp>
        <p:nvSpPr>
          <p:cNvPr id="8" name="Picture Placeholder 13">
            <a:extLst>
              <a:ext uri="{FF2B5EF4-FFF2-40B4-BE49-F238E27FC236}">
                <a16:creationId xmlns:a16="http://schemas.microsoft.com/office/drawing/2014/main" id="{D7500F1B-6A8D-8843-9DB3-982F505DC2B6}"/>
              </a:ext>
            </a:extLst>
          </p:cNvPr>
          <p:cNvSpPr>
            <a:spLocks noGrp="1"/>
          </p:cNvSpPr>
          <p:nvPr>
            <p:ph type="pic" sz="quarter" idx="13"/>
          </p:nvPr>
        </p:nvSpPr>
        <p:spPr>
          <a:xfrm>
            <a:off x="-19678" y="-11576"/>
            <a:ext cx="5144542" cy="6582968"/>
          </a:xfrm>
          <a:custGeom>
            <a:avLst/>
            <a:gdLst>
              <a:gd name="connsiteX0" fmla="*/ 0 w 5082540"/>
              <a:gd name="connsiteY0" fmla="*/ 0 h 6356350"/>
              <a:gd name="connsiteX1" fmla="*/ 5082540 w 5082540"/>
              <a:gd name="connsiteY1" fmla="*/ 0 h 6356350"/>
              <a:gd name="connsiteX2" fmla="*/ 5082540 w 5082540"/>
              <a:gd name="connsiteY2" fmla="*/ 6356350 h 6356350"/>
              <a:gd name="connsiteX3" fmla="*/ 0 w 5082540"/>
              <a:gd name="connsiteY3" fmla="*/ 6356350 h 6356350"/>
              <a:gd name="connsiteX4" fmla="*/ 0 w 5082540"/>
              <a:gd name="connsiteY4" fmla="*/ 0 h 6356350"/>
              <a:gd name="connsiteX0" fmla="*/ 0 w 5082540"/>
              <a:gd name="connsiteY0" fmla="*/ 0 h 6356350"/>
              <a:gd name="connsiteX1" fmla="*/ 5082540 w 5082540"/>
              <a:gd name="connsiteY1" fmla="*/ 0 h 6356350"/>
              <a:gd name="connsiteX2" fmla="*/ 5082540 w 5082540"/>
              <a:gd name="connsiteY2" fmla="*/ 6356350 h 6356350"/>
              <a:gd name="connsiteX3" fmla="*/ 1440180 w 5082540"/>
              <a:gd name="connsiteY3" fmla="*/ 6356350 h 6356350"/>
              <a:gd name="connsiteX4" fmla="*/ 0 w 5082540"/>
              <a:gd name="connsiteY4" fmla="*/ 0 h 6356350"/>
              <a:gd name="connsiteX0" fmla="*/ 0 w 4465320"/>
              <a:gd name="connsiteY0" fmla="*/ 0 h 6367780"/>
              <a:gd name="connsiteX1" fmla="*/ 4465320 w 4465320"/>
              <a:gd name="connsiteY1" fmla="*/ 11430 h 6367780"/>
              <a:gd name="connsiteX2" fmla="*/ 4465320 w 4465320"/>
              <a:gd name="connsiteY2" fmla="*/ 6367780 h 6367780"/>
              <a:gd name="connsiteX3" fmla="*/ 822960 w 4465320"/>
              <a:gd name="connsiteY3" fmla="*/ 6367780 h 6367780"/>
              <a:gd name="connsiteX4" fmla="*/ 0 w 4465320"/>
              <a:gd name="connsiteY4" fmla="*/ 0 h 6367780"/>
              <a:gd name="connsiteX0" fmla="*/ 0 w 4465320"/>
              <a:gd name="connsiteY0" fmla="*/ 0 h 6367780"/>
              <a:gd name="connsiteX1" fmla="*/ 4465320 w 4465320"/>
              <a:gd name="connsiteY1" fmla="*/ 11430 h 6367780"/>
              <a:gd name="connsiteX2" fmla="*/ 4465320 w 4465320"/>
              <a:gd name="connsiteY2" fmla="*/ 6367780 h 6367780"/>
              <a:gd name="connsiteX3" fmla="*/ 148590 w 4465320"/>
              <a:gd name="connsiteY3" fmla="*/ 6367780 h 6367780"/>
              <a:gd name="connsiteX4" fmla="*/ 0 w 4465320"/>
              <a:gd name="connsiteY4" fmla="*/ 0 h 6367780"/>
              <a:gd name="connsiteX0" fmla="*/ 0 w 4956810"/>
              <a:gd name="connsiteY0" fmla="*/ 0 h 6356350"/>
              <a:gd name="connsiteX1" fmla="*/ 4956810 w 4956810"/>
              <a:gd name="connsiteY1" fmla="*/ 0 h 6356350"/>
              <a:gd name="connsiteX2" fmla="*/ 4956810 w 4956810"/>
              <a:gd name="connsiteY2" fmla="*/ 6356350 h 6356350"/>
              <a:gd name="connsiteX3" fmla="*/ 640080 w 4956810"/>
              <a:gd name="connsiteY3" fmla="*/ 6356350 h 6356350"/>
              <a:gd name="connsiteX4" fmla="*/ 0 w 4956810"/>
              <a:gd name="connsiteY4" fmla="*/ 0 h 6356350"/>
              <a:gd name="connsiteX0" fmla="*/ 19677 w 4976487"/>
              <a:gd name="connsiteY0" fmla="*/ 0 h 6356350"/>
              <a:gd name="connsiteX1" fmla="*/ 4976487 w 4976487"/>
              <a:gd name="connsiteY1" fmla="*/ 0 h 6356350"/>
              <a:gd name="connsiteX2" fmla="*/ 4976487 w 4976487"/>
              <a:gd name="connsiteY2" fmla="*/ 6356350 h 6356350"/>
              <a:gd name="connsiteX3" fmla="*/ 0 w 4976487"/>
              <a:gd name="connsiteY3" fmla="*/ 6356350 h 6356350"/>
              <a:gd name="connsiteX4" fmla="*/ 19677 w 4976487"/>
              <a:gd name="connsiteY4" fmla="*/ 0 h 6356350"/>
              <a:gd name="connsiteX0" fmla="*/ 19677 w 4976487"/>
              <a:gd name="connsiteY0" fmla="*/ 0 h 6356350"/>
              <a:gd name="connsiteX1" fmla="*/ 4386178 w 4976487"/>
              <a:gd name="connsiteY1" fmla="*/ 11575 h 6356350"/>
              <a:gd name="connsiteX2" fmla="*/ 4976487 w 4976487"/>
              <a:gd name="connsiteY2" fmla="*/ 6356350 h 6356350"/>
              <a:gd name="connsiteX3" fmla="*/ 0 w 4976487"/>
              <a:gd name="connsiteY3" fmla="*/ 6356350 h 6356350"/>
              <a:gd name="connsiteX4" fmla="*/ 19677 w 4976487"/>
              <a:gd name="connsiteY4" fmla="*/ 0 h 6356350"/>
              <a:gd name="connsiteX0" fmla="*/ 19677 w 4976487"/>
              <a:gd name="connsiteY0" fmla="*/ 11575 h 6367925"/>
              <a:gd name="connsiteX1" fmla="*/ 4386178 w 4976487"/>
              <a:gd name="connsiteY1" fmla="*/ 0 h 6367925"/>
              <a:gd name="connsiteX2" fmla="*/ 4976487 w 4976487"/>
              <a:gd name="connsiteY2" fmla="*/ 6367925 h 6367925"/>
              <a:gd name="connsiteX3" fmla="*/ 0 w 4976487"/>
              <a:gd name="connsiteY3" fmla="*/ 6367925 h 6367925"/>
              <a:gd name="connsiteX4" fmla="*/ 19677 w 4976487"/>
              <a:gd name="connsiteY4" fmla="*/ 11575 h 6367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6487" h="6367925">
                <a:moveTo>
                  <a:pt x="19677" y="11575"/>
                </a:moveTo>
                <a:lnTo>
                  <a:pt x="4386178" y="0"/>
                </a:lnTo>
                <a:lnTo>
                  <a:pt x="4976487" y="6367925"/>
                </a:lnTo>
                <a:lnTo>
                  <a:pt x="0" y="6367925"/>
                </a:lnTo>
                <a:lnTo>
                  <a:pt x="19677" y="11575"/>
                </a:lnTo>
                <a:close/>
              </a:path>
            </a:pathLst>
          </a:custGeom>
        </p:spPr>
        <p:txBody>
          <a:bodyPr/>
          <a:lstStyle/>
          <a:p>
            <a:r>
              <a:rPr lang="en-US" dirty="0"/>
              <a:t>Click icon to add picture</a:t>
            </a:r>
          </a:p>
        </p:txBody>
      </p:sp>
      <p:pic>
        <p:nvPicPr>
          <p:cNvPr id="13" name="Picture 12">
            <a:extLst>
              <a:ext uri="{FF2B5EF4-FFF2-40B4-BE49-F238E27FC236}">
                <a16:creationId xmlns:a16="http://schemas.microsoft.com/office/drawing/2014/main" id="{C1E2873E-0039-4342-8175-A38BA7EBDC99}"/>
              </a:ext>
            </a:extLst>
          </p:cNvPr>
          <p:cNvPicPr>
            <a:picLocks noChangeAspect="1"/>
          </p:cNvPicPr>
          <p:nvPr userDrawn="1"/>
        </p:nvPicPr>
        <p:blipFill>
          <a:blip r:embed="rId2"/>
          <a:srcRect/>
          <a:stretch/>
        </p:blipFill>
        <p:spPr>
          <a:xfrm>
            <a:off x="86360" y="5767070"/>
            <a:ext cx="589280" cy="589280"/>
          </a:xfrm>
          <a:prstGeom prst="rect">
            <a:avLst/>
          </a:prstGeom>
        </p:spPr>
      </p:pic>
      <p:sp>
        <p:nvSpPr>
          <p:cNvPr id="5" name="Date Placeholder 4">
            <a:extLst>
              <a:ext uri="{FF2B5EF4-FFF2-40B4-BE49-F238E27FC236}">
                <a16:creationId xmlns:a16="http://schemas.microsoft.com/office/drawing/2014/main" id="{C58F1DC2-DE31-0B4D-9E91-CFEF84565604}"/>
              </a:ext>
            </a:extLst>
          </p:cNvPr>
          <p:cNvSpPr>
            <a:spLocks noGrp="1"/>
          </p:cNvSpPr>
          <p:nvPr>
            <p:ph type="dt" sz="half" idx="15"/>
          </p:nvPr>
        </p:nvSpPr>
        <p:spPr/>
        <p:txBody>
          <a:bodyPr/>
          <a:lstStyle/>
          <a:p>
            <a:r>
              <a:rPr lang="en-US" dirty="0"/>
              <a:t>CSTC Pty Ltd_RTO#0699_v3-0_17/02/2025</a:t>
            </a:r>
          </a:p>
        </p:txBody>
      </p:sp>
      <p:sp>
        <p:nvSpPr>
          <p:cNvPr id="10" name="Footer Placeholder 9">
            <a:extLst>
              <a:ext uri="{FF2B5EF4-FFF2-40B4-BE49-F238E27FC236}">
                <a16:creationId xmlns:a16="http://schemas.microsoft.com/office/drawing/2014/main" id="{49584DE8-8ECC-3545-AF6C-D4223CD6D10C}"/>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14" name="Slide Number Placeholder 13">
            <a:extLst>
              <a:ext uri="{FF2B5EF4-FFF2-40B4-BE49-F238E27FC236}">
                <a16:creationId xmlns:a16="http://schemas.microsoft.com/office/drawing/2014/main" id="{EC442CAF-1C94-034D-A6A9-5FAE6C25991E}"/>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9" name="Title Placeholder 1">
            <a:extLst>
              <a:ext uri="{FF2B5EF4-FFF2-40B4-BE49-F238E27FC236}">
                <a16:creationId xmlns:a16="http://schemas.microsoft.com/office/drawing/2014/main" id="{10D7EC93-BD29-B846-8EDC-B23DFB006ACC}"/>
              </a:ext>
            </a:extLst>
          </p:cNvPr>
          <p:cNvSpPr>
            <a:spLocks noGrp="1"/>
          </p:cNvSpPr>
          <p:nvPr>
            <p:ph type="title" hasCustomPrompt="1"/>
          </p:nvPr>
        </p:nvSpPr>
        <p:spPr>
          <a:xfrm>
            <a:off x="5730858" y="560174"/>
            <a:ext cx="5162550" cy="510745"/>
          </a:xfrm>
          <a:prstGeom prst="rect">
            <a:avLst/>
          </a:prstGeom>
        </p:spPr>
        <p:txBody>
          <a:bodyPr vert="horz" lIns="91440" tIns="45720" rIns="91440" bIns="45720" rtlCol="0" anchor="t" anchorCtr="0">
            <a:normAutofit/>
          </a:bodyPr>
          <a:lstStyle>
            <a:lvl1pPr>
              <a:defRPr sz="3000">
                <a:solidFill>
                  <a:schemeClr val="tx1"/>
                </a:solidFill>
              </a:defRPr>
            </a:lvl1pPr>
          </a:lstStyle>
          <a:p>
            <a:r>
              <a:rPr lang="en-GB" dirty="0"/>
              <a:t>Heading</a:t>
            </a:r>
            <a:endParaRPr lang="en-US" dirty="0"/>
          </a:p>
        </p:txBody>
      </p:sp>
      <p:sp>
        <p:nvSpPr>
          <p:cNvPr id="15" name="Text Placeholder 24">
            <a:extLst>
              <a:ext uri="{FF2B5EF4-FFF2-40B4-BE49-F238E27FC236}">
                <a16:creationId xmlns:a16="http://schemas.microsoft.com/office/drawing/2014/main" id="{023F23C6-EC36-5148-81BB-31782ED816C6}"/>
              </a:ext>
            </a:extLst>
          </p:cNvPr>
          <p:cNvSpPr>
            <a:spLocks noGrp="1"/>
          </p:cNvSpPr>
          <p:nvPr>
            <p:ph type="body" sz="quarter" idx="14"/>
          </p:nvPr>
        </p:nvSpPr>
        <p:spPr>
          <a:xfrm>
            <a:off x="5730858" y="1285962"/>
            <a:ext cx="5162550" cy="4931958"/>
          </a:xfrm>
        </p:spPr>
        <p:txBody>
          <a:bodyPr/>
          <a:lstStyle>
            <a:lvl1pPr>
              <a:defRPr>
                <a:solidFill>
                  <a:schemeClr val="tx1"/>
                </a:solidFill>
              </a:defRPr>
            </a:lvl1pPr>
            <a:lvl2pPr>
              <a:defRPr>
                <a:solidFill>
                  <a:schemeClr val="tx2"/>
                </a:solidFill>
              </a:defRPr>
            </a:lvl2pPr>
            <a:lvl3pPr>
              <a:defRPr>
                <a:solidFill>
                  <a:schemeClr val="tx1"/>
                </a:solidFill>
              </a:defRPr>
            </a:lvl3pPr>
            <a:lvl4pPr>
              <a:defRPr>
                <a:solidFill>
                  <a:schemeClr val="tx2"/>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85271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5">
                                            <p:txEl>
                                              <p:pRg st="0" end="0"/>
                                            </p:txEl>
                                          </p:spTgt>
                                        </p:tgtEl>
                                        <p:attrNameLst>
                                          <p:attrName>style.visibility</p:attrName>
                                        </p:attrNameLst>
                                      </p:cBhvr>
                                      <p:to>
                                        <p:strVal val="visible"/>
                                      </p:to>
                                    </p:set>
                                    <p:animEffect transition="in" filter="fade">
                                      <p:cBhvr>
                                        <p:cTn id="10" dur="500"/>
                                        <p:tgtEl>
                                          <p:spTgt spid="15">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5">
                                            <p:txEl>
                                              <p:pRg st="1" end="1"/>
                                            </p:txEl>
                                          </p:spTgt>
                                        </p:tgtEl>
                                        <p:attrNameLst>
                                          <p:attrName>style.visibility</p:attrName>
                                        </p:attrNameLst>
                                      </p:cBhvr>
                                      <p:to>
                                        <p:strVal val="visible"/>
                                      </p:to>
                                    </p:set>
                                    <p:animEffect transition="in" filter="fade">
                                      <p:cBhvr>
                                        <p:cTn id="13" dur="500"/>
                                        <p:tgtEl>
                                          <p:spTgt spid="15">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5">
                                            <p:txEl>
                                              <p:pRg st="2" end="2"/>
                                            </p:txEl>
                                          </p:spTgt>
                                        </p:tgtEl>
                                        <p:attrNameLst>
                                          <p:attrName>style.visibility</p:attrName>
                                        </p:attrNameLst>
                                      </p:cBhvr>
                                      <p:to>
                                        <p:strVal val="visible"/>
                                      </p:to>
                                    </p:set>
                                    <p:animEffect transition="in" filter="fade">
                                      <p:cBhvr>
                                        <p:cTn id="16" dur="500"/>
                                        <p:tgtEl>
                                          <p:spTgt spid="15">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fade">
                                      <p:cBhvr>
                                        <p:cTn id="19" dur="500"/>
                                        <p:tgtEl>
                                          <p:spTgt spid="15">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5">
                                            <p:txEl>
                                              <p:pRg st="4" end="4"/>
                                            </p:txEl>
                                          </p:spTgt>
                                        </p:tgtEl>
                                        <p:attrNameLst>
                                          <p:attrName>style.visibility</p:attrName>
                                        </p:attrNameLst>
                                      </p:cBhvr>
                                      <p:to>
                                        <p:strVal val="visible"/>
                                      </p:to>
                                    </p:set>
                                    <p:animEffect transition="in" filter="fade">
                                      <p:cBhvr>
                                        <p:cTn id="22"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build="p">
        <p:tmplLst>
          <p:tmpl lvl="1">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 Background - No Photo - 2 Columns">
    <p:spTree>
      <p:nvGrpSpPr>
        <p:cNvPr id="1" name=""/>
        <p:cNvGrpSpPr/>
        <p:nvPr/>
      </p:nvGrpSpPr>
      <p:grpSpPr>
        <a:xfrm>
          <a:off x="0" y="0"/>
          <a:ext cx="0" cy="0"/>
          <a:chOff x="0" y="0"/>
          <a:chExt cx="0" cy="0"/>
        </a:xfrm>
      </p:grpSpPr>
      <p:sp>
        <p:nvSpPr>
          <p:cNvPr id="10" name="Rectangle 25">
            <a:extLst>
              <a:ext uri="{FF2B5EF4-FFF2-40B4-BE49-F238E27FC236}">
                <a16:creationId xmlns:a16="http://schemas.microsoft.com/office/drawing/2014/main" id="{331A3DB9-EA8F-F047-876D-BA7D3A6755FF}"/>
              </a:ext>
            </a:extLst>
          </p:cNvPr>
          <p:cNvSpPr/>
          <p:nvPr userDrawn="1"/>
        </p:nvSpPr>
        <p:spPr>
          <a:xfrm>
            <a:off x="-1" y="0"/>
            <a:ext cx="866557" cy="6571392"/>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D75C1929-DDE2-1944-B632-D2C4C7354127}"/>
              </a:ext>
            </a:extLst>
          </p:cNvPr>
          <p:cNvPicPr>
            <a:picLocks noChangeAspect="1"/>
          </p:cNvPicPr>
          <p:nvPr userDrawn="1"/>
        </p:nvPicPr>
        <p:blipFill>
          <a:blip r:embed="rId2"/>
          <a:srcRect/>
          <a:stretch/>
        </p:blipFill>
        <p:spPr>
          <a:xfrm>
            <a:off x="86360" y="5767070"/>
            <a:ext cx="589280" cy="589280"/>
          </a:xfrm>
          <a:prstGeom prst="rect">
            <a:avLst/>
          </a:prstGeom>
        </p:spPr>
      </p:pic>
      <p:sp>
        <p:nvSpPr>
          <p:cNvPr id="12" name="Rectangle 25">
            <a:extLst>
              <a:ext uri="{FF2B5EF4-FFF2-40B4-BE49-F238E27FC236}">
                <a16:creationId xmlns:a16="http://schemas.microsoft.com/office/drawing/2014/main" id="{40AB7A38-0BF4-994F-803C-C7B6507B37FA}"/>
              </a:ext>
            </a:extLst>
          </p:cNvPr>
          <p:cNvSpPr/>
          <p:nvPr userDrawn="1"/>
        </p:nvSpPr>
        <p:spPr>
          <a:xfrm rot="10800000">
            <a:off x="11326155" y="5396"/>
            <a:ext cx="865845" cy="6565995"/>
          </a:xfrm>
          <a:custGeom>
            <a:avLst/>
            <a:gdLst>
              <a:gd name="connsiteX0" fmla="*/ 0 w 838200"/>
              <a:gd name="connsiteY0" fmla="*/ 0 h 6356350"/>
              <a:gd name="connsiteX1" fmla="*/ 83820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 name="connsiteX0" fmla="*/ 0 w 838200"/>
              <a:gd name="connsiteY0" fmla="*/ 0 h 6356350"/>
              <a:gd name="connsiteX1" fmla="*/ 198120 w 838200"/>
              <a:gd name="connsiteY1" fmla="*/ 0 h 6356350"/>
              <a:gd name="connsiteX2" fmla="*/ 838200 w 838200"/>
              <a:gd name="connsiteY2" fmla="*/ 6356350 h 6356350"/>
              <a:gd name="connsiteX3" fmla="*/ 0 w 838200"/>
              <a:gd name="connsiteY3" fmla="*/ 6356350 h 6356350"/>
              <a:gd name="connsiteX4" fmla="*/ 0 w 838200"/>
              <a:gd name="connsiteY4" fmla="*/ 0 h 6356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 h="6356350">
                <a:moveTo>
                  <a:pt x="0" y="0"/>
                </a:moveTo>
                <a:lnTo>
                  <a:pt x="198120" y="0"/>
                </a:lnTo>
                <a:lnTo>
                  <a:pt x="838200" y="6356350"/>
                </a:lnTo>
                <a:lnTo>
                  <a:pt x="0" y="635635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a:extLst>
              <a:ext uri="{FF2B5EF4-FFF2-40B4-BE49-F238E27FC236}">
                <a16:creationId xmlns:a16="http://schemas.microsoft.com/office/drawing/2014/main" id="{A65D491E-C69D-0E41-A6C1-878977AFD26D}"/>
              </a:ext>
            </a:extLst>
          </p:cNvPr>
          <p:cNvSpPr>
            <a:spLocks noGrp="1"/>
          </p:cNvSpPr>
          <p:nvPr>
            <p:ph type="dt" sz="half" idx="15"/>
          </p:nvPr>
        </p:nvSpPr>
        <p:spPr/>
        <p:txBody>
          <a:bodyPr/>
          <a:lstStyle/>
          <a:p>
            <a:r>
              <a:rPr lang="en-US" dirty="0"/>
              <a:t>CSTC Pty Ltd_RTO#0699_v3-0_17/02/2025</a:t>
            </a:r>
          </a:p>
        </p:txBody>
      </p:sp>
      <p:sp>
        <p:nvSpPr>
          <p:cNvPr id="6" name="Footer Placeholder 5">
            <a:extLst>
              <a:ext uri="{FF2B5EF4-FFF2-40B4-BE49-F238E27FC236}">
                <a16:creationId xmlns:a16="http://schemas.microsoft.com/office/drawing/2014/main" id="{546BE3F5-3AE4-BD4C-91F3-23F444266708}"/>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7" name="Slide Number Placeholder 6">
            <a:extLst>
              <a:ext uri="{FF2B5EF4-FFF2-40B4-BE49-F238E27FC236}">
                <a16:creationId xmlns:a16="http://schemas.microsoft.com/office/drawing/2014/main" id="{F7A641CE-5955-7C4B-8130-43B223BBE69D}"/>
              </a:ext>
            </a:extLst>
          </p:cNvPr>
          <p:cNvSpPr>
            <a:spLocks noGrp="1"/>
          </p:cNvSpPr>
          <p:nvPr>
            <p:ph type="sldNum" sz="quarter" idx="17"/>
          </p:nvPr>
        </p:nvSpPr>
        <p:spPr/>
        <p:txBody>
          <a:bodyPr/>
          <a:lstStyle/>
          <a:p>
            <a:fld id="{5C729871-8227-F24C-B28C-D7ED0BAE1282}" type="slidenum">
              <a:rPr lang="en-US" smtClean="0"/>
              <a:pPr/>
              <a:t>‹#›</a:t>
            </a:fld>
            <a:endParaRPr lang="en-US" dirty="0"/>
          </a:p>
        </p:txBody>
      </p:sp>
      <p:sp>
        <p:nvSpPr>
          <p:cNvPr id="13" name="Title Placeholder 1">
            <a:extLst>
              <a:ext uri="{FF2B5EF4-FFF2-40B4-BE49-F238E27FC236}">
                <a16:creationId xmlns:a16="http://schemas.microsoft.com/office/drawing/2014/main" id="{6DD2B44C-392C-0240-877B-91FF0922A4D4}"/>
              </a:ext>
            </a:extLst>
          </p:cNvPr>
          <p:cNvSpPr>
            <a:spLocks noGrp="1"/>
          </p:cNvSpPr>
          <p:nvPr>
            <p:ph type="title" hasCustomPrompt="1"/>
          </p:nvPr>
        </p:nvSpPr>
        <p:spPr>
          <a:xfrm>
            <a:off x="1092955" y="560174"/>
            <a:ext cx="10042284" cy="510745"/>
          </a:xfrm>
          <a:prstGeom prst="rect">
            <a:avLst/>
          </a:prstGeom>
        </p:spPr>
        <p:txBody>
          <a:bodyPr vert="horz" lIns="91440" tIns="45720" rIns="91440" bIns="45720" rtlCol="0" anchor="t" anchorCtr="0">
            <a:normAutofit/>
          </a:bodyPr>
          <a:lstStyle>
            <a:lvl1pPr>
              <a:defRPr sz="3000">
                <a:solidFill>
                  <a:schemeClr val="tx1"/>
                </a:solidFill>
              </a:defRPr>
            </a:lvl1pPr>
          </a:lstStyle>
          <a:p>
            <a:r>
              <a:rPr lang="en-GB" dirty="0"/>
              <a:t>Heading</a:t>
            </a:r>
            <a:endParaRPr lang="en-US" dirty="0"/>
          </a:p>
        </p:txBody>
      </p:sp>
      <p:sp>
        <p:nvSpPr>
          <p:cNvPr id="14" name="Text Placeholder 24">
            <a:extLst>
              <a:ext uri="{FF2B5EF4-FFF2-40B4-BE49-F238E27FC236}">
                <a16:creationId xmlns:a16="http://schemas.microsoft.com/office/drawing/2014/main" id="{912B05F7-936D-B445-B299-ED0CFBB8F4D9}"/>
              </a:ext>
            </a:extLst>
          </p:cNvPr>
          <p:cNvSpPr>
            <a:spLocks noGrp="1"/>
          </p:cNvSpPr>
          <p:nvPr>
            <p:ph type="body" sz="quarter" idx="14"/>
          </p:nvPr>
        </p:nvSpPr>
        <p:spPr>
          <a:xfrm>
            <a:off x="1092955" y="1285962"/>
            <a:ext cx="10042284" cy="4940271"/>
          </a:xfrm>
        </p:spPr>
        <p:txBody>
          <a:bodyPr/>
          <a:lstStyle>
            <a:lvl1pPr>
              <a:defRPr>
                <a:solidFill>
                  <a:schemeClr val="tx1"/>
                </a:solidFill>
              </a:defRPr>
            </a:lvl1pPr>
            <a:lvl2pPr>
              <a:defRPr>
                <a:solidFill>
                  <a:schemeClr val="tx2"/>
                </a:solidFill>
              </a:defRPr>
            </a:lvl2pPr>
            <a:lvl3pPr>
              <a:defRPr>
                <a:solidFill>
                  <a:schemeClr val="tx1"/>
                </a:solidFill>
              </a:defRPr>
            </a:lvl3pPr>
            <a:lvl4pPr>
              <a:defRPr>
                <a:solidFill>
                  <a:schemeClr val="tx2"/>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923291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500"/>
                                        <p:tgtEl>
                                          <p:spTgt spid="14">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4">
                                            <p:txEl>
                                              <p:pRg st="1" end="1"/>
                                            </p:txEl>
                                          </p:spTgt>
                                        </p:tgtEl>
                                        <p:attrNameLst>
                                          <p:attrName>style.visibility</p:attrName>
                                        </p:attrNameLst>
                                      </p:cBhvr>
                                      <p:to>
                                        <p:strVal val="visible"/>
                                      </p:to>
                                    </p:set>
                                    <p:animEffect transition="in" filter="fade">
                                      <p:cBhvr>
                                        <p:cTn id="13" dur="500"/>
                                        <p:tgtEl>
                                          <p:spTgt spid="14">
                                            <p:txEl>
                                              <p:pRg st="1" end="1"/>
                                            </p:txEl>
                                          </p:spTgt>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4">
                                            <p:txEl>
                                              <p:pRg st="2" end="2"/>
                                            </p:txEl>
                                          </p:spTgt>
                                        </p:tgtEl>
                                        <p:attrNameLst>
                                          <p:attrName>style.visibility</p:attrName>
                                        </p:attrNameLst>
                                      </p:cBhvr>
                                      <p:to>
                                        <p:strVal val="visible"/>
                                      </p:to>
                                    </p:set>
                                    <p:animEffect transition="in" filter="fade">
                                      <p:cBhvr>
                                        <p:cTn id="16" dur="500"/>
                                        <p:tgtEl>
                                          <p:spTgt spid="14">
                                            <p:txEl>
                                              <p:pRg st="2" end="2"/>
                                            </p:txEl>
                                          </p:spTgt>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4">
                                            <p:txEl>
                                              <p:pRg st="3" end="3"/>
                                            </p:txEl>
                                          </p:spTgt>
                                        </p:tgtEl>
                                        <p:attrNameLst>
                                          <p:attrName>style.visibility</p:attrName>
                                        </p:attrNameLst>
                                      </p:cBhvr>
                                      <p:to>
                                        <p:strVal val="visible"/>
                                      </p:to>
                                    </p:set>
                                    <p:animEffect transition="in" filter="fade">
                                      <p:cBhvr>
                                        <p:cTn id="19" dur="500"/>
                                        <p:tgtEl>
                                          <p:spTgt spid="14">
                                            <p:txEl>
                                              <p:pRg st="3" end="3"/>
                                            </p:txEl>
                                          </p:spTgt>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fade">
                                      <p:cBhvr>
                                        <p:cTn id="22"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uild="p">
        <p:tmplLst>
          <p:tmpl lvl="1">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2">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3">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4">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 lvl="5">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425C37-09E5-074D-B385-501A126CE3B8}"/>
              </a:ext>
            </a:extLst>
          </p:cNvPr>
          <p:cNvSpPr>
            <a:spLocks noGrp="1"/>
          </p:cNvSpPr>
          <p:nvPr>
            <p:ph type="title"/>
          </p:nvPr>
        </p:nvSpPr>
        <p:spPr>
          <a:xfrm>
            <a:off x="549875" y="574456"/>
            <a:ext cx="10515600" cy="479987"/>
          </a:xfrm>
          <a:prstGeom prst="rect">
            <a:avLst/>
          </a:prstGeom>
        </p:spPr>
        <p:txBody>
          <a:bodyPr vert="horz" lIns="91440" tIns="45720" rIns="91440" bIns="45720" rtlCol="0" anchor="t" anchorCtr="0">
            <a:normAutofit/>
          </a:bodyPr>
          <a:lstStyle/>
          <a:p>
            <a:r>
              <a:rPr lang="en-GB" dirty="0"/>
              <a:t>Heading</a:t>
            </a:r>
            <a:endParaRPr lang="en-US" dirty="0"/>
          </a:p>
        </p:txBody>
      </p:sp>
      <p:sp>
        <p:nvSpPr>
          <p:cNvPr id="3" name="Text Placeholder 2">
            <a:extLst>
              <a:ext uri="{FF2B5EF4-FFF2-40B4-BE49-F238E27FC236}">
                <a16:creationId xmlns:a16="http://schemas.microsoft.com/office/drawing/2014/main" id="{B6ACCD15-2170-CB4A-9837-595AA14E2D3A}"/>
              </a:ext>
            </a:extLst>
          </p:cNvPr>
          <p:cNvSpPr>
            <a:spLocks noGrp="1"/>
          </p:cNvSpPr>
          <p:nvPr>
            <p:ph type="body" idx="1"/>
          </p:nvPr>
        </p:nvSpPr>
        <p:spPr>
          <a:xfrm>
            <a:off x="543697" y="1381371"/>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a:extLst>
              <a:ext uri="{FF2B5EF4-FFF2-40B4-BE49-F238E27FC236}">
                <a16:creationId xmlns:a16="http://schemas.microsoft.com/office/drawing/2014/main" id="{CD836D4C-B2C2-0240-BBEC-1C2F8FB496C0}"/>
              </a:ext>
            </a:extLst>
          </p:cNvPr>
          <p:cNvSpPr/>
          <p:nvPr userDrawn="1"/>
        </p:nvSpPr>
        <p:spPr>
          <a:xfrm>
            <a:off x="0" y="6571397"/>
            <a:ext cx="12192000" cy="2866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61ADEA0C-F696-E344-B6D9-82C29C62BEB7}"/>
              </a:ext>
            </a:extLst>
          </p:cNvPr>
          <p:cNvSpPr>
            <a:spLocks noGrp="1"/>
          </p:cNvSpPr>
          <p:nvPr>
            <p:ph type="dt" sz="half" idx="2"/>
          </p:nvPr>
        </p:nvSpPr>
        <p:spPr>
          <a:xfrm>
            <a:off x="3313" y="6571397"/>
            <a:ext cx="2743200" cy="286603"/>
          </a:xfrm>
          <a:prstGeom prst="rect">
            <a:avLst/>
          </a:prstGeom>
        </p:spPr>
        <p:txBody>
          <a:bodyPr vert="horz" lIns="91440" tIns="45720" rIns="91440" bIns="45720" rtlCol="0" anchor="ctr"/>
          <a:lstStyle>
            <a:lvl1pPr algn="l">
              <a:defRPr sz="800" b="1" i="0">
                <a:solidFill>
                  <a:schemeClr val="bg1"/>
                </a:solidFill>
                <a:latin typeface="Poppins SemiBold" pitchFamily="2" charset="77"/>
                <a:cs typeface="Poppins SemiBold" pitchFamily="2" charset="77"/>
              </a:defRPr>
            </a:lvl1pPr>
          </a:lstStyle>
          <a:p>
            <a:r>
              <a:rPr lang="en-US" dirty="0"/>
              <a:t>CSTC Pty Ltd_RTO#0699_v3-0_17/02/2025</a:t>
            </a:r>
          </a:p>
        </p:txBody>
      </p:sp>
      <p:sp>
        <p:nvSpPr>
          <p:cNvPr id="6" name="Slide Number Placeholder 5">
            <a:extLst>
              <a:ext uri="{FF2B5EF4-FFF2-40B4-BE49-F238E27FC236}">
                <a16:creationId xmlns:a16="http://schemas.microsoft.com/office/drawing/2014/main" id="{80EBA1B7-23F1-324A-9831-FF4F1FCE2D1C}"/>
              </a:ext>
            </a:extLst>
          </p:cNvPr>
          <p:cNvSpPr>
            <a:spLocks noGrp="1"/>
          </p:cNvSpPr>
          <p:nvPr>
            <p:ph type="sldNum" sz="quarter" idx="4"/>
          </p:nvPr>
        </p:nvSpPr>
        <p:spPr>
          <a:xfrm>
            <a:off x="9740348" y="6571392"/>
            <a:ext cx="2448338" cy="286605"/>
          </a:xfrm>
          <a:prstGeom prst="rect">
            <a:avLst/>
          </a:prstGeom>
        </p:spPr>
        <p:txBody>
          <a:bodyPr vert="horz" lIns="91440" tIns="45720" rIns="91440" bIns="45720" rtlCol="0" anchor="ctr"/>
          <a:lstStyle>
            <a:lvl1pPr algn="r">
              <a:defRPr sz="800" b="1" i="0">
                <a:solidFill>
                  <a:schemeClr val="bg1"/>
                </a:solidFill>
                <a:latin typeface="Poppins SemiBold" pitchFamily="2" charset="77"/>
                <a:cs typeface="Poppins SemiBold" pitchFamily="2" charset="77"/>
              </a:defRPr>
            </a:lvl1pPr>
          </a:lstStyle>
          <a:p>
            <a:fld id="{5C729871-8227-F24C-B28C-D7ED0BAE1282}" type="slidenum">
              <a:rPr lang="en-US" smtClean="0"/>
              <a:pPr/>
              <a:t>‹#›</a:t>
            </a:fld>
            <a:endParaRPr lang="en-US" dirty="0"/>
          </a:p>
        </p:txBody>
      </p:sp>
      <p:sp>
        <p:nvSpPr>
          <p:cNvPr id="13" name="Footer Placeholder 12">
            <a:extLst>
              <a:ext uri="{FF2B5EF4-FFF2-40B4-BE49-F238E27FC236}">
                <a16:creationId xmlns:a16="http://schemas.microsoft.com/office/drawing/2014/main" id="{CE557685-DE8A-994E-8868-F07060DFC3CF}"/>
              </a:ext>
            </a:extLst>
          </p:cNvPr>
          <p:cNvSpPr>
            <a:spLocks noGrp="1"/>
          </p:cNvSpPr>
          <p:nvPr>
            <p:ph type="ftr" sz="quarter" idx="3"/>
          </p:nvPr>
        </p:nvSpPr>
        <p:spPr>
          <a:xfrm>
            <a:off x="4038600" y="6571393"/>
            <a:ext cx="4114800" cy="286608"/>
          </a:xfrm>
          <a:prstGeom prst="rect">
            <a:avLst/>
          </a:prstGeom>
        </p:spPr>
        <p:txBody>
          <a:bodyPr vert="horz" lIns="91440" tIns="45720" rIns="91440" bIns="45720" rtlCol="0" anchor="ctr"/>
          <a:lstStyle>
            <a:lvl1pPr algn="ctr">
              <a:defRPr lang="en-AU" sz="800" b="1" i="0" smtClean="0">
                <a:solidFill>
                  <a:schemeClr val="bg1"/>
                </a:solidFill>
                <a:effectLst/>
              </a:defRPr>
            </a:lvl1p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Tree>
    <p:extLst>
      <p:ext uri="{BB962C8B-B14F-4D97-AF65-F5344CB8AC3E}">
        <p14:creationId xmlns:p14="http://schemas.microsoft.com/office/powerpoint/2010/main" val="36764052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2" r:id="rId4"/>
    <p:sldLayoutId id="2147483664" r:id="rId5"/>
    <p:sldLayoutId id="2147483665" r:id="rId6"/>
    <p:sldLayoutId id="2147483673" r:id="rId7"/>
    <p:sldLayoutId id="2147483674" r:id="rId8"/>
    <p:sldLayoutId id="2147483666" r:id="rId9"/>
    <p:sldLayoutId id="2147483667" r:id="rId10"/>
  </p:sldLayoutIdLst>
  <p:transition spd="slow">
    <p:push dir="u"/>
  </p:transition>
  <p:hf hdr="0"/>
  <p:txStyles>
    <p:titleStyle>
      <a:lvl1pPr algn="l" defTabSz="914400" rtl="0" eaLnBrk="1" latinLnBrk="0" hangingPunct="1">
        <a:lnSpc>
          <a:spcPct val="90000"/>
        </a:lnSpc>
        <a:spcBef>
          <a:spcPct val="0"/>
        </a:spcBef>
        <a:buNone/>
        <a:defRPr sz="3000" b="1" i="0" kern="1200">
          <a:solidFill>
            <a:schemeClr val="bg2">
              <a:lumMod val="25000"/>
            </a:schemeClr>
          </a:solidFill>
          <a:latin typeface="Poppins" pitchFamily="2" charset="77"/>
          <a:ea typeface="+mj-ea"/>
          <a:cs typeface="Poppins" pitchFamily="2" charset="77"/>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Poppins" pitchFamily="2" charset="77"/>
          <a:ea typeface="+mn-ea"/>
          <a:cs typeface="Poppins" pitchFamily="2" charset="77"/>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Poppins" pitchFamily="2" charset="77"/>
          <a:ea typeface="+mn-ea"/>
          <a:cs typeface="Poppins" pitchFamily="2" charset="77"/>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Poppins" pitchFamily="2" charset="77"/>
          <a:ea typeface="+mn-ea"/>
          <a:cs typeface="Poppins" pitchFamily="2" charset="77"/>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Poppins" pitchFamily="2" charset="77"/>
          <a:ea typeface="+mn-ea"/>
          <a:cs typeface="Poppins" pitchFamily="2" charset="77"/>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425C37-09E5-074D-B385-501A126CE3B8}"/>
              </a:ext>
            </a:extLst>
          </p:cNvPr>
          <p:cNvSpPr>
            <a:spLocks noGrp="1"/>
          </p:cNvSpPr>
          <p:nvPr>
            <p:ph type="title"/>
          </p:nvPr>
        </p:nvSpPr>
        <p:spPr>
          <a:xfrm>
            <a:off x="549875" y="574456"/>
            <a:ext cx="10515600" cy="479987"/>
          </a:xfrm>
          <a:prstGeom prst="rect">
            <a:avLst/>
          </a:prstGeom>
        </p:spPr>
        <p:txBody>
          <a:bodyPr vert="horz" lIns="91440" tIns="45720" rIns="91440" bIns="45720" rtlCol="0" anchor="t" anchorCtr="0">
            <a:normAutofit/>
          </a:bodyPr>
          <a:lstStyle/>
          <a:p>
            <a:r>
              <a:rPr lang="en-GB" dirty="0"/>
              <a:t>Heading</a:t>
            </a:r>
            <a:endParaRPr lang="en-US" dirty="0"/>
          </a:p>
        </p:txBody>
      </p:sp>
      <p:sp>
        <p:nvSpPr>
          <p:cNvPr id="3" name="Text Placeholder 2">
            <a:extLst>
              <a:ext uri="{FF2B5EF4-FFF2-40B4-BE49-F238E27FC236}">
                <a16:creationId xmlns:a16="http://schemas.microsoft.com/office/drawing/2014/main" id="{B6ACCD15-2170-CB4A-9837-595AA14E2D3A}"/>
              </a:ext>
            </a:extLst>
          </p:cNvPr>
          <p:cNvSpPr>
            <a:spLocks noGrp="1"/>
          </p:cNvSpPr>
          <p:nvPr>
            <p:ph type="body" idx="1"/>
          </p:nvPr>
        </p:nvSpPr>
        <p:spPr>
          <a:xfrm>
            <a:off x="543697" y="1381371"/>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a:extLst>
              <a:ext uri="{FF2B5EF4-FFF2-40B4-BE49-F238E27FC236}">
                <a16:creationId xmlns:a16="http://schemas.microsoft.com/office/drawing/2014/main" id="{CD836D4C-B2C2-0240-BBEC-1C2F8FB496C0}"/>
              </a:ext>
            </a:extLst>
          </p:cNvPr>
          <p:cNvSpPr/>
          <p:nvPr userDrawn="1"/>
        </p:nvSpPr>
        <p:spPr>
          <a:xfrm>
            <a:off x="0" y="6571397"/>
            <a:ext cx="12192000" cy="2866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61ADEA0C-F696-E344-B6D9-82C29C62BEB7}"/>
              </a:ext>
            </a:extLst>
          </p:cNvPr>
          <p:cNvSpPr>
            <a:spLocks noGrp="1"/>
          </p:cNvSpPr>
          <p:nvPr>
            <p:ph type="dt" sz="half" idx="2"/>
          </p:nvPr>
        </p:nvSpPr>
        <p:spPr>
          <a:xfrm>
            <a:off x="3313" y="6571397"/>
            <a:ext cx="2743200" cy="286603"/>
          </a:xfrm>
          <a:prstGeom prst="rect">
            <a:avLst/>
          </a:prstGeom>
        </p:spPr>
        <p:txBody>
          <a:bodyPr vert="horz" lIns="91440" tIns="45720" rIns="91440" bIns="45720" rtlCol="0" anchor="ctr"/>
          <a:lstStyle>
            <a:lvl1pPr algn="l">
              <a:defRPr sz="800" b="1" i="0">
                <a:solidFill>
                  <a:schemeClr val="bg1"/>
                </a:solidFill>
                <a:latin typeface="Poppins SemiBold" pitchFamily="2" charset="77"/>
                <a:cs typeface="Poppins SemiBold" pitchFamily="2" charset="77"/>
              </a:defRPr>
            </a:lvl1pPr>
          </a:lstStyle>
          <a:p>
            <a:r>
              <a:rPr lang="en-US" dirty="0"/>
              <a:t>CSTC Pty Ltd_RTO#0699_v3-0_17/02/2025</a:t>
            </a:r>
          </a:p>
        </p:txBody>
      </p:sp>
      <p:sp>
        <p:nvSpPr>
          <p:cNvPr id="6" name="Slide Number Placeholder 5">
            <a:extLst>
              <a:ext uri="{FF2B5EF4-FFF2-40B4-BE49-F238E27FC236}">
                <a16:creationId xmlns:a16="http://schemas.microsoft.com/office/drawing/2014/main" id="{80EBA1B7-23F1-324A-9831-FF4F1FCE2D1C}"/>
              </a:ext>
            </a:extLst>
          </p:cNvPr>
          <p:cNvSpPr>
            <a:spLocks noGrp="1"/>
          </p:cNvSpPr>
          <p:nvPr>
            <p:ph type="sldNum" sz="quarter" idx="4"/>
          </p:nvPr>
        </p:nvSpPr>
        <p:spPr>
          <a:xfrm>
            <a:off x="9740348" y="6571392"/>
            <a:ext cx="2448338" cy="286605"/>
          </a:xfrm>
          <a:prstGeom prst="rect">
            <a:avLst/>
          </a:prstGeom>
        </p:spPr>
        <p:txBody>
          <a:bodyPr vert="horz" lIns="91440" tIns="45720" rIns="91440" bIns="45720" rtlCol="0" anchor="ctr"/>
          <a:lstStyle>
            <a:lvl1pPr algn="r">
              <a:defRPr sz="800" b="1" i="0">
                <a:solidFill>
                  <a:schemeClr val="bg1"/>
                </a:solidFill>
                <a:latin typeface="Poppins SemiBold" pitchFamily="2" charset="77"/>
                <a:cs typeface="Poppins SemiBold" pitchFamily="2" charset="77"/>
              </a:defRPr>
            </a:lvl1pPr>
          </a:lstStyle>
          <a:p>
            <a:fld id="{5C729871-8227-F24C-B28C-D7ED0BAE1282}" type="slidenum">
              <a:rPr lang="en-US" smtClean="0"/>
              <a:pPr/>
              <a:t>‹#›</a:t>
            </a:fld>
            <a:endParaRPr lang="en-US" dirty="0"/>
          </a:p>
        </p:txBody>
      </p:sp>
      <p:sp>
        <p:nvSpPr>
          <p:cNvPr id="13" name="Footer Placeholder 12">
            <a:extLst>
              <a:ext uri="{FF2B5EF4-FFF2-40B4-BE49-F238E27FC236}">
                <a16:creationId xmlns:a16="http://schemas.microsoft.com/office/drawing/2014/main" id="{CE557685-DE8A-994E-8868-F07060DFC3CF}"/>
              </a:ext>
            </a:extLst>
          </p:cNvPr>
          <p:cNvSpPr>
            <a:spLocks noGrp="1"/>
          </p:cNvSpPr>
          <p:nvPr>
            <p:ph type="ftr" sz="quarter" idx="3"/>
          </p:nvPr>
        </p:nvSpPr>
        <p:spPr>
          <a:xfrm>
            <a:off x="4038600" y="6571393"/>
            <a:ext cx="4114800" cy="286608"/>
          </a:xfrm>
          <a:prstGeom prst="rect">
            <a:avLst/>
          </a:prstGeom>
        </p:spPr>
        <p:txBody>
          <a:bodyPr vert="horz" lIns="91440" tIns="45720" rIns="91440" bIns="45720" rtlCol="0" anchor="ctr"/>
          <a:lstStyle>
            <a:lvl1pPr algn="ctr">
              <a:defRPr lang="en-AU" sz="800" b="1" i="0" smtClean="0">
                <a:solidFill>
                  <a:schemeClr val="bg1"/>
                </a:solidFill>
                <a:effectLst/>
              </a:defRPr>
            </a:lvl1p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Tree>
    <p:extLst>
      <p:ext uri="{BB962C8B-B14F-4D97-AF65-F5344CB8AC3E}">
        <p14:creationId xmlns:p14="http://schemas.microsoft.com/office/powerpoint/2010/main" val="3676405235"/>
      </p:ext>
    </p:extLst>
  </p:cSld>
  <p:clrMap bg1="lt1" tx1="dk1" bg2="lt2" tx2="dk2" accent1="accent1" accent2="accent2" accent3="accent3" accent4="accent4" accent5="accent5" accent6="accent6" hlink="hlink" folHlink="folHlink"/>
  <p:sldLayoutIdLst>
    <p:sldLayoutId id="2147483677" r:id="rId1"/>
    <p:sldLayoutId id="2147483676" r:id="rId2"/>
  </p:sldLayoutIdLst>
  <p:transition spd="slow">
    <p:push dir="u"/>
  </p:transition>
  <p:hf hdr="0"/>
  <p:txStyles>
    <p:titleStyle>
      <a:lvl1pPr algn="l" defTabSz="914400" rtl="0" eaLnBrk="1" latinLnBrk="0" hangingPunct="1">
        <a:lnSpc>
          <a:spcPct val="90000"/>
        </a:lnSpc>
        <a:spcBef>
          <a:spcPct val="0"/>
        </a:spcBef>
        <a:buNone/>
        <a:defRPr sz="3000" b="1" i="0" kern="1200">
          <a:solidFill>
            <a:schemeClr val="bg2">
              <a:lumMod val="25000"/>
            </a:schemeClr>
          </a:solidFill>
          <a:latin typeface="Poppins" pitchFamily="2" charset="77"/>
          <a:ea typeface="+mj-ea"/>
          <a:cs typeface="Poppins" pitchFamily="2" charset="77"/>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Poppins" pitchFamily="2" charset="77"/>
          <a:ea typeface="+mn-ea"/>
          <a:cs typeface="Poppins" pitchFamily="2" charset="77"/>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Poppins" pitchFamily="2" charset="77"/>
          <a:ea typeface="+mn-ea"/>
          <a:cs typeface="Poppins" pitchFamily="2" charset="77"/>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Poppins" pitchFamily="2" charset="77"/>
          <a:ea typeface="+mn-ea"/>
          <a:cs typeface="Poppins" pitchFamily="2" charset="77"/>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Poppins" pitchFamily="2" charset="77"/>
          <a:ea typeface="+mn-ea"/>
          <a:cs typeface="Poppins" pitchFamily="2" charset="77"/>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hyperlink" Target="https://www.edrawsoft.com/activity-network-diagram.html" TargetMode="Externa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9F8DD-2277-4247-A736-08EA9DE3572E}"/>
              </a:ext>
            </a:extLst>
          </p:cNvPr>
          <p:cNvSpPr>
            <a:spLocks noGrp="1"/>
          </p:cNvSpPr>
          <p:nvPr>
            <p:ph type="title"/>
          </p:nvPr>
        </p:nvSpPr>
        <p:spPr/>
        <p:txBody>
          <a:bodyPr>
            <a:normAutofit fontScale="90000"/>
          </a:bodyPr>
          <a:lstStyle/>
          <a:p>
            <a:r>
              <a:rPr lang="en-US" dirty="0"/>
              <a:t>Plan building and construction work</a:t>
            </a:r>
          </a:p>
        </p:txBody>
      </p:sp>
      <p:sp>
        <p:nvSpPr>
          <p:cNvPr id="3" name="Text Placeholder 2">
            <a:extLst>
              <a:ext uri="{FF2B5EF4-FFF2-40B4-BE49-F238E27FC236}">
                <a16:creationId xmlns:a16="http://schemas.microsoft.com/office/drawing/2014/main" id="{F651B48A-AB53-5E40-A022-74C557BD96D4}"/>
              </a:ext>
            </a:extLst>
          </p:cNvPr>
          <p:cNvSpPr>
            <a:spLocks noGrp="1"/>
          </p:cNvSpPr>
          <p:nvPr>
            <p:ph type="body" sz="quarter" idx="13"/>
          </p:nvPr>
        </p:nvSpPr>
        <p:spPr/>
        <p:txBody>
          <a:bodyPr/>
          <a:lstStyle/>
          <a:p>
            <a:r>
              <a:rPr lang="en-US" dirty="0"/>
              <a:t>CPCCBC4007</a:t>
            </a:r>
          </a:p>
        </p:txBody>
      </p:sp>
      <p:sp>
        <p:nvSpPr>
          <p:cNvPr id="4" name="Date Placeholder 3">
            <a:extLst>
              <a:ext uri="{FF2B5EF4-FFF2-40B4-BE49-F238E27FC236}">
                <a16:creationId xmlns:a16="http://schemas.microsoft.com/office/drawing/2014/main" id="{1CBE7F5A-863A-5C4E-A46F-623046680B7D}"/>
              </a:ext>
            </a:extLst>
          </p:cNvPr>
          <p:cNvSpPr>
            <a:spLocks noGrp="1"/>
          </p:cNvSpPr>
          <p:nvPr>
            <p:ph type="dt" sz="half" idx="14"/>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FB6248F5-9918-454A-8AA5-2F50E6090AC1}"/>
              </a:ext>
            </a:extLst>
          </p:cNvPr>
          <p:cNvSpPr>
            <a:spLocks noGrp="1"/>
          </p:cNvSpPr>
          <p:nvPr>
            <p:ph type="ftr" sz="quarter" idx="15"/>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2E12474C-B8CC-B54A-99AC-3B0B3041FDAD}"/>
              </a:ext>
            </a:extLst>
          </p:cNvPr>
          <p:cNvSpPr>
            <a:spLocks noGrp="1"/>
          </p:cNvSpPr>
          <p:nvPr>
            <p:ph type="sldNum" sz="quarter" idx="16"/>
          </p:nvPr>
        </p:nvSpPr>
        <p:spPr/>
        <p:txBody>
          <a:bodyPr/>
          <a:lstStyle/>
          <a:p>
            <a:fld id="{5C729871-8227-F24C-B28C-D7ED0BAE1282}" type="slidenum">
              <a:rPr lang="en-US" smtClean="0"/>
              <a:pPr/>
              <a:t>1</a:t>
            </a:fld>
            <a:endParaRPr lang="en-US" dirty="0"/>
          </a:p>
        </p:txBody>
      </p:sp>
    </p:spTree>
    <p:extLst>
      <p:ext uri="{BB962C8B-B14F-4D97-AF65-F5344CB8AC3E}">
        <p14:creationId xmlns:p14="http://schemas.microsoft.com/office/powerpoint/2010/main" val="387258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9E6991-822C-45E5-902B-2CE1ADE15139}"/>
              </a:ext>
            </a:extLst>
          </p:cNvPr>
          <p:cNvSpPr>
            <a:spLocks noGrp="1"/>
          </p:cNvSpPr>
          <p:nvPr>
            <p:ph type="dt" sz="half" idx="15"/>
          </p:nvPr>
        </p:nvSpPr>
        <p:spPr>
          <a:xfrm>
            <a:off x="3313" y="6571397"/>
            <a:ext cx="2743200" cy="286603"/>
          </a:xfrm>
        </p:spPr>
        <p:txBody>
          <a:bodyPr anchor="ctr">
            <a:normAutofit/>
          </a:bodyPr>
          <a:lstStyle/>
          <a:p>
            <a:pPr>
              <a:spcAft>
                <a:spcPts val="600"/>
              </a:spcAft>
            </a:pPr>
            <a:r>
              <a:rPr lang="en-US" dirty="0"/>
              <a:t>CSTC Pty Ltd_RTO#0699_v3-0_17/02/2025</a:t>
            </a:r>
          </a:p>
        </p:txBody>
      </p:sp>
      <p:sp>
        <p:nvSpPr>
          <p:cNvPr id="3" name="Footer Placeholder 2">
            <a:extLst>
              <a:ext uri="{FF2B5EF4-FFF2-40B4-BE49-F238E27FC236}">
                <a16:creationId xmlns:a16="http://schemas.microsoft.com/office/drawing/2014/main" id="{76B59D4B-CE2A-4B6F-9BF8-2EEDD90D048D}"/>
              </a:ext>
            </a:extLst>
          </p:cNvPr>
          <p:cNvSpPr>
            <a:spLocks noGrp="1"/>
          </p:cNvSpPr>
          <p:nvPr>
            <p:ph type="ftr" sz="quarter" idx="16"/>
          </p:nvPr>
        </p:nvSpPr>
        <p:spPr>
          <a:xfrm>
            <a:off x="4038600" y="6571393"/>
            <a:ext cx="4114800" cy="286608"/>
          </a:xfrm>
        </p:spPr>
        <p:txBody>
          <a:bodyPr anchor="ctr">
            <a:normAutofit/>
          </a:bodyPr>
          <a:lstStyle/>
          <a:p>
            <a:pPr>
              <a:spcAft>
                <a:spcPts val="600"/>
              </a:spcAft>
            </a:pPr>
            <a:r>
              <a:rPr lang="en-US" dirty="0"/>
              <a:t>CPCCBC4007</a:t>
            </a:r>
            <a:endParaRPr lang="en-AU" dirty="0"/>
          </a:p>
        </p:txBody>
      </p:sp>
      <p:sp>
        <p:nvSpPr>
          <p:cNvPr id="4" name="Slide Number Placeholder 3">
            <a:extLst>
              <a:ext uri="{FF2B5EF4-FFF2-40B4-BE49-F238E27FC236}">
                <a16:creationId xmlns:a16="http://schemas.microsoft.com/office/drawing/2014/main" id="{6AC90B9E-D446-43A6-8AB1-8DF37E93D6B9}"/>
              </a:ext>
            </a:extLst>
          </p:cNvPr>
          <p:cNvSpPr>
            <a:spLocks noGrp="1"/>
          </p:cNvSpPr>
          <p:nvPr>
            <p:ph type="sldNum" sz="quarter" idx="17"/>
          </p:nvPr>
        </p:nvSpPr>
        <p:spPr>
          <a:xfrm>
            <a:off x="9740348" y="6571392"/>
            <a:ext cx="2448338" cy="286605"/>
          </a:xfrm>
        </p:spPr>
        <p:txBody>
          <a:bodyPr anchor="ctr">
            <a:normAutofit/>
          </a:bodyPr>
          <a:lstStyle/>
          <a:p>
            <a:pPr>
              <a:spcAft>
                <a:spcPts val="600"/>
              </a:spcAft>
            </a:pPr>
            <a:fld id="{5C729871-8227-F24C-B28C-D7ED0BAE1282}" type="slidenum">
              <a:rPr lang="en-US" smtClean="0"/>
              <a:pPr>
                <a:spcAft>
                  <a:spcPts val="600"/>
                </a:spcAft>
              </a:pPr>
              <a:t>2</a:t>
            </a:fld>
            <a:endParaRPr lang="en-US" dirty="0"/>
          </a:p>
        </p:txBody>
      </p:sp>
      <p:sp>
        <p:nvSpPr>
          <p:cNvPr id="5" name="Title 4">
            <a:extLst>
              <a:ext uri="{FF2B5EF4-FFF2-40B4-BE49-F238E27FC236}">
                <a16:creationId xmlns:a16="http://schemas.microsoft.com/office/drawing/2014/main" id="{72BC9510-2C39-48F4-8E31-874869673DA1}"/>
              </a:ext>
            </a:extLst>
          </p:cNvPr>
          <p:cNvSpPr>
            <a:spLocks noGrp="1"/>
          </p:cNvSpPr>
          <p:nvPr>
            <p:ph type="title"/>
          </p:nvPr>
        </p:nvSpPr>
        <p:spPr>
          <a:xfrm>
            <a:off x="1092955" y="560174"/>
            <a:ext cx="5162550" cy="510745"/>
          </a:xfrm>
        </p:spPr>
        <p:txBody>
          <a:bodyPr anchor="t">
            <a:normAutofit/>
          </a:bodyPr>
          <a:lstStyle/>
          <a:p>
            <a:r>
              <a:rPr lang="en-AU" dirty="0"/>
              <a:t>Introduction</a:t>
            </a:r>
          </a:p>
        </p:txBody>
      </p:sp>
      <p:sp>
        <p:nvSpPr>
          <p:cNvPr id="6" name="Text Placeholder 5">
            <a:extLst>
              <a:ext uri="{FF2B5EF4-FFF2-40B4-BE49-F238E27FC236}">
                <a16:creationId xmlns:a16="http://schemas.microsoft.com/office/drawing/2014/main" id="{F55D3B2B-E1D5-4FEB-9076-F0CA08A6AFE1}"/>
              </a:ext>
            </a:extLst>
          </p:cNvPr>
          <p:cNvSpPr>
            <a:spLocks noGrp="1"/>
          </p:cNvSpPr>
          <p:nvPr>
            <p:ph type="body" sz="quarter" idx="14"/>
          </p:nvPr>
        </p:nvSpPr>
        <p:spPr>
          <a:xfrm>
            <a:off x="1092955" y="1285962"/>
            <a:ext cx="5162550" cy="5011864"/>
          </a:xfrm>
        </p:spPr>
        <p:txBody>
          <a:bodyPr>
            <a:normAutofit/>
          </a:bodyPr>
          <a:lstStyle/>
          <a:p>
            <a:pPr>
              <a:lnSpc>
                <a:spcPct val="90000"/>
              </a:lnSpc>
            </a:pPr>
            <a:r>
              <a:rPr lang="en-US" sz="2200" dirty="0"/>
              <a:t>The information in this presentation has been designed to support you during your learning of the skills and knowledge required to plan building and construction work, including how to:</a:t>
            </a:r>
          </a:p>
          <a:p>
            <a:pPr lvl="1">
              <a:lnSpc>
                <a:spcPct val="90000"/>
              </a:lnSpc>
            </a:pPr>
            <a:r>
              <a:rPr lang="en-US" sz="2200" dirty="0">
                <a:solidFill>
                  <a:schemeClr val="bg1"/>
                </a:solidFill>
              </a:rPr>
              <a:t>Identify operational requirements</a:t>
            </a:r>
          </a:p>
          <a:p>
            <a:pPr lvl="1">
              <a:lnSpc>
                <a:spcPct val="90000"/>
              </a:lnSpc>
            </a:pPr>
            <a:r>
              <a:rPr lang="en-US" sz="2200" dirty="0">
                <a:solidFill>
                  <a:schemeClr val="bg1"/>
                </a:solidFill>
              </a:rPr>
              <a:t>Plan for construction operations</a:t>
            </a:r>
          </a:p>
          <a:p>
            <a:pPr lvl="1">
              <a:lnSpc>
                <a:spcPct val="90000"/>
              </a:lnSpc>
            </a:pPr>
            <a:r>
              <a:rPr lang="en-US" sz="2200" dirty="0">
                <a:solidFill>
                  <a:schemeClr val="bg1"/>
                </a:solidFill>
              </a:rPr>
              <a:t>Prepare project schedule</a:t>
            </a:r>
          </a:p>
          <a:p>
            <a:pPr lvl="1">
              <a:lnSpc>
                <a:spcPct val="90000"/>
              </a:lnSpc>
            </a:pPr>
            <a:r>
              <a:rPr lang="en-US" sz="2200" dirty="0">
                <a:solidFill>
                  <a:schemeClr val="bg1"/>
                </a:solidFill>
              </a:rPr>
              <a:t>Determine required resources</a:t>
            </a:r>
          </a:p>
          <a:p>
            <a:pPr lvl="1">
              <a:lnSpc>
                <a:spcPct val="90000"/>
              </a:lnSpc>
            </a:pPr>
            <a:r>
              <a:rPr lang="en-US" sz="2200" dirty="0">
                <a:solidFill>
                  <a:schemeClr val="bg1"/>
                </a:solidFill>
              </a:rPr>
              <a:t>Prepare and submit condition reports</a:t>
            </a:r>
            <a:r>
              <a:rPr lang="en-AU" sz="2200" dirty="0">
                <a:solidFill>
                  <a:schemeClr val="bg1"/>
                </a:solidFill>
              </a:rPr>
              <a:t>.</a:t>
            </a:r>
            <a:endParaRPr lang="en-US" sz="2200" dirty="0">
              <a:solidFill>
                <a:schemeClr val="bg1"/>
              </a:solidFill>
            </a:endParaRPr>
          </a:p>
        </p:txBody>
      </p:sp>
      <p:pic>
        <p:nvPicPr>
          <p:cNvPr id="9" name="Picture Placeholder 8">
            <a:extLst>
              <a:ext uri="{FF2B5EF4-FFF2-40B4-BE49-F238E27FC236}">
                <a16:creationId xmlns:a16="http://schemas.microsoft.com/office/drawing/2014/main" id="{92F106E6-A3B5-720E-0436-F41413AA7B77}"/>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7235190" y="-1"/>
            <a:ext cx="4966749" cy="6575011"/>
          </a:xfrm>
          <a:noFill/>
        </p:spPr>
      </p:pic>
    </p:spTree>
    <p:extLst>
      <p:ext uri="{BB962C8B-B14F-4D97-AF65-F5344CB8AC3E}">
        <p14:creationId xmlns:p14="http://schemas.microsoft.com/office/powerpoint/2010/main" val="3976671383"/>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246DED-2429-068A-0BBE-663A75006FC1}"/>
              </a:ext>
            </a:extLst>
          </p:cNvPr>
          <p:cNvSpPr>
            <a:spLocks noGrp="1"/>
          </p:cNvSpPr>
          <p:nvPr>
            <p:ph type="dt" sz="half" idx="15"/>
          </p:nvPr>
        </p:nvSpPr>
        <p:spPr>
          <a:xfrm>
            <a:off x="3313" y="6571397"/>
            <a:ext cx="2743200" cy="286603"/>
          </a:xfrm>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5DCDF059-856F-CDEB-C39B-DEAA076F2792}"/>
              </a:ext>
            </a:extLst>
          </p:cNvPr>
          <p:cNvSpPr>
            <a:spLocks noGrp="1"/>
          </p:cNvSpPr>
          <p:nvPr>
            <p:ph type="ftr" sz="quarter" idx="16"/>
          </p:nvPr>
        </p:nvSpPr>
        <p:spPr>
          <a:xfrm>
            <a:off x="4038600" y="6571393"/>
            <a:ext cx="4114800" cy="286608"/>
          </a:xfrm>
        </p:spPr>
        <p:txBody>
          <a:bodyPr/>
          <a:lstStyle/>
          <a:p>
            <a:r>
              <a:rPr lang="en-US" dirty="0"/>
              <a:t>CPCCBC4007</a:t>
            </a:r>
            <a:endParaRPr lang="en-AU" dirty="0"/>
          </a:p>
        </p:txBody>
      </p:sp>
      <p:sp>
        <p:nvSpPr>
          <p:cNvPr id="4" name="Slide Number Placeholder 3">
            <a:extLst>
              <a:ext uri="{FF2B5EF4-FFF2-40B4-BE49-F238E27FC236}">
                <a16:creationId xmlns:a16="http://schemas.microsoft.com/office/drawing/2014/main" id="{DA6EA7E9-9890-23D1-970C-91FBA10E6FE7}"/>
              </a:ext>
            </a:extLst>
          </p:cNvPr>
          <p:cNvSpPr>
            <a:spLocks noGrp="1"/>
          </p:cNvSpPr>
          <p:nvPr>
            <p:ph type="sldNum" sz="quarter" idx="17"/>
          </p:nvPr>
        </p:nvSpPr>
        <p:spPr>
          <a:xfrm>
            <a:off x="9740348" y="6571392"/>
            <a:ext cx="2448338" cy="286605"/>
          </a:xfrm>
        </p:spPr>
        <p:txBody>
          <a:bodyPr/>
          <a:lstStyle/>
          <a:p>
            <a:fld id="{5C729871-8227-F24C-B28C-D7ED0BAE1282}" type="slidenum">
              <a:rPr lang="en-US" smtClean="0"/>
              <a:pPr/>
              <a:t>3</a:t>
            </a:fld>
            <a:endParaRPr lang="en-US" dirty="0"/>
          </a:p>
        </p:txBody>
      </p:sp>
      <p:sp>
        <p:nvSpPr>
          <p:cNvPr id="5" name="Title 4">
            <a:extLst>
              <a:ext uri="{FF2B5EF4-FFF2-40B4-BE49-F238E27FC236}">
                <a16:creationId xmlns:a16="http://schemas.microsoft.com/office/drawing/2014/main" id="{64FC7C47-0419-F50C-DFAD-C7A01AD105B1}"/>
              </a:ext>
            </a:extLst>
          </p:cNvPr>
          <p:cNvSpPr>
            <a:spLocks noGrp="1"/>
          </p:cNvSpPr>
          <p:nvPr>
            <p:ph type="title"/>
          </p:nvPr>
        </p:nvSpPr>
        <p:spPr>
          <a:xfrm>
            <a:off x="1092955" y="560174"/>
            <a:ext cx="9921408" cy="510745"/>
          </a:xfrm>
        </p:spPr>
        <p:txBody>
          <a:bodyPr>
            <a:normAutofit fontScale="90000"/>
          </a:bodyPr>
          <a:lstStyle/>
          <a:p>
            <a:r>
              <a:rPr lang="en-GB" dirty="0"/>
              <a:t>Acknowledgement of Traditional Owners and Elders</a:t>
            </a:r>
            <a:endParaRPr lang="en-AU" dirty="0"/>
          </a:p>
        </p:txBody>
      </p:sp>
      <p:sp>
        <p:nvSpPr>
          <p:cNvPr id="11" name="Text Placeholder 10">
            <a:extLst>
              <a:ext uri="{FF2B5EF4-FFF2-40B4-BE49-F238E27FC236}">
                <a16:creationId xmlns:a16="http://schemas.microsoft.com/office/drawing/2014/main" id="{FBF7C914-2AB2-BC84-65E3-4347FED622AA}"/>
              </a:ext>
            </a:extLst>
          </p:cNvPr>
          <p:cNvSpPr>
            <a:spLocks noGrp="1"/>
          </p:cNvSpPr>
          <p:nvPr>
            <p:ph type="body" sz="quarter" idx="14"/>
          </p:nvPr>
        </p:nvSpPr>
        <p:spPr/>
        <p:txBody>
          <a:bodyPr/>
          <a:lstStyle/>
          <a:p>
            <a:pPr marL="0" indent="0" algn="ctr">
              <a:buNone/>
            </a:pPr>
            <a:r>
              <a:rPr lang="en-GB" dirty="0"/>
              <a:t>We respectfully acknowledge the Jagera people and the Turrbal people as the Traditional Custodians of Meanjin (Brisbane) lands, on which our office is located, and pay respects to Elders both past and present.</a:t>
            </a:r>
          </a:p>
          <a:p>
            <a:pPr algn="ctr"/>
            <a:endParaRPr lang="en-GB" dirty="0"/>
          </a:p>
          <a:p>
            <a:pPr marL="0" indent="0" algn="ctr">
              <a:buNone/>
            </a:pPr>
            <a:r>
              <a:rPr lang="en-GB" dirty="0"/>
              <a:t>We also recognise those whose ongoing effort to protect and promote Aboriginal and Torres Strait Islander cultures will leave a legacy for future Elders and leaders.</a:t>
            </a:r>
          </a:p>
        </p:txBody>
      </p:sp>
    </p:spTree>
    <p:extLst>
      <p:ext uri="{BB962C8B-B14F-4D97-AF65-F5344CB8AC3E}">
        <p14:creationId xmlns:p14="http://schemas.microsoft.com/office/powerpoint/2010/main" val="323315093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B51FB9-982D-6E8F-D365-66FC6D8B9E8A}"/>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52EE083C-69ED-0A5B-B708-DA70A108C6B5}"/>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16D0194E-4FA6-1AD2-4DDB-B4AC8E8991A2}"/>
              </a:ext>
            </a:extLst>
          </p:cNvPr>
          <p:cNvSpPr>
            <a:spLocks noGrp="1"/>
          </p:cNvSpPr>
          <p:nvPr>
            <p:ph type="sldNum" sz="quarter" idx="17"/>
          </p:nvPr>
        </p:nvSpPr>
        <p:spPr/>
        <p:txBody>
          <a:bodyPr/>
          <a:lstStyle/>
          <a:p>
            <a:fld id="{5C729871-8227-F24C-B28C-D7ED0BAE1282}" type="slidenum">
              <a:rPr lang="en-US" smtClean="0"/>
              <a:pPr/>
              <a:t>4</a:t>
            </a:fld>
            <a:endParaRPr lang="en-US" dirty="0"/>
          </a:p>
        </p:txBody>
      </p:sp>
      <p:sp>
        <p:nvSpPr>
          <p:cNvPr id="5" name="Title 4">
            <a:extLst>
              <a:ext uri="{FF2B5EF4-FFF2-40B4-BE49-F238E27FC236}">
                <a16:creationId xmlns:a16="http://schemas.microsoft.com/office/drawing/2014/main" id="{B1E2ABDE-DD76-0EC8-3EDC-0A1FBE9AF570}"/>
              </a:ext>
            </a:extLst>
          </p:cNvPr>
          <p:cNvSpPr>
            <a:spLocks noGrp="1"/>
          </p:cNvSpPr>
          <p:nvPr>
            <p:ph type="title"/>
          </p:nvPr>
        </p:nvSpPr>
        <p:spPr/>
        <p:txBody>
          <a:bodyPr/>
          <a:lstStyle/>
          <a:p>
            <a:r>
              <a:rPr lang="en-US" dirty="0"/>
              <a:t>Construction planning</a:t>
            </a:r>
            <a:endParaRPr lang="en-AU" dirty="0"/>
          </a:p>
        </p:txBody>
      </p:sp>
      <p:sp>
        <p:nvSpPr>
          <p:cNvPr id="6" name="Text Placeholder 5">
            <a:extLst>
              <a:ext uri="{FF2B5EF4-FFF2-40B4-BE49-F238E27FC236}">
                <a16:creationId xmlns:a16="http://schemas.microsoft.com/office/drawing/2014/main" id="{4262D1C6-FD8F-08C8-1BD7-5D9DD594E895}"/>
              </a:ext>
            </a:extLst>
          </p:cNvPr>
          <p:cNvSpPr>
            <a:spLocks noGrp="1"/>
          </p:cNvSpPr>
          <p:nvPr>
            <p:ph type="body" sz="quarter" idx="14"/>
          </p:nvPr>
        </p:nvSpPr>
        <p:spPr/>
        <p:txBody>
          <a:bodyPr>
            <a:normAutofit fontScale="92500" lnSpcReduction="10000"/>
          </a:bodyPr>
          <a:lstStyle/>
          <a:p>
            <a:r>
              <a:rPr lang="en-US" dirty="0"/>
              <a:t>The planning process is a central aspect that lasts until the closing of the project and needs a great deal of consideration. The design of projects is complex and lengthy, and projects vary in size and form</a:t>
            </a:r>
          </a:p>
          <a:p>
            <a:r>
              <a:rPr lang="en-US" dirty="0"/>
              <a:t>Planning for a building involves sequencing construction tasks, identifying appropriate skilled labour, physical resources and suppliers and assessing their availability, and developing documentation and advice for relevant authorities</a:t>
            </a:r>
          </a:p>
          <a:p>
            <a:r>
              <a:rPr lang="en-US" dirty="0"/>
              <a:t>The project manager (builder, site manager) must always understand the needs and expectations of the client so that the plan remains consistent with the project. </a:t>
            </a:r>
          </a:p>
          <a:p>
            <a:endParaRPr lang="en-AU" dirty="0"/>
          </a:p>
        </p:txBody>
      </p:sp>
    </p:spTree>
    <p:extLst>
      <p:ext uri="{BB962C8B-B14F-4D97-AF65-F5344CB8AC3E}">
        <p14:creationId xmlns:p14="http://schemas.microsoft.com/office/powerpoint/2010/main" val="221292539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C4F99C-C739-2AF6-1142-A7C916C51F83}"/>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338D655E-69A2-07D3-F146-9E3934C528F7}"/>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FBB8290F-5F52-C3F9-50EB-17387FB73F57}"/>
              </a:ext>
            </a:extLst>
          </p:cNvPr>
          <p:cNvSpPr>
            <a:spLocks noGrp="1"/>
          </p:cNvSpPr>
          <p:nvPr>
            <p:ph type="sldNum" sz="quarter" idx="17"/>
          </p:nvPr>
        </p:nvSpPr>
        <p:spPr/>
        <p:txBody>
          <a:bodyPr/>
          <a:lstStyle/>
          <a:p>
            <a:fld id="{5C729871-8227-F24C-B28C-D7ED0BAE1282}" type="slidenum">
              <a:rPr lang="en-US" smtClean="0"/>
              <a:pPr/>
              <a:t>5</a:t>
            </a:fld>
            <a:endParaRPr lang="en-US" dirty="0"/>
          </a:p>
        </p:txBody>
      </p:sp>
      <p:sp>
        <p:nvSpPr>
          <p:cNvPr id="5" name="Title 4">
            <a:extLst>
              <a:ext uri="{FF2B5EF4-FFF2-40B4-BE49-F238E27FC236}">
                <a16:creationId xmlns:a16="http://schemas.microsoft.com/office/drawing/2014/main" id="{B527C38C-A331-3DFC-C138-772D9DE6F34D}"/>
              </a:ext>
            </a:extLst>
          </p:cNvPr>
          <p:cNvSpPr>
            <a:spLocks noGrp="1"/>
          </p:cNvSpPr>
          <p:nvPr>
            <p:ph type="title"/>
          </p:nvPr>
        </p:nvSpPr>
        <p:spPr>
          <a:xfrm>
            <a:off x="1092955" y="560174"/>
            <a:ext cx="10042284" cy="725788"/>
          </a:xfrm>
        </p:spPr>
        <p:txBody>
          <a:bodyPr>
            <a:normAutofit fontScale="90000"/>
          </a:bodyPr>
          <a:lstStyle/>
          <a:p>
            <a:r>
              <a:rPr lang="en-US" dirty="0"/>
              <a:t>Building and construction regulations, codes and standards </a:t>
            </a:r>
            <a:endParaRPr lang="en-AU" dirty="0"/>
          </a:p>
        </p:txBody>
      </p:sp>
      <p:sp>
        <p:nvSpPr>
          <p:cNvPr id="6" name="Text Placeholder 5">
            <a:extLst>
              <a:ext uri="{FF2B5EF4-FFF2-40B4-BE49-F238E27FC236}">
                <a16:creationId xmlns:a16="http://schemas.microsoft.com/office/drawing/2014/main" id="{CE55BD50-A8DB-6F1E-A914-4FFD5BBA9DB1}"/>
              </a:ext>
            </a:extLst>
          </p:cNvPr>
          <p:cNvSpPr>
            <a:spLocks noGrp="1"/>
          </p:cNvSpPr>
          <p:nvPr>
            <p:ph type="body" sz="quarter" idx="14"/>
          </p:nvPr>
        </p:nvSpPr>
        <p:spPr>
          <a:xfrm>
            <a:off x="1092955" y="1514764"/>
            <a:ext cx="10042284" cy="4711469"/>
          </a:xfrm>
        </p:spPr>
        <p:txBody>
          <a:bodyPr>
            <a:normAutofit fontScale="92500" lnSpcReduction="10000"/>
          </a:bodyPr>
          <a:lstStyle/>
          <a:p>
            <a:r>
              <a:rPr lang="en-US" sz="2800" dirty="0">
                <a:ea typeface="Open Sans" pitchFamily="34" charset="0"/>
                <a:cs typeface="Open Sans" pitchFamily="34" charset="0"/>
              </a:rPr>
              <a:t>In addition to the information on the drawings and specifications, you must also keep in mind that the project will need to comply with relevant building and construction regulations, codes, and standards </a:t>
            </a:r>
          </a:p>
          <a:p>
            <a:r>
              <a:rPr lang="en-US" sz="2800" dirty="0">
                <a:ea typeface="Open Sans" pitchFamily="34" charset="0"/>
                <a:cs typeface="Open Sans" pitchFamily="34" charset="0"/>
              </a:rPr>
              <a:t>Some regulations only apply to specific states/territories, so it is essential to check what building and construction regulation applies to a construction project within the jurisdiction of your project</a:t>
            </a:r>
          </a:p>
          <a:p>
            <a:r>
              <a:rPr lang="en-US" sz="2800" dirty="0">
                <a:ea typeface="Open Sans" pitchFamily="34" charset="0"/>
                <a:cs typeface="Open Sans" pitchFamily="34" charset="0"/>
              </a:rPr>
              <a:t>The Australian Government collaborates with state and territory governments to promote nationally consistent requirements through the National Construction Code (NCC).</a:t>
            </a:r>
          </a:p>
          <a:p>
            <a:endParaRPr lang="en-AU" dirty="0"/>
          </a:p>
        </p:txBody>
      </p:sp>
    </p:spTree>
    <p:extLst>
      <p:ext uri="{BB962C8B-B14F-4D97-AF65-F5344CB8AC3E}">
        <p14:creationId xmlns:p14="http://schemas.microsoft.com/office/powerpoint/2010/main" val="343832969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6CF062-032A-C343-FDB6-0D997594825A}"/>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FE9A2DD6-F772-4E81-375A-9F400A8CEB8F}"/>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3EAFF2FF-A6FC-0C99-50F8-0339E57F3204}"/>
              </a:ext>
            </a:extLst>
          </p:cNvPr>
          <p:cNvSpPr>
            <a:spLocks noGrp="1"/>
          </p:cNvSpPr>
          <p:nvPr>
            <p:ph type="sldNum" sz="quarter" idx="17"/>
          </p:nvPr>
        </p:nvSpPr>
        <p:spPr/>
        <p:txBody>
          <a:bodyPr/>
          <a:lstStyle/>
          <a:p>
            <a:fld id="{5C729871-8227-F24C-B28C-D7ED0BAE1282}" type="slidenum">
              <a:rPr lang="en-US" smtClean="0"/>
              <a:pPr/>
              <a:t>6</a:t>
            </a:fld>
            <a:endParaRPr lang="en-US" dirty="0"/>
          </a:p>
        </p:txBody>
      </p:sp>
      <p:sp>
        <p:nvSpPr>
          <p:cNvPr id="5" name="Title 4">
            <a:extLst>
              <a:ext uri="{FF2B5EF4-FFF2-40B4-BE49-F238E27FC236}">
                <a16:creationId xmlns:a16="http://schemas.microsoft.com/office/drawing/2014/main" id="{5DDC11BD-4B5C-7D1C-F2CB-7F810B5AC3F4}"/>
              </a:ext>
            </a:extLst>
          </p:cNvPr>
          <p:cNvSpPr>
            <a:spLocks noGrp="1"/>
          </p:cNvSpPr>
          <p:nvPr>
            <p:ph type="title"/>
          </p:nvPr>
        </p:nvSpPr>
        <p:spPr/>
        <p:txBody>
          <a:bodyPr/>
          <a:lstStyle/>
          <a:p>
            <a:r>
              <a:rPr lang="en-AU" dirty="0"/>
              <a:t>National Construction Code (NCC)</a:t>
            </a:r>
          </a:p>
        </p:txBody>
      </p:sp>
      <p:sp>
        <p:nvSpPr>
          <p:cNvPr id="6" name="Text Placeholder 5">
            <a:extLst>
              <a:ext uri="{FF2B5EF4-FFF2-40B4-BE49-F238E27FC236}">
                <a16:creationId xmlns:a16="http://schemas.microsoft.com/office/drawing/2014/main" id="{C27F6448-751F-1275-00D4-2D0C2FAF8484}"/>
              </a:ext>
            </a:extLst>
          </p:cNvPr>
          <p:cNvSpPr>
            <a:spLocks noGrp="1"/>
          </p:cNvSpPr>
          <p:nvPr>
            <p:ph type="body" sz="quarter" idx="14"/>
          </p:nvPr>
        </p:nvSpPr>
        <p:spPr/>
        <p:txBody>
          <a:bodyPr>
            <a:normAutofit lnSpcReduction="10000"/>
          </a:bodyPr>
          <a:lstStyle/>
          <a:p>
            <a:r>
              <a:rPr lang="en-AU" sz="1800" dirty="0">
                <a:solidFill>
                  <a:srgbClr val="262626"/>
                </a:solidFill>
                <a:effectLst/>
                <a:latin typeface="+mn-lt"/>
                <a:ea typeface="Calibri" panose="020F0502020204030204" pitchFamily="34" charset="0"/>
                <a:cs typeface="Times New Roman" panose="02020603050405020304" pitchFamily="18" charset="0"/>
              </a:rPr>
              <a:t>The National Construction Code is the statutory reference for the minimum technical requirements for the design, construction, and performance of all new buildings and plumbing and drainage systems in Australia. It is important that you review the </a:t>
            </a:r>
            <a:r>
              <a:rPr lang="en-US" sz="1800" dirty="0">
                <a:solidFill>
                  <a:srgbClr val="262626"/>
                </a:solidFill>
                <a:effectLst/>
                <a:latin typeface="+mn-lt"/>
                <a:ea typeface="Calibri" panose="020F0502020204030204" pitchFamily="34" charset="0"/>
                <a:cs typeface="Times New Roman" panose="02020603050405020304" pitchFamily="18" charset="0"/>
              </a:rPr>
              <a:t>construction drawings and specifications in conjunction with the relevant sections of the NCC</a:t>
            </a:r>
            <a:endParaRPr lang="en-AU" sz="1800" dirty="0">
              <a:solidFill>
                <a:srgbClr val="262626"/>
              </a:solidFill>
              <a:effectLst/>
              <a:latin typeface="+mn-lt"/>
              <a:ea typeface="Calibri" panose="020F0502020204030204" pitchFamily="34" charset="0"/>
              <a:cs typeface="Times New Roman" panose="02020603050405020304" pitchFamily="18" charset="0"/>
            </a:endParaRPr>
          </a:p>
          <a:p>
            <a:r>
              <a:rPr lang="en-US" sz="1800" dirty="0">
                <a:solidFill>
                  <a:srgbClr val="262626"/>
                </a:solidFill>
                <a:effectLst/>
                <a:latin typeface="+mn-lt"/>
                <a:ea typeface="Calibri" panose="020F0502020204030204" pitchFamily="34" charset="0"/>
                <a:cs typeface="Times New Roman" panose="02020603050405020304" pitchFamily="18" charset="0"/>
              </a:rPr>
              <a:t>A building's compliance with the NCC is dependent on whether it satisfies the General and relevant Performance Requirements specified in the NCC</a:t>
            </a:r>
          </a:p>
          <a:p>
            <a:r>
              <a:rPr lang="en-US" sz="1800" dirty="0">
                <a:solidFill>
                  <a:srgbClr val="262626"/>
                </a:solidFill>
                <a:effectLst/>
                <a:latin typeface="+mn-lt"/>
                <a:ea typeface="Calibri" panose="020F0502020204030204" pitchFamily="34" charset="0"/>
                <a:cs typeface="Times New Roman" panose="02020603050405020304" pitchFamily="18" charset="0"/>
              </a:rPr>
              <a:t>General Requirements provide rules and instructions on applying the NCC to a construction project. Performance Requirements are the requirements of the NCC that must be met. It constitutes the minimum level that buildings and building elements must meet</a:t>
            </a:r>
          </a:p>
          <a:p>
            <a:r>
              <a:rPr lang="en-US" sz="1800" dirty="0">
                <a:solidFill>
                  <a:srgbClr val="262626"/>
                </a:solidFill>
                <a:effectLst/>
                <a:latin typeface="+mn-lt"/>
                <a:ea typeface="Calibri" panose="020F0502020204030204" pitchFamily="34" charset="0"/>
                <a:cs typeface="Times New Roman" panose="02020603050405020304" pitchFamily="18" charset="0"/>
              </a:rPr>
              <a:t>Because of the NCC's performance-based nature, a choice of compliance pathways is opened for a construction project to comply with the NCC. </a:t>
            </a:r>
          </a:p>
          <a:p>
            <a:pPr lvl="1"/>
            <a:r>
              <a:rPr lang="en-US" sz="1400" dirty="0">
                <a:solidFill>
                  <a:schemeClr val="tx2">
                    <a:lumMod val="75000"/>
                  </a:schemeClr>
                </a:solidFill>
                <a:effectLst/>
                <a:latin typeface="+mn-lt"/>
                <a:ea typeface="Calibri" panose="020F0502020204030204" pitchFamily="34" charset="0"/>
                <a:cs typeface="Times New Roman" panose="02020603050405020304" pitchFamily="18" charset="0"/>
              </a:rPr>
              <a:t>A project may adopt either the Performance Solution or the Deemed-to-Satisfy (DTS) Solution.</a:t>
            </a:r>
          </a:p>
          <a:p>
            <a:pPr lvl="1"/>
            <a:r>
              <a:rPr lang="en-US" sz="1400" dirty="0">
                <a:solidFill>
                  <a:schemeClr val="tx2">
                    <a:lumMod val="75000"/>
                  </a:schemeClr>
                </a:solidFill>
                <a:effectLst/>
                <a:latin typeface="+mn-lt"/>
                <a:ea typeface="Calibri" panose="020F0502020204030204" pitchFamily="34" charset="0"/>
                <a:cs typeface="Times New Roman" panose="02020603050405020304" pitchFamily="18" charset="0"/>
              </a:rPr>
              <a:t> When a building complies with the NCC by using Assessment Methods provided in the NCC, this is called a Performance Solution. </a:t>
            </a:r>
          </a:p>
          <a:p>
            <a:pPr lvl="1"/>
            <a:r>
              <a:rPr lang="en-US" sz="1400" dirty="0">
                <a:solidFill>
                  <a:schemeClr val="tx2">
                    <a:lumMod val="75000"/>
                  </a:schemeClr>
                </a:solidFill>
                <a:effectLst/>
                <a:latin typeface="+mn-lt"/>
                <a:ea typeface="Calibri" panose="020F0502020204030204" pitchFamily="34" charset="0"/>
                <a:cs typeface="Times New Roman" panose="02020603050405020304" pitchFamily="18" charset="0"/>
              </a:rPr>
              <a:t>On the other hand, a DTS Solution follows the set recipe of what, when, and how to do something as prescribed in the NCC. </a:t>
            </a:r>
          </a:p>
          <a:p>
            <a:endParaRPr lang="en-AU" sz="1800" dirty="0">
              <a:solidFill>
                <a:srgbClr val="262626"/>
              </a:solidFill>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2608395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E6144C-E12F-41AF-63C1-DBE4F3521EA3}"/>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753697EF-C00A-AB9D-0BBE-D8A04BFE121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B8CB8051-D46A-2B30-0CBE-BF25A1CF2C1D}"/>
              </a:ext>
            </a:extLst>
          </p:cNvPr>
          <p:cNvSpPr>
            <a:spLocks noGrp="1"/>
          </p:cNvSpPr>
          <p:nvPr>
            <p:ph type="sldNum" sz="quarter" idx="17"/>
          </p:nvPr>
        </p:nvSpPr>
        <p:spPr/>
        <p:txBody>
          <a:bodyPr/>
          <a:lstStyle/>
          <a:p>
            <a:fld id="{5C729871-8227-F24C-B28C-D7ED0BAE1282}" type="slidenum">
              <a:rPr lang="en-US" smtClean="0"/>
              <a:pPr/>
              <a:t>7</a:t>
            </a:fld>
            <a:endParaRPr lang="en-US" dirty="0"/>
          </a:p>
        </p:txBody>
      </p:sp>
      <p:sp>
        <p:nvSpPr>
          <p:cNvPr id="5" name="Title 4">
            <a:extLst>
              <a:ext uri="{FF2B5EF4-FFF2-40B4-BE49-F238E27FC236}">
                <a16:creationId xmlns:a16="http://schemas.microsoft.com/office/drawing/2014/main" id="{BB76602D-E84F-0907-E7C1-6A5C009C264F}"/>
              </a:ext>
            </a:extLst>
          </p:cNvPr>
          <p:cNvSpPr>
            <a:spLocks noGrp="1"/>
          </p:cNvSpPr>
          <p:nvPr>
            <p:ph type="title"/>
          </p:nvPr>
        </p:nvSpPr>
        <p:spPr/>
        <p:txBody>
          <a:bodyPr/>
          <a:lstStyle/>
          <a:p>
            <a:r>
              <a:rPr lang="en-AU" dirty="0"/>
              <a:t>Standards</a:t>
            </a:r>
          </a:p>
        </p:txBody>
      </p:sp>
      <p:sp>
        <p:nvSpPr>
          <p:cNvPr id="6" name="Text Placeholder 5">
            <a:extLst>
              <a:ext uri="{FF2B5EF4-FFF2-40B4-BE49-F238E27FC236}">
                <a16:creationId xmlns:a16="http://schemas.microsoft.com/office/drawing/2014/main" id="{15E33B27-7330-61BC-B87D-99DF7FA2D36F}"/>
              </a:ext>
            </a:extLst>
          </p:cNvPr>
          <p:cNvSpPr>
            <a:spLocks noGrp="1"/>
          </p:cNvSpPr>
          <p:nvPr>
            <p:ph type="body" sz="quarter" idx="14"/>
          </p:nvPr>
        </p:nvSpPr>
        <p:spPr>
          <a:xfrm>
            <a:off x="1148373" y="1357556"/>
            <a:ext cx="10042284" cy="4193499"/>
          </a:xfrm>
        </p:spPr>
        <p:txBody>
          <a:bodyPr>
            <a:normAutofit fontScale="77500" lnSpcReduction="20000"/>
          </a:bodyPr>
          <a:lstStyle/>
          <a:p>
            <a:r>
              <a:rPr lang="en-US" dirty="0"/>
              <a:t>State and Commonwealth governments often refer to Australian Standards® (AS) or joint Australian/New Zealand Standards (AS/NZS) in their legislation. When this happens, these standards can become mandatory</a:t>
            </a:r>
          </a:p>
          <a:p>
            <a:r>
              <a:rPr lang="en-AU" dirty="0"/>
              <a:t>Workplace health and safety standards are often provided in codes of practice</a:t>
            </a:r>
          </a:p>
          <a:p>
            <a:r>
              <a:rPr lang="en-AU" dirty="0"/>
              <a:t>The NCC </a:t>
            </a:r>
            <a:r>
              <a:rPr lang="en-US" dirty="0"/>
              <a:t>sets the minimum required level for the safety, health, amenity, accessibility and sustainability of certain buildings, if an Australian Standard is referenced in the NCC, then compliance with it becomes mandatory, as required under the NCC</a:t>
            </a:r>
          </a:p>
          <a:p>
            <a:r>
              <a:rPr lang="en-US" dirty="0"/>
              <a:t>An example of a standards used in the </a:t>
            </a:r>
            <a:r>
              <a:rPr lang="en-US" sz="2800" dirty="0">
                <a:ea typeface="Open Sans" pitchFamily="34" charset="0"/>
                <a:cs typeface="Open Sans" pitchFamily="34" charset="0"/>
              </a:rPr>
              <a:t>building and construction industry is:</a:t>
            </a:r>
          </a:p>
          <a:p>
            <a:pPr marL="0" indent="0">
              <a:buNone/>
            </a:pPr>
            <a:endParaRPr lang="en-AU" dirty="0"/>
          </a:p>
        </p:txBody>
      </p:sp>
      <p:graphicFrame>
        <p:nvGraphicFramePr>
          <p:cNvPr id="7" name="Diagram 6" descr="Example of AS 3959- Establishes the bushfire attack levels used to establish the requirements for construction">
            <a:extLst>
              <a:ext uri="{FF2B5EF4-FFF2-40B4-BE49-F238E27FC236}">
                <a16:creationId xmlns:a16="http://schemas.microsoft.com/office/drawing/2014/main" id="{B05D920A-8F65-6745-A00E-9C53CA2CB4E0}"/>
              </a:ext>
            </a:extLst>
          </p:cNvPr>
          <p:cNvGraphicFramePr/>
          <p:nvPr/>
        </p:nvGraphicFramePr>
        <p:xfrm>
          <a:off x="1539708" y="5107709"/>
          <a:ext cx="9650949" cy="1348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528507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Person using a gantt chart on a tablet">
            <a:extLst>
              <a:ext uri="{FF2B5EF4-FFF2-40B4-BE49-F238E27FC236}">
                <a16:creationId xmlns:a16="http://schemas.microsoft.com/office/drawing/2014/main" id="{8AAF1B46-A141-421B-72AE-9DDDEA6822A6}"/>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r="-3" b="-3"/>
          <a:stretch/>
        </p:blipFill>
        <p:spPr>
          <a:xfrm>
            <a:off x="-19678" y="-11576"/>
            <a:ext cx="5144542" cy="6582968"/>
          </a:xfrm>
          <a:prstGeom prst="rect">
            <a:avLst/>
          </a:prstGeom>
          <a:noFill/>
        </p:spPr>
      </p:pic>
      <p:sp>
        <p:nvSpPr>
          <p:cNvPr id="2" name="Date Placeholder 1">
            <a:extLst>
              <a:ext uri="{FF2B5EF4-FFF2-40B4-BE49-F238E27FC236}">
                <a16:creationId xmlns:a16="http://schemas.microsoft.com/office/drawing/2014/main" id="{064D1E79-A216-6018-209C-2AE50C8F7ED7}"/>
              </a:ext>
            </a:extLst>
          </p:cNvPr>
          <p:cNvSpPr>
            <a:spLocks noGrp="1"/>
          </p:cNvSpPr>
          <p:nvPr>
            <p:ph type="dt" sz="half" idx="15"/>
          </p:nvPr>
        </p:nvSpPr>
        <p:spPr>
          <a:xfrm>
            <a:off x="3313" y="6571397"/>
            <a:ext cx="2743200" cy="286603"/>
          </a:xfrm>
        </p:spPr>
        <p:txBody>
          <a:bodyPr anchor="ctr">
            <a:normAutofit/>
          </a:bodyPr>
          <a:lstStyle/>
          <a:p>
            <a:pPr>
              <a:spcAft>
                <a:spcPts val="600"/>
              </a:spcAft>
            </a:pPr>
            <a:r>
              <a:rPr lang="en-US" dirty="0"/>
              <a:t>CSTC Pty Ltd_RTO#0699_v3-0_17/02/2025</a:t>
            </a:r>
          </a:p>
        </p:txBody>
      </p:sp>
      <p:sp>
        <p:nvSpPr>
          <p:cNvPr id="3" name="Footer Placeholder 2">
            <a:extLst>
              <a:ext uri="{FF2B5EF4-FFF2-40B4-BE49-F238E27FC236}">
                <a16:creationId xmlns:a16="http://schemas.microsoft.com/office/drawing/2014/main" id="{FCF61FE5-3DE9-3372-CC38-AB3C837622E0}"/>
              </a:ext>
            </a:extLst>
          </p:cNvPr>
          <p:cNvSpPr>
            <a:spLocks noGrp="1"/>
          </p:cNvSpPr>
          <p:nvPr>
            <p:ph type="ftr" sz="quarter" idx="16"/>
          </p:nvPr>
        </p:nvSpPr>
        <p:spPr>
          <a:xfrm>
            <a:off x="4038600" y="6571393"/>
            <a:ext cx="4114800" cy="286608"/>
          </a:xfrm>
        </p:spPr>
        <p:txBody>
          <a:bodyPr anchor="ctr">
            <a:normAutofit/>
          </a:bodyPr>
          <a:lstStyle/>
          <a:p>
            <a:pPr>
              <a:spcAft>
                <a:spcPts val="600"/>
              </a:spcAft>
            </a:pPr>
            <a:r>
              <a:rPr lang="en-US" dirty="0"/>
              <a:t>CPCCBC4007</a:t>
            </a:r>
            <a:endParaRPr lang="en-AU" dirty="0"/>
          </a:p>
        </p:txBody>
      </p:sp>
      <p:sp>
        <p:nvSpPr>
          <p:cNvPr id="4" name="Slide Number Placeholder 3">
            <a:extLst>
              <a:ext uri="{FF2B5EF4-FFF2-40B4-BE49-F238E27FC236}">
                <a16:creationId xmlns:a16="http://schemas.microsoft.com/office/drawing/2014/main" id="{29C4E76D-7EB7-1E46-B9AE-4FD80FD56DD0}"/>
              </a:ext>
            </a:extLst>
          </p:cNvPr>
          <p:cNvSpPr>
            <a:spLocks noGrp="1"/>
          </p:cNvSpPr>
          <p:nvPr>
            <p:ph type="sldNum" sz="quarter" idx="17"/>
          </p:nvPr>
        </p:nvSpPr>
        <p:spPr>
          <a:xfrm>
            <a:off x="9740348" y="6571392"/>
            <a:ext cx="2448338" cy="286605"/>
          </a:xfrm>
        </p:spPr>
        <p:txBody>
          <a:bodyPr anchor="ctr">
            <a:normAutofit/>
          </a:bodyPr>
          <a:lstStyle/>
          <a:p>
            <a:pPr>
              <a:spcAft>
                <a:spcPts val="600"/>
              </a:spcAft>
            </a:pPr>
            <a:fld id="{5C729871-8227-F24C-B28C-D7ED0BAE1282}" type="slidenum">
              <a:rPr lang="en-US" smtClean="0"/>
              <a:pPr>
                <a:spcAft>
                  <a:spcPts val="600"/>
                </a:spcAft>
              </a:pPr>
              <a:t>8</a:t>
            </a:fld>
            <a:endParaRPr lang="en-US" dirty="0"/>
          </a:p>
        </p:txBody>
      </p:sp>
      <p:sp>
        <p:nvSpPr>
          <p:cNvPr id="7" name="Title 6">
            <a:extLst>
              <a:ext uri="{FF2B5EF4-FFF2-40B4-BE49-F238E27FC236}">
                <a16:creationId xmlns:a16="http://schemas.microsoft.com/office/drawing/2014/main" id="{F2FD3DC8-F5E6-98A9-208C-41825ADE10AB}"/>
              </a:ext>
            </a:extLst>
          </p:cNvPr>
          <p:cNvSpPr>
            <a:spLocks noGrp="1"/>
          </p:cNvSpPr>
          <p:nvPr>
            <p:ph type="title"/>
          </p:nvPr>
        </p:nvSpPr>
        <p:spPr>
          <a:xfrm>
            <a:off x="5730858" y="560174"/>
            <a:ext cx="5162550" cy="510745"/>
          </a:xfrm>
        </p:spPr>
        <p:txBody>
          <a:bodyPr anchor="t">
            <a:normAutofit/>
          </a:bodyPr>
          <a:lstStyle/>
          <a:p>
            <a:r>
              <a:rPr lang="en-US" dirty="0"/>
              <a:t>Project plan</a:t>
            </a:r>
            <a:endParaRPr lang="en-AU" dirty="0"/>
          </a:p>
        </p:txBody>
      </p:sp>
      <p:sp>
        <p:nvSpPr>
          <p:cNvPr id="9" name="Text Placeholder 8">
            <a:extLst>
              <a:ext uri="{FF2B5EF4-FFF2-40B4-BE49-F238E27FC236}">
                <a16:creationId xmlns:a16="http://schemas.microsoft.com/office/drawing/2014/main" id="{B2E7F808-7B57-6C0F-8047-29426B41BCB3}"/>
              </a:ext>
            </a:extLst>
          </p:cNvPr>
          <p:cNvSpPr>
            <a:spLocks noGrp="1"/>
          </p:cNvSpPr>
          <p:nvPr>
            <p:ph type="body" sz="quarter" idx="14"/>
          </p:nvPr>
        </p:nvSpPr>
        <p:spPr>
          <a:xfrm>
            <a:off x="5730858" y="1285962"/>
            <a:ext cx="5162550" cy="4931958"/>
          </a:xfrm>
        </p:spPr>
        <p:txBody>
          <a:bodyPr>
            <a:normAutofit/>
          </a:bodyPr>
          <a:lstStyle/>
          <a:p>
            <a:pPr>
              <a:lnSpc>
                <a:spcPct val="90000"/>
              </a:lnSpc>
            </a:pPr>
            <a:r>
              <a:rPr lang="en-US" dirty="0"/>
              <a:t>A project plan is a document that maps out the tasks, effort, timing, and resources needed to meet project goals within a predefined scope</a:t>
            </a:r>
          </a:p>
          <a:p>
            <a:pPr>
              <a:lnSpc>
                <a:spcPct val="90000"/>
              </a:lnSpc>
            </a:pPr>
            <a:r>
              <a:rPr lang="en-US" dirty="0"/>
              <a:t>It's often presented in the form of a Gantt chart because it's easy to visualise the project timeline and ensure work stays on track.</a:t>
            </a:r>
            <a:endParaRPr lang="en-AU" dirty="0"/>
          </a:p>
        </p:txBody>
      </p:sp>
    </p:spTree>
    <p:extLst>
      <p:ext uri="{BB962C8B-B14F-4D97-AF65-F5344CB8AC3E}">
        <p14:creationId xmlns:p14="http://schemas.microsoft.com/office/powerpoint/2010/main" val="130664151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01DED2-8514-8B81-AC65-DF65C69E31CB}"/>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2DEFAC24-4482-9728-C8D3-A991DDA54D3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B98B7766-4969-AF37-01B6-7D477A9A019F}"/>
              </a:ext>
            </a:extLst>
          </p:cNvPr>
          <p:cNvSpPr>
            <a:spLocks noGrp="1"/>
          </p:cNvSpPr>
          <p:nvPr>
            <p:ph type="sldNum" sz="quarter" idx="17"/>
          </p:nvPr>
        </p:nvSpPr>
        <p:spPr/>
        <p:txBody>
          <a:bodyPr/>
          <a:lstStyle/>
          <a:p>
            <a:fld id="{5C729871-8227-F24C-B28C-D7ED0BAE1282}" type="slidenum">
              <a:rPr lang="en-US" smtClean="0"/>
              <a:pPr/>
              <a:t>9</a:t>
            </a:fld>
            <a:endParaRPr lang="en-US" dirty="0"/>
          </a:p>
        </p:txBody>
      </p:sp>
      <p:sp>
        <p:nvSpPr>
          <p:cNvPr id="5" name="Title 4">
            <a:extLst>
              <a:ext uri="{FF2B5EF4-FFF2-40B4-BE49-F238E27FC236}">
                <a16:creationId xmlns:a16="http://schemas.microsoft.com/office/drawing/2014/main" id="{AEB43502-728D-3F83-45D3-45AFCE7EDF33}"/>
              </a:ext>
            </a:extLst>
          </p:cNvPr>
          <p:cNvSpPr>
            <a:spLocks noGrp="1"/>
          </p:cNvSpPr>
          <p:nvPr>
            <p:ph type="title"/>
          </p:nvPr>
        </p:nvSpPr>
        <p:spPr/>
        <p:txBody>
          <a:bodyPr/>
          <a:lstStyle/>
          <a:p>
            <a:r>
              <a:rPr lang="en-US" dirty="0"/>
              <a:t>Basic operational requirements</a:t>
            </a:r>
            <a:endParaRPr lang="en-AU" dirty="0"/>
          </a:p>
        </p:txBody>
      </p:sp>
      <p:sp>
        <p:nvSpPr>
          <p:cNvPr id="6" name="Text Placeholder 5">
            <a:extLst>
              <a:ext uri="{FF2B5EF4-FFF2-40B4-BE49-F238E27FC236}">
                <a16:creationId xmlns:a16="http://schemas.microsoft.com/office/drawing/2014/main" id="{39BD59C8-E1FA-BF77-5BF0-EB601564445F}"/>
              </a:ext>
            </a:extLst>
          </p:cNvPr>
          <p:cNvSpPr>
            <a:spLocks noGrp="1"/>
          </p:cNvSpPr>
          <p:nvPr>
            <p:ph type="body" sz="quarter" idx="14"/>
          </p:nvPr>
        </p:nvSpPr>
        <p:spPr/>
        <p:txBody>
          <a:bodyPr>
            <a:normAutofit fontScale="62500" lnSpcReduction="20000"/>
          </a:bodyPr>
          <a:lstStyle/>
          <a:p>
            <a:pPr marL="628650" indent="-457200" algn="just">
              <a:lnSpc>
                <a:spcPct val="113000"/>
              </a:lnSpc>
              <a:spcBef>
                <a:spcPts val="600"/>
              </a:spcBef>
              <a:spcAft>
                <a:spcPts val="600"/>
              </a:spcAft>
            </a:pPr>
            <a:r>
              <a:rPr lang="en-US" sz="2800" dirty="0">
                <a:ea typeface="Open Sans" pitchFamily="34" charset="0"/>
                <a:cs typeface="Open Sans" pitchFamily="34" charset="0"/>
              </a:rPr>
              <a:t>A person conducting a business or undertaking (PCBU) in the construction industry must ensure that every employee has completed white card training under the model WHS Act, including those who have completed training in the past but have not done construction work in the last two years</a:t>
            </a:r>
          </a:p>
          <a:p>
            <a:pPr marL="628650" indent="-457200" algn="just">
              <a:lnSpc>
                <a:spcPct val="113000"/>
              </a:lnSpc>
              <a:spcBef>
                <a:spcPts val="600"/>
              </a:spcBef>
              <a:spcAft>
                <a:spcPts val="600"/>
              </a:spcAft>
            </a:pPr>
            <a:r>
              <a:rPr lang="en-US" sz="2800" dirty="0">
                <a:ea typeface="Open Sans" pitchFamily="34" charset="0"/>
                <a:cs typeface="Open Sans" pitchFamily="34" charset="0"/>
              </a:rPr>
              <a:t>Once an individual has completed the training, they can request a white card from a WHS regulator. In Australia, a white card issued in one state or territory or by the Commonwealth is recognised in all other states or territories</a:t>
            </a:r>
          </a:p>
          <a:p>
            <a:pPr marL="628650" indent="-457200" algn="just">
              <a:lnSpc>
                <a:spcPct val="113000"/>
              </a:lnSpc>
              <a:spcBef>
                <a:spcPts val="600"/>
              </a:spcBef>
              <a:spcAft>
                <a:spcPts val="600"/>
              </a:spcAft>
            </a:pPr>
            <a:r>
              <a:rPr lang="en-US" sz="2800" dirty="0">
                <a:ea typeface="Open Sans" pitchFamily="34" charset="0"/>
                <a:cs typeface="Open Sans" pitchFamily="34" charset="0"/>
              </a:rPr>
              <a:t>Contact the WHS Regulator in your state or territory or the Commonwealth for more information about white card preparation, cross-border identification, applications, and renewal of white cards </a:t>
            </a:r>
          </a:p>
          <a:p>
            <a:pPr marL="628650" indent="-457200" algn="just">
              <a:lnSpc>
                <a:spcPct val="113000"/>
              </a:lnSpc>
              <a:spcBef>
                <a:spcPts val="600"/>
              </a:spcBef>
              <a:spcAft>
                <a:spcPts val="600"/>
              </a:spcAft>
            </a:pPr>
            <a:r>
              <a:rPr lang="en-US" sz="2800" dirty="0">
                <a:ea typeface="Open Sans" pitchFamily="34" charset="0"/>
                <a:cs typeface="Open Sans" pitchFamily="34" charset="0"/>
              </a:rPr>
              <a:t>A high-risk work licence is required for certain high risk work, such as operating some types of cranes or carrying out scaffolding work. It is important that you ensure relevant workers and operators hold current licences.</a:t>
            </a:r>
          </a:p>
          <a:p>
            <a:endParaRPr lang="en-AU" dirty="0"/>
          </a:p>
        </p:txBody>
      </p:sp>
    </p:spTree>
    <p:extLst>
      <p:ext uri="{BB962C8B-B14F-4D97-AF65-F5344CB8AC3E}">
        <p14:creationId xmlns:p14="http://schemas.microsoft.com/office/powerpoint/2010/main" val="317955458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4C0DAA-4A50-8E5E-1709-80E4ED0FAEF6}"/>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3221337A-66F7-E161-2EC9-79D7448BB57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9009E377-E068-C772-36DB-3082CE2BC0DE}"/>
              </a:ext>
            </a:extLst>
          </p:cNvPr>
          <p:cNvSpPr>
            <a:spLocks noGrp="1"/>
          </p:cNvSpPr>
          <p:nvPr>
            <p:ph type="sldNum" sz="quarter" idx="17"/>
          </p:nvPr>
        </p:nvSpPr>
        <p:spPr/>
        <p:txBody>
          <a:bodyPr/>
          <a:lstStyle/>
          <a:p>
            <a:fld id="{5C729871-8227-F24C-B28C-D7ED0BAE1282}" type="slidenum">
              <a:rPr lang="en-US" smtClean="0"/>
              <a:pPr/>
              <a:t>10</a:t>
            </a:fld>
            <a:endParaRPr lang="en-US" dirty="0"/>
          </a:p>
        </p:txBody>
      </p:sp>
      <p:sp>
        <p:nvSpPr>
          <p:cNvPr id="5" name="Title 4">
            <a:extLst>
              <a:ext uri="{FF2B5EF4-FFF2-40B4-BE49-F238E27FC236}">
                <a16:creationId xmlns:a16="http://schemas.microsoft.com/office/drawing/2014/main" id="{445DE570-1576-A3E1-2B9D-334C881C261D}"/>
              </a:ext>
            </a:extLst>
          </p:cNvPr>
          <p:cNvSpPr>
            <a:spLocks noGrp="1"/>
          </p:cNvSpPr>
          <p:nvPr>
            <p:ph type="title"/>
          </p:nvPr>
        </p:nvSpPr>
        <p:spPr/>
        <p:txBody>
          <a:bodyPr/>
          <a:lstStyle/>
          <a:p>
            <a:r>
              <a:rPr lang="en-US" dirty="0"/>
              <a:t>Contract documents</a:t>
            </a:r>
            <a:endParaRPr lang="en-AU" dirty="0"/>
          </a:p>
        </p:txBody>
      </p:sp>
      <p:sp>
        <p:nvSpPr>
          <p:cNvPr id="6" name="Text Placeholder 5">
            <a:extLst>
              <a:ext uri="{FF2B5EF4-FFF2-40B4-BE49-F238E27FC236}">
                <a16:creationId xmlns:a16="http://schemas.microsoft.com/office/drawing/2014/main" id="{617C108A-AF62-433F-13B7-A5BE5A4497A3}"/>
              </a:ext>
            </a:extLst>
          </p:cNvPr>
          <p:cNvSpPr>
            <a:spLocks noGrp="1"/>
          </p:cNvSpPr>
          <p:nvPr>
            <p:ph type="body" sz="quarter" idx="14"/>
          </p:nvPr>
        </p:nvSpPr>
        <p:spPr/>
        <p:txBody>
          <a:bodyPr>
            <a:normAutofit fontScale="70000" lnSpcReduction="20000"/>
          </a:bodyPr>
          <a:lstStyle/>
          <a:p>
            <a:r>
              <a:rPr lang="en-US" dirty="0"/>
              <a:t>Contract documents are written documents that specify the duties, obligations, and work of the construction contract and are legally binding on the parties to the contract (owner/client and contractor) </a:t>
            </a:r>
          </a:p>
          <a:p>
            <a:r>
              <a:rPr lang="en-US" dirty="0"/>
              <a:t>It is necessary for the person drafting the contracting specifications and other documents to clearly understand what the effects of the contract documentation do and do not constitute; failure to properly classify the contract documents may be a major contractual flaw </a:t>
            </a:r>
          </a:p>
          <a:p>
            <a:r>
              <a:rPr lang="en-US" dirty="0"/>
              <a:t>Following the contract-writing axiom ‘say it once in the right place’, what constitutes the contract documents should be indicated at only one venue (preferably the owner-contractor agreement). The listing of the contract documentation should be complete and unambiguous to maximise the potential for consistent interpretation and should not include any documents that should not rightfully constitute contract documents </a:t>
            </a:r>
          </a:p>
          <a:p>
            <a:pPr marL="960120" marR="64770" lvl="1" algn="just">
              <a:lnSpc>
                <a:spcPct val="115000"/>
              </a:lnSpc>
              <a:spcBef>
                <a:spcPts val="600"/>
              </a:spcBef>
              <a:spcAft>
                <a:spcPts val="600"/>
              </a:spcAft>
              <a:tabLst>
                <a:tab pos="114300" algn="l"/>
              </a:tabLst>
            </a:pPr>
            <a:r>
              <a:rPr lang="en-US" dirty="0"/>
              <a:t>In this respect, common examples of vagueness include phrases such as: ‘the contract documents include all exhibits, attachments, supplements, and all other such documents used as contract modifications.’</a:t>
            </a:r>
            <a:endParaRPr lang="en-AU" dirty="0"/>
          </a:p>
        </p:txBody>
      </p:sp>
    </p:spTree>
    <p:extLst>
      <p:ext uri="{BB962C8B-B14F-4D97-AF65-F5344CB8AC3E}">
        <p14:creationId xmlns:p14="http://schemas.microsoft.com/office/powerpoint/2010/main" val="402786836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EE05BF-3674-3E59-4EAC-08ED90DFFD7E}"/>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7F129054-6D75-EBF8-3588-C85107FB8D8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88843BCA-3914-D83D-B8D6-CAE3AC5A70C6}"/>
              </a:ext>
            </a:extLst>
          </p:cNvPr>
          <p:cNvSpPr>
            <a:spLocks noGrp="1"/>
          </p:cNvSpPr>
          <p:nvPr>
            <p:ph type="sldNum" sz="quarter" idx="17"/>
          </p:nvPr>
        </p:nvSpPr>
        <p:spPr/>
        <p:txBody>
          <a:bodyPr/>
          <a:lstStyle/>
          <a:p>
            <a:fld id="{5C729871-8227-F24C-B28C-D7ED0BAE1282}" type="slidenum">
              <a:rPr lang="en-US" smtClean="0"/>
              <a:pPr/>
              <a:t>11</a:t>
            </a:fld>
            <a:endParaRPr lang="en-US" dirty="0"/>
          </a:p>
        </p:txBody>
      </p:sp>
      <p:sp>
        <p:nvSpPr>
          <p:cNvPr id="5" name="Title 4">
            <a:extLst>
              <a:ext uri="{FF2B5EF4-FFF2-40B4-BE49-F238E27FC236}">
                <a16:creationId xmlns:a16="http://schemas.microsoft.com/office/drawing/2014/main" id="{4675D738-AAB2-D5C9-5F9D-1A5D3504D76C}"/>
              </a:ext>
            </a:extLst>
          </p:cNvPr>
          <p:cNvSpPr>
            <a:spLocks noGrp="1"/>
          </p:cNvSpPr>
          <p:nvPr>
            <p:ph type="title"/>
          </p:nvPr>
        </p:nvSpPr>
        <p:spPr/>
        <p:txBody>
          <a:bodyPr/>
          <a:lstStyle/>
          <a:p>
            <a:r>
              <a:rPr lang="en-US" dirty="0"/>
              <a:t>Documents required as part of a contract</a:t>
            </a:r>
            <a:endParaRPr lang="en-AU" dirty="0"/>
          </a:p>
        </p:txBody>
      </p:sp>
      <p:sp>
        <p:nvSpPr>
          <p:cNvPr id="6" name="Text Placeholder 5">
            <a:extLst>
              <a:ext uri="{FF2B5EF4-FFF2-40B4-BE49-F238E27FC236}">
                <a16:creationId xmlns:a16="http://schemas.microsoft.com/office/drawing/2014/main" id="{80E4FC69-98CB-5468-1ECA-A93FC7F255E9}"/>
              </a:ext>
            </a:extLst>
          </p:cNvPr>
          <p:cNvSpPr>
            <a:spLocks noGrp="1"/>
          </p:cNvSpPr>
          <p:nvPr>
            <p:ph type="body" sz="quarter" idx="14"/>
          </p:nvPr>
        </p:nvSpPr>
        <p:spPr/>
        <p:txBody>
          <a:bodyPr>
            <a:normAutofit fontScale="77500" lnSpcReduction="20000"/>
          </a:bodyPr>
          <a:lstStyle/>
          <a:p>
            <a:r>
              <a:rPr lang="en-US" dirty="0"/>
              <a:t>Contract document</a:t>
            </a:r>
          </a:p>
          <a:p>
            <a:pPr lvl="1"/>
            <a:r>
              <a:rPr lang="en-US" dirty="0"/>
              <a:t>Documents that are designated in the agreement and altogether comprise the contract</a:t>
            </a:r>
          </a:p>
          <a:p>
            <a:r>
              <a:rPr lang="en-US" dirty="0"/>
              <a:t>Bidding document</a:t>
            </a:r>
          </a:p>
          <a:p>
            <a:pPr lvl="1"/>
            <a:r>
              <a:rPr lang="en-US" dirty="0"/>
              <a:t>These are the proposed contract documents and all bidding requirements</a:t>
            </a:r>
          </a:p>
          <a:p>
            <a:pPr lvl="1"/>
            <a:r>
              <a:rPr lang="en-US" dirty="0"/>
              <a:t>Bidding requirements</a:t>
            </a:r>
          </a:p>
          <a:p>
            <a:pPr lvl="2"/>
            <a:r>
              <a:rPr lang="en-AU" sz="1800" dirty="0">
                <a:solidFill>
                  <a:srgbClr val="262626"/>
                </a:solidFill>
                <a:effectLst/>
                <a:latin typeface="+mn-lt"/>
                <a:ea typeface="Times New Roman" panose="02020603050405020304" pitchFamily="18" charset="0"/>
              </a:rPr>
              <a:t>These are the advertising or invitation to bid, instructions to bidders, bid bond or other bid protection, if any, the bid type, and the bid with any attachments</a:t>
            </a:r>
            <a:r>
              <a:rPr lang="en-US" sz="1800" dirty="0">
                <a:latin typeface="+mn-lt"/>
              </a:rPr>
              <a:t> </a:t>
            </a:r>
          </a:p>
          <a:p>
            <a:r>
              <a:rPr lang="en-US" dirty="0"/>
              <a:t>Drawings</a:t>
            </a:r>
          </a:p>
          <a:p>
            <a:pPr lvl="1"/>
            <a:r>
              <a:rPr lang="en-US" dirty="0"/>
              <a:t>This is the section of the contract that describes the complexity, scope, and purpose of the work to be done by the contractor</a:t>
            </a:r>
          </a:p>
          <a:p>
            <a:r>
              <a:rPr lang="en-US" dirty="0"/>
              <a:t>Specifications</a:t>
            </a:r>
          </a:p>
          <a:p>
            <a:pPr lvl="1"/>
            <a:r>
              <a:rPr lang="en-US" dirty="0"/>
              <a:t>The portion of the contract consisting of written content, equipment, processes, specifications, and workmanship criteria as applied to the work and certain administrative and procedural requirements relevant to the work.</a:t>
            </a:r>
            <a:endParaRPr lang="en-AU" dirty="0"/>
          </a:p>
        </p:txBody>
      </p:sp>
    </p:spTree>
    <p:extLst>
      <p:ext uri="{BB962C8B-B14F-4D97-AF65-F5344CB8AC3E}">
        <p14:creationId xmlns:p14="http://schemas.microsoft.com/office/powerpoint/2010/main" val="56910059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DA0AE8-172E-93B3-9C97-F95E9A4BB2B2}"/>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55C63681-6F6F-4EC0-64A2-069DAB48385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8CFEDECC-99E9-A227-238F-4F10503AA6AA}"/>
              </a:ext>
            </a:extLst>
          </p:cNvPr>
          <p:cNvSpPr>
            <a:spLocks noGrp="1"/>
          </p:cNvSpPr>
          <p:nvPr>
            <p:ph type="sldNum" sz="quarter" idx="17"/>
          </p:nvPr>
        </p:nvSpPr>
        <p:spPr/>
        <p:txBody>
          <a:bodyPr/>
          <a:lstStyle/>
          <a:p>
            <a:fld id="{5C729871-8227-F24C-B28C-D7ED0BAE1282}" type="slidenum">
              <a:rPr lang="en-US" smtClean="0"/>
              <a:pPr/>
              <a:t>12</a:t>
            </a:fld>
            <a:endParaRPr lang="en-US" dirty="0"/>
          </a:p>
        </p:txBody>
      </p:sp>
      <p:sp>
        <p:nvSpPr>
          <p:cNvPr id="5" name="Title 4">
            <a:extLst>
              <a:ext uri="{FF2B5EF4-FFF2-40B4-BE49-F238E27FC236}">
                <a16:creationId xmlns:a16="http://schemas.microsoft.com/office/drawing/2014/main" id="{493197E1-C75F-54B9-3DE8-A1548848C77F}"/>
              </a:ext>
            </a:extLst>
          </p:cNvPr>
          <p:cNvSpPr>
            <a:spLocks noGrp="1"/>
          </p:cNvSpPr>
          <p:nvPr>
            <p:ph type="title"/>
          </p:nvPr>
        </p:nvSpPr>
        <p:spPr/>
        <p:txBody>
          <a:bodyPr>
            <a:normAutofit fontScale="90000"/>
          </a:bodyPr>
          <a:lstStyle/>
          <a:p>
            <a:r>
              <a:rPr lang="en-US" dirty="0"/>
              <a:t>Review the contract for unusual aspects of construction</a:t>
            </a:r>
            <a:endParaRPr lang="en-AU" dirty="0"/>
          </a:p>
        </p:txBody>
      </p:sp>
      <p:sp>
        <p:nvSpPr>
          <p:cNvPr id="6" name="Text Placeholder 5">
            <a:extLst>
              <a:ext uri="{FF2B5EF4-FFF2-40B4-BE49-F238E27FC236}">
                <a16:creationId xmlns:a16="http://schemas.microsoft.com/office/drawing/2014/main" id="{A76AC248-50DA-7D8C-83C3-F9829585217E}"/>
              </a:ext>
            </a:extLst>
          </p:cNvPr>
          <p:cNvSpPr>
            <a:spLocks noGrp="1"/>
          </p:cNvSpPr>
          <p:nvPr>
            <p:ph type="body" sz="quarter" idx="14"/>
          </p:nvPr>
        </p:nvSpPr>
        <p:spPr/>
        <p:txBody>
          <a:bodyPr>
            <a:normAutofit fontScale="77500" lnSpcReduction="20000"/>
          </a:bodyPr>
          <a:lstStyle/>
          <a:p>
            <a:r>
              <a:rPr lang="en-US" dirty="0"/>
              <a:t>Even if you use a standard type of contract, various aspects of construction that are out of the ordinary may be included in this contract </a:t>
            </a:r>
          </a:p>
          <a:p>
            <a:r>
              <a:rPr lang="en-US" dirty="0"/>
              <a:t>This may not be protected in the contract's wording, but you can see this distinct type of construction by looking at the plans and specifications. Read the plans and requirements so that every distinct aspect of construction can be confirmed. These are often explicitly noted in the contract, so read the agreement carefully </a:t>
            </a:r>
          </a:p>
          <a:p>
            <a:r>
              <a:rPr lang="en-US" dirty="0"/>
              <a:t>There are restrictions that are imposed on the forms of construction when constructing in some regions. There will be several different aspects of construction, including the use of materials and style of construction that would not be used in other fields, for example if building is in a bushfire-prone area</a:t>
            </a:r>
          </a:p>
          <a:p>
            <a:r>
              <a:rPr lang="en-US" dirty="0"/>
              <a:t>You may need to consult with others regarding construction aspects demonstrated in the contract and the plans.</a:t>
            </a:r>
          </a:p>
          <a:p>
            <a:endParaRPr lang="en-AU" dirty="0"/>
          </a:p>
        </p:txBody>
      </p:sp>
    </p:spTree>
    <p:extLst>
      <p:ext uri="{BB962C8B-B14F-4D97-AF65-F5344CB8AC3E}">
        <p14:creationId xmlns:p14="http://schemas.microsoft.com/office/powerpoint/2010/main" val="152041211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42702A-55D6-1DD9-0845-141FD82D2A5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4B2E2624-6334-3A8E-EB14-DAB55167EBB2}"/>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CB640287-7C89-1B8C-8F1B-C4D73A42859C}"/>
              </a:ext>
            </a:extLst>
          </p:cNvPr>
          <p:cNvSpPr>
            <a:spLocks noGrp="1"/>
          </p:cNvSpPr>
          <p:nvPr>
            <p:ph type="sldNum" sz="quarter" idx="17"/>
          </p:nvPr>
        </p:nvSpPr>
        <p:spPr/>
        <p:txBody>
          <a:bodyPr/>
          <a:lstStyle/>
          <a:p>
            <a:fld id="{5C729871-8227-F24C-B28C-D7ED0BAE1282}" type="slidenum">
              <a:rPr lang="en-US" smtClean="0"/>
              <a:pPr/>
              <a:t>13</a:t>
            </a:fld>
            <a:endParaRPr lang="en-US" dirty="0"/>
          </a:p>
        </p:txBody>
      </p:sp>
      <p:sp>
        <p:nvSpPr>
          <p:cNvPr id="5" name="Title 4">
            <a:extLst>
              <a:ext uri="{FF2B5EF4-FFF2-40B4-BE49-F238E27FC236}">
                <a16:creationId xmlns:a16="http://schemas.microsoft.com/office/drawing/2014/main" id="{CC028144-6F53-9F3E-E84F-F48B6EE013D6}"/>
              </a:ext>
            </a:extLst>
          </p:cNvPr>
          <p:cNvSpPr>
            <a:spLocks noGrp="1"/>
          </p:cNvSpPr>
          <p:nvPr>
            <p:ph type="title"/>
          </p:nvPr>
        </p:nvSpPr>
        <p:spPr/>
        <p:txBody>
          <a:bodyPr/>
          <a:lstStyle/>
          <a:p>
            <a:r>
              <a:rPr lang="en-US" dirty="0"/>
              <a:t>Use of materials</a:t>
            </a:r>
            <a:endParaRPr lang="en-AU" dirty="0"/>
          </a:p>
        </p:txBody>
      </p:sp>
      <p:sp>
        <p:nvSpPr>
          <p:cNvPr id="6" name="Text Placeholder 5">
            <a:extLst>
              <a:ext uri="{FF2B5EF4-FFF2-40B4-BE49-F238E27FC236}">
                <a16:creationId xmlns:a16="http://schemas.microsoft.com/office/drawing/2014/main" id="{5B8C33E3-693A-D9B3-F22C-9A77430A84AB}"/>
              </a:ext>
            </a:extLst>
          </p:cNvPr>
          <p:cNvSpPr>
            <a:spLocks noGrp="1"/>
          </p:cNvSpPr>
          <p:nvPr>
            <p:ph type="body" sz="quarter" idx="14"/>
          </p:nvPr>
        </p:nvSpPr>
        <p:spPr/>
        <p:txBody>
          <a:bodyPr/>
          <a:lstStyle/>
          <a:p>
            <a:r>
              <a:rPr lang="en-US" dirty="0"/>
              <a:t>The contract documentation may place limits on the use of certain materials or on the other hand may specify that certain materials must be used. The plans and/or specifications may note these materials and how they are to be used</a:t>
            </a:r>
          </a:p>
          <a:p>
            <a:r>
              <a:rPr lang="en-US" dirty="0"/>
              <a:t>Before starting the construction of the project, it is necessary to ascertain in the contract documentation what materials are to be used and how they are to be used. This then needs to be included when planning of the project. </a:t>
            </a:r>
          </a:p>
          <a:p>
            <a:endParaRPr lang="en-AU" dirty="0"/>
          </a:p>
        </p:txBody>
      </p:sp>
    </p:spTree>
    <p:extLst>
      <p:ext uri="{BB962C8B-B14F-4D97-AF65-F5344CB8AC3E}">
        <p14:creationId xmlns:p14="http://schemas.microsoft.com/office/powerpoint/2010/main" val="94996259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C20055-A571-AAD1-7EF0-F91227E0EC62}"/>
              </a:ext>
            </a:extLst>
          </p:cNvPr>
          <p:cNvSpPr>
            <a:spLocks noGrp="1"/>
          </p:cNvSpPr>
          <p:nvPr>
            <p:ph type="title"/>
          </p:nvPr>
        </p:nvSpPr>
        <p:spPr/>
        <p:txBody>
          <a:bodyPr/>
          <a:lstStyle/>
          <a:p>
            <a:r>
              <a:rPr lang="en-US" dirty="0"/>
              <a:t>Penalties</a:t>
            </a:r>
            <a:endParaRPr lang="en-AU" dirty="0"/>
          </a:p>
        </p:txBody>
      </p:sp>
      <p:sp>
        <p:nvSpPr>
          <p:cNvPr id="6" name="Text Placeholder 5">
            <a:extLst>
              <a:ext uri="{FF2B5EF4-FFF2-40B4-BE49-F238E27FC236}">
                <a16:creationId xmlns:a16="http://schemas.microsoft.com/office/drawing/2014/main" id="{A0D73296-66A7-3B64-EC2B-B7FC93ED6C89}"/>
              </a:ext>
            </a:extLst>
          </p:cNvPr>
          <p:cNvSpPr>
            <a:spLocks noGrp="1"/>
          </p:cNvSpPr>
          <p:nvPr>
            <p:ph type="body" sz="quarter" idx="14"/>
          </p:nvPr>
        </p:nvSpPr>
        <p:spPr/>
        <p:txBody>
          <a:bodyPr>
            <a:normAutofit fontScale="85000" lnSpcReduction="20000"/>
          </a:bodyPr>
          <a:lstStyle/>
          <a:p>
            <a:r>
              <a:rPr lang="en-US" dirty="0"/>
              <a:t>The contract documentation may mention penalties that may be incurred in the construction process. </a:t>
            </a:r>
          </a:p>
          <a:p>
            <a:pPr lvl="1"/>
            <a:r>
              <a:rPr lang="en-US" dirty="0"/>
              <a:t>For example, if a certain stage is not reached at the appropriate time, it may incur a penalty. If the project is not finished within a certain time, there may be penalties incurred because of this</a:t>
            </a:r>
          </a:p>
          <a:p>
            <a:r>
              <a:rPr lang="en-US" dirty="0"/>
              <a:t>Penalties may also be incurred if the wrong material is used for any number of reasons. These penalties must be mentioned in the contract documentation.</a:t>
            </a:r>
            <a:endParaRPr lang="en-AU" dirty="0"/>
          </a:p>
        </p:txBody>
      </p:sp>
      <p:sp>
        <p:nvSpPr>
          <p:cNvPr id="2" name="Date Placeholder 1">
            <a:extLst>
              <a:ext uri="{FF2B5EF4-FFF2-40B4-BE49-F238E27FC236}">
                <a16:creationId xmlns:a16="http://schemas.microsoft.com/office/drawing/2014/main" id="{4692AFED-0901-0A89-6312-BFAD11F751B6}"/>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144D32B8-597D-3294-982D-9CB2164D2EE1}"/>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CC6E66A8-510B-9FC5-69E2-46A9717E21BD}"/>
              </a:ext>
            </a:extLst>
          </p:cNvPr>
          <p:cNvSpPr>
            <a:spLocks noGrp="1"/>
          </p:cNvSpPr>
          <p:nvPr>
            <p:ph type="sldNum" sz="quarter" idx="17"/>
          </p:nvPr>
        </p:nvSpPr>
        <p:spPr/>
        <p:txBody>
          <a:bodyPr/>
          <a:lstStyle/>
          <a:p>
            <a:fld id="{5C729871-8227-F24C-B28C-D7ED0BAE1282}" type="slidenum">
              <a:rPr lang="en-US" smtClean="0"/>
              <a:pPr/>
              <a:t>14</a:t>
            </a:fld>
            <a:endParaRPr lang="en-US" dirty="0"/>
          </a:p>
        </p:txBody>
      </p:sp>
      <p:pic>
        <p:nvPicPr>
          <p:cNvPr id="9" name="Picture Placeholder 8">
            <a:extLst>
              <a:ext uri="{FF2B5EF4-FFF2-40B4-BE49-F238E27FC236}">
                <a16:creationId xmlns:a16="http://schemas.microsoft.com/office/drawing/2014/main" id="{DCC82EC5-0BC2-9FB9-6F9C-FFF9D7E504AD}"/>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272015603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B96ACF-2929-DBD2-4846-47EDB0AEE6EE}"/>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D18A6093-F753-5CAD-8E55-91BFE2358C85}"/>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F86A9760-226A-C38B-3DCE-6ACE05ABF75B}"/>
              </a:ext>
            </a:extLst>
          </p:cNvPr>
          <p:cNvSpPr>
            <a:spLocks noGrp="1"/>
          </p:cNvSpPr>
          <p:nvPr>
            <p:ph type="sldNum" sz="quarter" idx="17"/>
          </p:nvPr>
        </p:nvSpPr>
        <p:spPr/>
        <p:txBody>
          <a:bodyPr/>
          <a:lstStyle/>
          <a:p>
            <a:fld id="{5C729871-8227-F24C-B28C-D7ED0BAE1282}" type="slidenum">
              <a:rPr lang="en-US" smtClean="0"/>
              <a:pPr/>
              <a:t>15</a:t>
            </a:fld>
            <a:endParaRPr lang="en-US" dirty="0"/>
          </a:p>
        </p:txBody>
      </p:sp>
      <p:sp>
        <p:nvSpPr>
          <p:cNvPr id="5" name="Title 4">
            <a:extLst>
              <a:ext uri="{FF2B5EF4-FFF2-40B4-BE49-F238E27FC236}">
                <a16:creationId xmlns:a16="http://schemas.microsoft.com/office/drawing/2014/main" id="{1049AB6A-57BD-1B5F-C69E-252F93213D16}"/>
              </a:ext>
            </a:extLst>
          </p:cNvPr>
          <p:cNvSpPr>
            <a:spLocks noGrp="1"/>
          </p:cNvSpPr>
          <p:nvPr>
            <p:ph type="title"/>
          </p:nvPr>
        </p:nvSpPr>
        <p:spPr/>
        <p:txBody>
          <a:bodyPr>
            <a:normAutofit/>
          </a:bodyPr>
          <a:lstStyle/>
          <a:p>
            <a:r>
              <a:rPr lang="en-US" dirty="0"/>
              <a:t>Finding workers  and subcontractors</a:t>
            </a:r>
            <a:endParaRPr lang="en-AU" dirty="0"/>
          </a:p>
        </p:txBody>
      </p:sp>
      <p:sp>
        <p:nvSpPr>
          <p:cNvPr id="6" name="Text Placeholder 5">
            <a:extLst>
              <a:ext uri="{FF2B5EF4-FFF2-40B4-BE49-F238E27FC236}">
                <a16:creationId xmlns:a16="http://schemas.microsoft.com/office/drawing/2014/main" id="{F012C418-C64E-4A2D-7829-AB932577259F}"/>
              </a:ext>
            </a:extLst>
          </p:cNvPr>
          <p:cNvSpPr>
            <a:spLocks noGrp="1"/>
          </p:cNvSpPr>
          <p:nvPr>
            <p:ph type="body" sz="quarter" idx="14"/>
          </p:nvPr>
        </p:nvSpPr>
        <p:spPr/>
        <p:txBody>
          <a:bodyPr>
            <a:normAutofit fontScale="25000" lnSpcReduction="20000"/>
          </a:bodyPr>
          <a:lstStyle/>
          <a:p>
            <a:pPr marL="560070" marR="64135">
              <a:spcBef>
                <a:spcPts val="600"/>
              </a:spcBef>
              <a:spcAft>
                <a:spcPts val="600"/>
              </a:spcAft>
              <a:tabLst>
                <a:tab pos="114300" algn="l"/>
              </a:tabLst>
            </a:pPr>
            <a:r>
              <a:rPr lang="en-AU" sz="8000" dirty="0"/>
              <a:t>Advertise for trades and other workers</a:t>
            </a:r>
          </a:p>
          <a:p>
            <a:pPr marL="1017270" marR="64135" lvl="1">
              <a:spcBef>
                <a:spcPts val="600"/>
              </a:spcBef>
              <a:spcAft>
                <a:spcPts val="600"/>
              </a:spcAft>
              <a:tabLst>
                <a:tab pos="114300" algn="l"/>
              </a:tabLst>
            </a:pPr>
            <a:r>
              <a:rPr lang="en-AU" sz="6400" dirty="0">
                <a:solidFill>
                  <a:schemeClr val="tx2">
                    <a:lumMod val="75000"/>
                  </a:schemeClr>
                </a:solidFill>
              </a:rPr>
              <a:t>If the organisation does not have enough manpower to accomplish  tasks, depending on the need, it may need to hire additional trades, workers or other personnel</a:t>
            </a:r>
          </a:p>
          <a:p>
            <a:pPr marL="1017270" marR="64135" lvl="1">
              <a:spcBef>
                <a:spcPts val="600"/>
              </a:spcBef>
              <a:spcAft>
                <a:spcPts val="600"/>
              </a:spcAft>
              <a:tabLst>
                <a:tab pos="114300" algn="l"/>
              </a:tabLst>
            </a:pPr>
            <a:r>
              <a:rPr lang="en-AU" sz="6400" dirty="0">
                <a:solidFill>
                  <a:schemeClr val="tx2">
                    <a:lumMod val="75000"/>
                  </a:schemeClr>
                </a:solidFill>
              </a:rPr>
              <a:t>It will be appropriate to advertise for this or pursue these employees from labour hire companies to find these extra employees. </a:t>
            </a:r>
          </a:p>
          <a:p>
            <a:pPr marL="1017270" marR="64135" lvl="1">
              <a:spcBef>
                <a:spcPts val="600"/>
              </a:spcBef>
              <a:spcAft>
                <a:spcPts val="600"/>
              </a:spcAft>
              <a:tabLst>
                <a:tab pos="114300" algn="l"/>
              </a:tabLst>
            </a:pPr>
            <a:r>
              <a:rPr lang="en-AU" sz="6400" dirty="0">
                <a:solidFill>
                  <a:schemeClr val="tx2">
                    <a:lumMod val="75000"/>
                  </a:schemeClr>
                </a:solidFill>
              </a:rPr>
              <a:t>Whatever technique is used, it must be applied in compliance with workplace processes. As such, strategies for the interviewing of these potential workers must be in place so that the best qualified candidates are hired </a:t>
            </a:r>
          </a:p>
          <a:p>
            <a:pPr marL="674370" marR="64135">
              <a:spcBef>
                <a:spcPts val="600"/>
              </a:spcBef>
              <a:spcAft>
                <a:spcPts val="600"/>
              </a:spcAft>
              <a:tabLst>
                <a:tab pos="114300" algn="l"/>
              </a:tabLst>
            </a:pPr>
            <a:r>
              <a:rPr lang="en-AU" sz="8000" dirty="0"/>
              <a:t>Appoint project managers and/or supervisors </a:t>
            </a:r>
          </a:p>
          <a:p>
            <a:pPr marL="1017270" marR="64135" lvl="1">
              <a:spcBef>
                <a:spcPts val="600"/>
              </a:spcBef>
              <a:spcAft>
                <a:spcPts val="600"/>
              </a:spcAft>
              <a:tabLst>
                <a:tab pos="114300" algn="l"/>
              </a:tabLst>
            </a:pPr>
            <a:r>
              <a:rPr lang="en-AU" sz="6400" dirty="0">
                <a:solidFill>
                  <a:schemeClr val="tx2">
                    <a:lumMod val="75000"/>
                  </a:schemeClr>
                </a:solidFill>
                <a:latin typeface="+mn-lt"/>
              </a:rPr>
              <a:t>The scope of the project will decide whether project managers or supervisors are needed</a:t>
            </a:r>
            <a:r>
              <a:rPr lang="en-AU" sz="6400" dirty="0">
                <a:solidFill>
                  <a:srgbClr val="262626"/>
                </a:solidFill>
                <a:effectLst/>
                <a:latin typeface="+mn-lt"/>
                <a:ea typeface="Calibri" panose="020F0502020204030204" pitchFamily="34" charset="0"/>
                <a:cs typeface="Calibri" panose="020F0502020204030204" pitchFamily="34" charset="0"/>
              </a:rPr>
              <a:t> </a:t>
            </a:r>
          </a:p>
          <a:p>
            <a:pPr marL="674370" marR="64135">
              <a:spcBef>
                <a:spcPts val="600"/>
              </a:spcBef>
              <a:spcAft>
                <a:spcPts val="600"/>
              </a:spcAft>
              <a:tabLst>
                <a:tab pos="114300" algn="l"/>
              </a:tabLst>
            </a:pPr>
            <a:r>
              <a:rPr lang="en-US" sz="8000" dirty="0"/>
              <a:t>Subcontractor tenders </a:t>
            </a:r>
          </a:p>
          <a:p>
            <a:pPr marL="1131570" marR="64135" lvl="1">
              <a:spcBef>
                <a:spcPts val="600"/>
              </a:spcBef>
              <a:spcAft>
                <a:spcPts val="600"/>
              </a:spcAft>
              <a:tabLst>
                <a:tab pos="114300" algn="l"/>
              </a:tabLst>
            </a:pPr>
            <a:r>
              <a:rPr lang="en-US" sz="6400" dirty="0"/>
              <a:t>If tenders have been received from subcontractors, the workplace will determine which subcontractor/s to use and contact them regarding the success of their tender</a:t>
            </a:r>
          </a:p>
          <a:p>
            <a:pPr marL="1131570" marR="64135" lvl="1">
              <a:spcBef>
                <a:spcPts val="600"/>
              </a:spcBef>
              <a:spcAft>
                <a:spcPts val="600"/>
              </a:spcAft>
              <a:tabLst>
                <a:tab pos="114300" algn="l"/>
              </a:tabLst>
            </a:pPr>
            <a:r>
              <a:rPr lang="en-US" sz="6400" dirty="0"/>
              <a:t>These tenders will become part of the project's subcontractor contracts. The scheduling of the use of these subcontractors will continue after these contracts have been accepted and signed. </a:t>
            </a:r>
          </a:p>
        </p:txBody>
      </p:sp>
    </p:spTree>
    <p:extLst>
      <p:ext uri="{BB962C8B-B14F-4D97-AF65-F5344CB8AC3E}">
        <p14:creationId xmlns:p14="http://schemas.microsoft.com/office/powerpoint/2010/main" val="1571586559"/>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8ED4A44-0A6A-18D8-56C5-AC0493D3A752}"/>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8831768F-BE6A-D92E-230B-83A2C080853A}"/>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9C8535B1-0FEC-743C-8198-C8CB97650C0B}"/>
              </a:ext>
            </a:extLst>
          </p:cNvPr>
          <p:cNvSpPr>
            <a:spLocks noGrp="1"/>
          </p:cNvSpPr>
          <p:nvPr>
            <p:ph type="sldNum" sz="quarter" idx="17"/>
          </p:nvPr>
        </p:nvSpPr>
        <p:spPr/>
        <p:txBody>
          <a:bodyPr/>
          <a:lstStyle/>
          <a:p>
            <a:fld id="{5C729871-8227-F24C-B28C-D7ED0BAE1282}" type="slidenum">
              <a:rPr lang="en-US" smtClean="0"/>
              <a:pPr/>
              <a:t>16</a:t>
            </a:fld>
            <a:endParaRPr lang="en-US" dirty="0"/>
          </a:p>
        </p:txBody>
      </p:sp>
      <p:sp>
        <p:nvSpPr>
          <p:cNvPr id="8" name="Title 7">
            <a:extLst>
              <a:ext uri="{FF2B5EF4-FFF2-40B4-BE49-F238E27FC236}">
                <a16:creationId xmlns:a16="http://schemas.microsoft.com/office/drawing/2014/main" id="{1CDE37F7-130A-713E-CA66-20CEF396C658}"/>
              </a:ext>
            </a:extLst>
          </p:cNvPr>
          <p:cNvSpPr>
            <a:spLocks noGrp="1"/>
          </p:cNvSpPr>
          <p:nvPr>
            <p:ph type="title"/>
          </p:nvPr>
        </p:nvSpPr>
        <p:spPr/>
        <p:txBody>
          <a:bodyPr/>
          <a:lstStyle/>
          <a:p>
            <a:r>
              <a:rPr lang="en-US" dirty="0"/>
              <a:t>Subcontractor availability</a:t>
            </a:r>
            <a:endParaRPr lang="en-AU" dirty="0"/>
          </a:p>
        </p:txBody>
      </p:sp>
      <p:sp>
        <p:nvSpPr>
          <p:cNvPr id="9" name="Text Placeholder 8">
            <a:extLst>
              <a:ext uri="{FF2B5EF4-FFF2-40B4-BE49-F238E27FC236}">
                <a16:creationId xmlns:a16="http://schemas.microsoft.com/office/drawing/2014/main" id="{F0AB0E24-7C65-3437-4D30-BEE4C9DA9FB5}"/>
              </a:ext>
            </a:extLst>
          </p:cNvPr>
          <p:cNvSpPr>
            <a:spLocks noGrp="1"/>
          </p:cNvSpPr>
          <p:nvPr>
            <p:ph type="body" sz="quarter" idx="14"/>
          </p:nvPr>
        </p:nvSpPr>
        <p:spPr/>
        <p:txBody>
          <a:bodyPr>
            <a:normAutofit fontScale="70000" lnSpcReduction="20000"/>
          </a:bodyPr>
          <a:lstStyle/>
          <a:p>
            <a:r>
              <a:rPr lang="en-US" dirty="0"/>
              <a:t>You may have obtained quotes or prices from your subcontractors while you were preparing tender papers. Once you had obtained these rates, they would have been included in the tender documents which would have been included in the final price of the contract</a:t>
            </a:r>
          </a:p>
          <a:p>
            <a:r>
              <a:rPr lang="en-US" dirty="0"/>
              <a:t>The nominated sub-contractors must also be aware of the scheduling of their work on the site. They must know when they are supposed to start work and complete their work. There could be a need for certain sub-contractors to work at various stages of the project</a:t>
            </a:r>
          </a:p>
          <a:p>
            <a:pPr lvl="1"/>
            <a:r>
              <a:rPr lang="en-US" dirty="0"/>
              <a:t>An example of this, is the plumber who is required to install the under-slab drainage and then return later to prepare pipework and drainage ready to be installed. The plumber is again expected to install the downpipes and stormwater pipes</a:t>
            </a:r>
          </a:p>
          <a:p>
            <a:r>
              <a:rPr lang="en-US" dirty="0"/>
              <a:t>If it is not possible for the subcontractor cited on the job to do the work, then you will have to select another subcontractor for the job </a:t>
            </a:r>
          </a:p>
          <a:p>
            <a:pPr lvl="1"/>
            <a:r>
              <a:rPr lang="en-US" dirty="0"/>
              <a:t>It is crucial that subcontractors are available when they are needed</a:t>
            </a:r>
          </a:p>
          <a:p>
            <a:r>
              <a:rPr lang="en-US" dirty="0"/>
              <a:t>When preparing a project and working out the schedules you mut ensure availability for each different task so that the job can proceed smoothly and not be held up.</a:t>
            </a:r>
          </a:p>
          <a:p>
            <a:endParaRPr lang="en-AU" dirty="0"/>
          </a:p>
        </p:txBody>
      </p:sp>
    </p:spTree>
    <p:extLst>
      <p:ext uri="{BB962C8B-B14F-4D97-AF65-F5344CB8AC3E}">
        <p14:creationId xmlns:p14="http://schemas.microsoft.com/office/powerpoint/2010/main" val="288627605"/>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9B4629-090F-3BE2-E4DE-2C48208FD840}"/>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933E36A4-0A9B-3B44-9A01-B175A6D889B1}"/>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37B18DEA-F5EB-4E95-E87D-6D29F38779C0}"/>
              </a:ext>
            </a:extLst>
          </p:cNvPr>
          <p:cNvSpPr>
            <a:spLocks noGrp="1"/>
          </p:cNvSpPr>
          <p:nvPr>
            <p:ph type="sldNum" sz="quarter" idx="17"/>
          </p:nvPr>
        </p:nvSpPr>
        <p:spPr/>
        <p:txBody>
          <a:bodyPr/>
          <a:lstStyle/>
          <a:p>
            <a:fld id="{5C729871-8227-F24C-B28C-D7ED0BAE1282}" type="slidenum">
              <a:rPr lang="en-US" smtClean="0"/>
              <a:pPr/>
              <a:t>17</a:t>
            </a:fld>
            <a:endParaRPr lang="en-US" dirty="0"/>
          </a:p>
        </p:txBody>
      </p:sp>
      <p:sp>
        <p:nvSpPr>
          <p:cNvPr id="5" name="Title 4">
            <a:extLst>
              <a:ext uri="{FF2B5EF4-FFF2-40B4-BE49-F238E27FC236}">
                <a16:creationId xmlns:a16="http://schemas.microsoft.com/office/drawing/2014/main" id="{3B085091-B594-67DD-1EA2-B13A0EB10255}"/>
              </a:ext>
            </a:extLst>
          </p:cNvPr>
          <p:cNvSpPr>
            <a:spLocks noGrp="1"/>
          </p:cNvSpPr>
          <p:nvPr>
            <p:ph type="title"/>
          </p:nvPr>
        </p:nvSpPr>
        <p:spPr/>
        <p:txBody>
          <a:bodyPr/>
          <a:lstStyle/>
          <a:p>
            <a:r>
              <a:rPr lang="en-US" dirty="0"/>
              <a:t>Other requirements from subcontractors</a:t>
            </a:r>
            <a:endParaRPr lang="en-AU" dirty="0"/>
          </a:p>
        </p:txBody>
      </p:sp>
      <p:sp>
        <p:nvSpPr>
          <p:cNvPr id="6" name="Text Placeholder 5">
            <a:extLst>
              <a:ext uri="{FF2B5EF4-FFF2-40B4-BE49-F238E27FC236}">
                <a16:creationId xmlns:a16="http://schemas.microsoft.com/office/drawing/2014/main" id="{D5DD0F46-10F9-FA99-D524-A00F079DFDB1}"/>
              </a:ext>
            </a:extLst>
          </p:cNvPr>
          <p:cNvSpPr>
            <a:spLocks noGrp="1"/>
          </p:cNvSpPr>
          <p:nvPr>
            <p:ph type="body" sz="quarter" idx="14"/>
          </p:nvPr>
        </p:nvSpPr>
        <p:spPr/>
        <p:txBody>
          <a:bodyPr>
            <a:normAutofit fontScale="92500" lnSpcReduction="10000"/>
          </a:bodyPr>
          <a:lstStyle/>
          <a:p>
            <a:r>
              <a:rPr lang="en-US" dirty="0"/>
              <a:t>You must conduct comprehensive assessments of the subcontractors you work with, during your preconstruction phase</a:t>
            </a:r>
          </a:p>
          <a:p>
            <a:r>
              <a:rPr lang="en-US" dirty="0"/>
              <a:t>When selecting your subcontractors, consider their:</a:t>
            </a:r>
          </a:p>
          <a:p>
            <a:pPr marL="0" indent="0">
              <a:buNone/>
            </a:pPr>
            <a:endParaRPr lang="en-US" dirty="0"/>
          </a:p>
          <a:p>
            <a:endParaRPr lang="en-US" dirty="0"/>
          </a:p>
          <a:p>
            <a:endParaRPr lang="en-US" dirty="0"/>
          </a:p>
          <a:p>
            <a:pPr marL="0" indent="0">
              <a:buNone/>
            </a:pPr>
            <a:r>
              <a:rPr lang="en-US" dirty="0"/>
              <a:t> </a:t>
            </a:r>
          </a:p>
          <a:p>
            <a:r>
              <a:rPr lang="en-US" dirty="0"/>
              <a:t>Build relationships with the best local subcontractors, keep records on each project of their success, and re-evaluate them and their work consistently.</a:t>
            </a:r>
            <a:endParaRPr lang="en-AU" dirty="0"/>
          </a:p>
        </p:txBody>
      </p:sp>
      <p:graphicFrame>
        <p:nvGraphicFramePr>
          <p:cNvPr id="7" name="Diagram 6" descr="Experience&#10;Reputation&#10;Accountability&#10;Processes">
            <a:extLst>
              <a:ext uri="{FF2B5EF4-FFF2-40B4-BE49-F238E27FC236}">
                <a16:creationId xmlns:a16="http://schemas.microsoft.com/office/drawing/2014/main" id="{1410F9AC-525F-313A-0798-E7D4E1FE9006}"/>
              </a:ext>
            </a:extLst>
          </p:cNvPr>
          <p:cNvGraphicFramePr/>
          <p:nvPr>
            <p:extLst>
              <p:ext uri="{D42A27DB-BD31-4B8C-83A1-F6EECF244321}">
                <p14:modId xmlns:p14="http://schemas.microsoft.com/office/powerpoint/2010/main" val="1693310483"/>
              </p:ext>
            </p:extLst>
          </p:nvPr>
        </p:nvGraphicFramePr>
        <p:xfrm>
          <a:off x="1092955" y="2746955"/>
          <a:ext cx="10209319" cy="21483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0175466"/>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604B2C-ABAB-56A6-1B93-5DA959D586F4}"/>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68D49107-18AE-1A3F-5324-EDC25F2149C9}"/>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EB30E8D5-01DB-9E81-7944-D7DD8BCEF966}"/>
              </a:ext>
            </a:extLst>
          </p:cNvPr>
          <p:cNvSpPr>
            <a:spLocks noGrp="1"/>
          </p:cNvSpPr>
          <p:nvPr>
            <p:ph type="sldNum" sz="quarter" idx="17"/>
          </p:nvPr>
        </p:nvSpPr>
        <p:spPr/>
        <p:txBody>
          <a:bodyPr/>
          <a:lstStyle/>
          <a:p>
            <a:fld id="{5C729871-8227-F24C-B28C-D7ED0BAE1282}" type="slidenum">
              <a:rPr lang="en-US" smtClean="0"/>
              <a:pPr/>
              <a:t>18</a:t>
            </a:fld>
            <a:endParaRPr lang="en-US" dirty="0"/>
          </a:p>
        </p:txBody>
      </p:sp>
      <p:sp>
        <p:nvSpPr>
          <p:cNvPr id="5" name="Title 4">
            <a:extLst>
              <a:ext uri="{FF2B5EF4-FFF2-40B4-BE49-F238E27FC236}">
                <a16:creationId xmlns:a16="http://schemas.microsoft.com/office/drawing/2014/main" id="{2C4C31A1-1FE7-3DE7-FD6A-B2F07EEAD770}"/>
              </a:ext>
            </a:extLst>
          </p:cNvPr>
          <p:cNvSpPr>
            <a:spLocks noGrp="1"/>
          </p:cNvSpPr>
          <p:nvPr>
            <p:ph type="title"/>
          </p:nvPr>
        </p:nvSpPr>
        <p:spPr/>
        <p:txBody>
          <a:bodyPr/>
          <a:lstStyle/>
          <a:p>
            <a:r>
              <a:rPr lang="en-US" dirty="0"/>
              <a:t>Assess and confirm material availability</a:t>
            </a:r>
            <a:endParaRPr lang="en-AU" dirty="0"/>
          </a:p>
        </p:txBody>
      </p:sp>
      <p:sp>
        <p:nvSpPr>
          <p:cNvPr id="6" name="Text Placeholder 5">
            <a:extLst>
              <a:ext uri="{FF2B5EF4-FFF2-40B4-BE49-F238E27FC236}">
                <a16:creationId xmlns:a16="http://schemas.microsoft.com/office/drawing/2014/main" id="{FB4A7D7D-C77E-F848-723F-F01AC1C0DCFE}"/>
              </a:ext>
            </a:extLst>
          </p:cNvPr>
          <p:cNvSpPr>
            <a:spLocks noGrp="1"/>
          </p:cNvSpPr>
          <p:nvPr>
            <p:ph type="body" sz="quarter" idx="14"/>
          </p:nvPr>
        </p:nvSpPr>
        <p:spPr>
          <a:xfrm>
            <a:off x="1092955" y="1285962"/>
            <a:ext cx="10226074" cy="5114838"/>
          </a:xfrm>
        </p:spPr>
        <p:txBody>
          <a:bodyPr>
            <a:normAutofit fontScale="92500" lnSpcReduction="20000"/>
          </a:bodyPr>
          <a:lstStyle/>
          <a:p>
            <a:r>
              <a:rPr lang="en-US" dirty="0"/>
              <a:t>You may need to use suppliers from a preferred supplier list, or you may have to contact suppliers for the materials. By liaising with suppliers, you can ensure that the supplies for the project are available</a:t>
            </a:r>
          </a:p>
          <a:p>
            <a:pPr marL="0" indent="0">
              <a:buNone/>
            </a:pPr>
            <a:endParaRPr lang="en-US" dirty="0"/>
          </a:p>
          <a:p>
            <a:endParaRPr lang="en-US" dirty="0"/>
          </a:p>
          <a:p>
            <a:endParaRPr lang="en-US" dirty="0"/>
          </a:p>
          <a:p>
            <a:endParaRPr lang="en-US" dirty="0"/>
          </a:p>
          <a:p>
            <a:endParaRPr lang="en-US" dirty="0"/>
          </a:p>
          <a:p>
            <a:endParaRPr lang="en-US" dirty="0"/>
          </a:p>
          <a:p>
            <a:r>
              <a:rPr lang="en-US" dirty="0"/>
              <a:t>Maintain contact with your suppliers to ensure that the supplies are not only available but are also confirmed for delivery.</a:t>
            </a:r>
          </a:p>
          <a:p>
            <a:pPr marL="0" indent="0">
              <a:buNone/>
            </a:pPr>
            <a:endParaRPr lang="en-AU" dirty="0"/>
          </a:p>
        </p:txBody>
      </p:sp>
      <p:graphicFrame>
        <p:nvGraphicFramePr>
          <p:cNvPr id="7" name="Diagram 6" descr="Suppliers&#10;Lead time&#10;Call forward sheets&#10;Arriving on-site">
            <a:extLst>
              <a:ext uri="{FF2B5EF4-FFF2-40B4-BE49-F238E27FC236}">
                <a16:creationId xmlns:a16="http://schemas.microsoft.com/office/drawing/2014/main" id="{BE3FED5A-059E-2548-6ECD-9CCCA98EA66E}"/>
              </a:ext>
            </a:extLst>
          </p:cNvPr>
          <p:cNvGraphicFramePr/>
          <p:nvPr>
            <p:extLst>
              <p:ext uri="{D42A27DB-BD31-4B8C-83A1-F6EECF244321}">
                <p14:modId xmlns:p14="http://schemas.microsoft.com/office/powerpoint/2010/main" val="3967405622"/>
              </p:ext>
            </p:extLst>
          </p:nvPr>
        </p:nvGraphicFramePr>
        <p:xfrm>
          <a:off x="1092955" y="2685665"/>
          <a:ext cx="10419156" cy="27140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1357521"/>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E13F61-5D72-ED30-016B-BF13818576D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1B6099EF-3CE0-2E0C-C498-6A7D73914EAE}"/>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5377C688-8811-FD24-ED45-259494C637E7}"/>
              </a:ext>
            </a:extLst>
          </p:cNvPr>
          <p:cNvSpPr>
            <a:spLocks noGrp="1"/>
          </p:cNvSpPr>
          <p:nvPr>
            <p:ph type="sldNum" sz="quarter" idx="17"/>
          </p:nvPr>
        </p:nvSpPr>
        <p:spPr/>
        <p:txBody>
          <a:bodyPr/>
          <a:lstStyle/>
          <a:p>
            <a:fld id="{5C729871-8227-F24C-B28C-D7ED0BAE1282}" type="slidenum">
              <a:rPr lang="en-US" smtClean="0"/>
              <a:pPr/>
              <a:t>19</a:t>
            </a:fld>
            <a:endParaRPr lang="en-US" dirty="0"/>
          </a:p>
        </p:txBody>
      </p:sp>
      <p:sp>
        <p:nvSpPr>
          <p:cNvPr id="5" name="Title 4">
            <a:extLst>
              <a:ext uri="{FF2B5EF4-FFF2-40B4-BE49-F238E27FC236}">
                <a16:creationId xmlns:a16="http://schemas.microsoft.com/office/drawing/2014/main" id="{A56CEA81-431F-CCB7-EAF5-CFD34C830F17}"/>
              </a:ext>
            </a:extLst>
          </p:cNvPr>
          <p:cNvSpPr>
            <a:spLocks noGrp="1"/>
          </p:cNvSpPr>
          <p:nvPr>
            <p:ph type="title"/>
          </p:nvPr>
        </p:nvSpPr>
        <p:spPr/>
        <p:txBody>
          <a:bodyPr>
            <a:normAutofit/>
          </a:bodyPr>
          <a:lstStyle/>
          <a:p>
            <a:r>
              <a:rPr lang="en-US" dirty="0"/>
              <a:t>Identify alternatives for supplier</a:t>
            </a:r>
            <a:endParaRPr lang="en-AU" dirty="0"/>
          </a:p>
        </p:txBody>
      </p:sp>
      <p:sp>
        <p:nvSpPr>
          <p:cNvPr id="6" name="Text Placeholder 5">
            <a:extLst>
              <a:ext uri="{FF2B5EF4-FFF2-40B4-BE49-F238E27FC236}">
                <a16:creationId xmlns:a16="http://schemas.microsoft.com/office/drawing/2014/main" id="{30A3708D-C4CC-06AB-620A-D4B8046A2CBA}"/>
              </a:ext>
            </a:extLst>
          </p:cNvPr>
          <p:cNvSpPr>
            <a:spLocks noGrp="1"/>
          </p:cNvSpPr>
          <p:nvPr>
            <p:ph type="body" sz="quarter" idx="14"/>
          </p:nvPr>
        </p:nvSpPr>
        <p:spPr/>
        <p:txBody>
          <a:bodyPr>
            <a:normAutofit/>
          </a:bodyPr>
          <a:lstStyle/>
          <a:p>
            <a:r>
              <a:rPr lang="en-US" dirty="0"/>
              <a:t>If a supplier is unable to procure the materials needed between the tendering period for the project and the signing of the contract for the project, it is important to find an alternate supplier </a:t>
            </a:r>
          </a:p>
          <a:p>
            <a:r>
              <a:rPr lang="en-US" dirty="0"/>
              <a:t>You will usually have found alternative suppliers during the estimation and tendering process </a:t>
            </a:r>
          </a:p>
          <a:p>
            <a:pPr lvl="1"/>
            <a:r>
              <a:rPr lang="en-US" dirty="0"/>
              <a:t>If your first supplier option was not able to meet the specifications, you may go to these other suppliers</a:t>
            </a:r>
          </a:p>
          <a:p>
            <a:pPr lvl="1"/>
            <a:r>
              <a:rPr lang="en-US" dirty="0"/>
              <a:t>Ensure these new vendors can deliver the materials at the time required for the project.</a:t>
            </a:r>
            <a:endParaRPr lang="en-AU" dirty="0"/>
          </a:p>
        </p:txBody>
      </p:sp>
    </p:spTree>
    <p:extLst>
      <p:ext uri="{BB962C8B-B14F-4D97-AF65-F5344CB8AC3E}">
        <p14:creationId xmlns:p14="http://schemas.microsoft.com/office/powerpoint/2010/main" val="1304247781"/>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B544C-9F47-1AB0-42F1-0D362C245EAF}"/>
              </a:ext>
            </a:extLst>
          </p:cNvPr>
          <p:cNvSpPr>
            <a:spLocks noGrp="1"/>
          </p:cNvSpPr>
          <p:nvPr>
            <p:ph type="title"/>
          </p:nvPr>
        </p:nvSpPr>
        <p:spPr/>
        <p:txBody>
          <a:bodyPr>
            <a:normAutofit fontScale="90000"/>
          </a:bodyPr>
          <a:lstStyle/>
          <a:p>
            <a:r>
              <a:rPr lang="en-US" dirty="0"/>
              <a:t>Identify site access requirements, organise site entry</a:t>
            </a:r>
            <a:endParaRPr lang="en-AU" dirty="0"/>
          </a:p>
        </p:txBody>
      </p:sp>
      <p:sp>
        <p:nvSpPr>
          <p:cNvPr id="6" name="Text Placeholder 5">
            <a:extLst>
              <a:ext uri="{FF2B5EF4-FFF2-40B4-BE49-F238E27FC236}">
                <a16:creationId xmlns:a16="http://schemas.microsoft.com/office/drawing/2014/main" id="{FCBBE95D-1742-BB35-F932-ACCE28D7FE18}"/>
              </a:ext>
            </a:extLst>
          </p:cNvPr>
          <p:cNvSpPr>
            <a:spLocks noGrp="1"/>
          </p:cNvSpPr>
          <p:nvPr>
            <p:ph type="body" sz="quarter" idx="14"/>
          </p:nvPr>
        </p:nvSpPr>
        <p:spPr>
          <a:xfrm>
            <a:off x="1092955" y="2033081"/>
            <a:ext cx="5677496" cy="4201464"/>
          </a:xfrm>
        </p:spPr>
        <p:txBody>
          <a:bodyPr>
            <a:normAutofit fontScale="85000" lnSpcReduction="20000"/>
          </a:bodyPr>
          <a:lstStyle/>
          <a:p>
            <a:r>
              <a:rPr lang="en-US" dirty="0"/>
              <a:t>Physical access to the site must be considered during planning </a:t>
            </a:r>
          </a:p>
          <a:p>
            <a:r>
              <a:rPr lang="en-US" dirty="0"/>
              <a:t>You need to consider this for the execution of the construction work, storage of materials, and facilities needed on site </a:t>
            </a:r>
          </a:p>
          <a:p>
            <a:r>
              <a:rPr lang="en-US" dirty="0"/>
              <a:t>There must be adequate access for plant to be safely used on site as well as assigned areas for the delivery of materials</a:t>
            </a:r>
          </a:p>
          <a:p>
            <a:r>
              <a:rPr lang="en-US" dirty="0"/>
              <a:t>Facilities that allow entry into the site must be established.</a:t>
            </a:r>
          </a:p>
          <a:p>
            <a:endParaRPr lang="en-AU" dirty="0"/>
          </a:p>
        </p:txBody>
      </p:sp>
      <p:sp>
        <p:nvSpPr>
          <p:cNvPr id="2" name="Date Placeholder 1">
            <a:extLst>
              <a:ext uri="{FF2B5EF4-FFF2-40B4-BE49-F238E27FC236}">
                <a16:creationId xmlns:a16="http://schemas.microsoft.com/office/drawing/2014/main" id="{544382EF-AE36-6796-E7DA-8FC08271E719}"/>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08B642EE-9A84-AC8A-3339-BC8F6885E9F0}"/>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519DE47A-95B2-AFDE-7239-29723A397582}"/>
              </a:ext>
            </a:extLst>
          </p:cNvPr>
          <p:cNvSpPr>
            <a:spLocks noGrp="1"/>
          </p:cNvSpPr>
          <p:nvPr>
            <p:ph type="sldNum" sz="quarter" idx="17"/>
          </p:nvPr>
        </p:nvSpPr>
        <p:spPr/>
        <p:txBody>
          <a:bodyPr/>
          <a:lstStyle/>
          <a:p>
            <a:fld id="{5C729871-8227-F24C-B28C-D7ED0BAE1282}" type="slidenum">
              <a:rPr lang="en-US" smtClean="0"/>
              <a:pPr/>
              <a:t>20</a:t>
            </a:fld>
            <a:endParaRPr lang="en-US" dirty="0"/>
          </a:p>
        </p:txBody>
      </p:sp>
      <p:pic>
        <p:nvPicPr>
          <p:cNvPr id="9" name="Picture Placeholder 8">
            <a:extLst>
              <a:ext uri="{FF2B5EF4-FFF2-40B4-BE49-F238E27FC236}">
                <a16:creationId xmlns:a16="http://schemas.microsoft.com/office/drawing/2014/main" id="{29410DC0-BA01-A51B-95C5-E937AE9CE12C}"/>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858542456"/>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FF7310-A554-C899-DBC2-8A603DEC0B76}"/>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13C1A4B2-1601-F9D7-E9F0-AD4479FA4E4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96B6FD1A-7A6A-C119-5337-1A9C19369B62}"/>
              </a:ext>
            </a:extLst>
          </p:cNvPr>
          <p:cNvSpPr>
            <a:spLocks noGrp="1"/>
          </p:cNvSpPr>
          <p:nvPr>
            <p:ph type="sldNum" sz="quarter" idx="17"/>
          </p:nvPr>
        </p:nvSpPr>
        <p:spPr/>
        <p:txBody>
          <a:bodyPr/>
          <a:lstStyle/>
          <a:p>
            <a:fld id="{5C729871-8227-F24C-B28C-D7ED0BAE1282}" type="slidenum">
              <a:rPr lang="en-US" smtClean="0"/>
              <a:pPr/>
              <a:t>21</a:t>
            </a:fld>
            <a:endParaRPr lang="en-US" dirty="0"/>
          </a:p>
        </p:txBody>
      </p:sp>
      <p:sp>
        <p:nvSpPr>
          <p:cNvPr id="5" name="Title 4">
            <a:extLst>
              <a:ext uri="{FF2B5EF4-FFF2-40B4-BE49-F238E27FC236}">
                <a16:creationId xmlns:a16="http://schemas.microsoft.com/office/drawing/2014/main" id="{C004D6AD-C1D7-B194-D166-D92DF98FCDEC}"/>
              </a:ext>
            </a:extLst>
          </p:cNvPr>
          <p:cNvSpPr>
            <a:spLocks noGrp="1"/>
          </p:cNvSpPr>
          <p:nvPr>
            <p:ph type="title"/>
          </p:nvPr>
        </p:nvSpPr>
        <p:spPr/>
        <p:txBody>
          <a:bodyPr/>
          <a:lstStyle/>
          <a:p>
            <a:r>
              <a:rPr lang="en-US" dirty="0"/>
              <a:t>Site access requirements of individuals</a:t>
            </a:r>
            <a:endParaRPr lang="en-AU" dirty="0"/>
          </a:p>
        </p:txBody>
      </p:sp>
      <p:sp>
        <p:nvSpPr>
          <p:cNvPr id="6" name="Text Placeholder 5">
            <a:extLst>
              <a:ext uri="{FF2B5EF4-FFF2-40B4-BE49-F238E27FC236}">
                <a16:creationId xmlns:a16="http://schemas.microsoft.com/office/drawing/2014/main" id="{F0CBC129-BF06-382A-F6EE-696AE72EEF6B}"/>
              </a:ext>
            </a:extLst>
          </p:cNvPr>
          <p:cNvSpPr>
            <a:spLocks noGrp="1"/>
          </p:cNvSpPr>
          <p:nvPr>
            <p:ph type="body" sz="quarter" idx="14"/>
          </p:nvPr>
        </p:nvSpPr>
        <p:spPr/>
        <p:txBody>
          <a:bodyPr>
            <a:normAutofit fontScale="92500" lnSpcReduction="10000"/>
          </a:bodyPr>
          <a:lstStyle/>
          <a:p>
            <a:r>
              <a:rPr lang="en-US" dirty="0"/>
              <a:t>Individuals entering a construction site must also have requirements to ensure their safety. Some sites will make use of turnstiles, security gates, and guards to ensure that only permitted staff can enter. This may include the use of control systems for electronic access such as:</a:t>
            </a:r>
          </a:p>
          <a:p>
            <a:pPr lvl="1"/>
            <a:r>
              <a:rPr lang="en-US" dirty="0"/>
              <a:t>Codes with PIN</a:t>
            </a:r>
          </a:p>
          <a:p>
            <a:pPr lvl="1"/>
            <a:r>
              <a:rPr lang="en-US" dirty="0"/>
              <a:t>Cards for magnetic identity</a:t>
            </a:r>
          </a:p>
          <a:p>
            <a:pPr lvl="1"/>
            <a:r>
              <a:rPr lang="en-US" dirty="0"/>
              <a:t>Tokens for proximity</a:t>
            </a:r>
          </a:p>
          <a:p>
            <a:pPr lvl="1"/>
            <a:r>
              <a:rPr lang="en-US" dirty="0"/>
              <a:t>Biometric appliances</a:t>
            </a:r>
          </a:p>
          <a:p>
            <a:r>
              <a:rPr lang="en-US" dirty="0"/>
              <a:t>Electronic access can also provide up-to-date and reliable accounting for on-site staff in addition to monitoring access and can help with health and safety regulation.</a:t>
            </a:r>
          </a:p>
          <a:p>
            <a:endParaRPr lang="en-AU" dirty="0"/>
          </a:p>
        </p:txBody>
      </p:sp>
    </p:spTree>
    <p:extLst>
      <p:ext uri="{BB962C8B-B14F-4D97-AF65-F5344CB8AC3E}">
        <p14:creationId xmlns:p14="http://schemas.microsoft.com/office/powerpoint/2010/main" val="4003421796"/>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FD50AB-58DA-62CD-EACA-B1D768E4D26E}"/>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6DBAAE99-BB11-1B5C-EE92-EADC3FD8F64E}"/>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43F212DA-263B-A993-6799-D81E937FD89C}"/>
              </a:ext>
            </a:extLst>
          </p:cNvPr>
          <p:cNvSpPr>
            <a:spLocks noGrp="1"/>
          </p:cNvSpPr>
          <p:nvPr>
            <p:ph type="sldNum" sz="quarter" idx="17"/>
          </p:nvPr>
        </p:nvSpPr>
        <p:spPr/>
        <p:txBody>
          <a:bodyPr/>
          <a:lstStyle/>
          <a:p>
            <a:fld id="{5C729871-8227-F24C-B28C-D7ED0BAE1282}" type="slidenum">
              <a:rPr lang="en-US" smtClean="0"/>
              <a:pPr/>
              <a:t>22</a:t>
            </a:fld>
            <a:endParaRPr lang="en-US" dirty="0"/>
          </a:p>
        </p:txBody>
      </p:sp>
      <p:sp>
        <p:nvSpPr>
          <p:cNvPr id="5" name="Title 4">
            <a:extLst>
              <a:ext uri="{FF2B5EF4-FFF2-40B4-BE49-F238E27FC236}">
                <a16:creationId xmlns:a16="http://schemas.microsoft.com/office/drawing/2014/main" id="{9C3B799C-1CE9-59B2-452D-380948D27A16}"/>
              </a:ext>
            </a:extLst>
          </p:cNvPr>
          <p:cNvSpPr>
            <a:spLocks noGrp="1"/>
          </p:cNvSpPr>
          <p:nvPr>
            <p:ph type="title"/>
          </p:nvPr>
        </p:nvSpPr>
        <p:spPr/>
        <p:txBody>
          <a:bodyPr/>
          <a:lstStyle/>
          <a:p>
            <a:r>
              <a:rPr lang="en-US" dirty="0"/>
              <a:t>Limitations to site access</a:t>
            </a:r>
            <a:endParaRPr lang="en-AU" dirty="0"/>
          </a:p>
        </p:txBody>
      </p:sp>
      <p:sp>
        <p:nvSpPr>
          <p:cNvPr id="6" name="Text Placeholder 5">
            <a:extLst>
              <a:ext uri="{FF2B5EF4-FFF2-40B4-BE49-F238E27FC236}">
                <a16:creationId xmlns:a16="http://schemas.microsoft.com/office/drawing/2014/main" id="{75A41713-B580-2C26-6EB0-0ECAD5616A45}"/>
              </a:ext>
            </a:extLst>
          </p:cNvPr>
          <p:cNvSpPr>
            <a:spLocks noGrp="1"/>
          </p:cNvSpPr>
          <p:nvPr>
            <p:ph type="body" sz="quarter" idx="14"/>
          </p:nvPr>
        </p:nvSpPr>
        <p:spPr/>
        <p:txBody>
          <a:bodyPr/>
          <a:lstStyle/>
          <a:p>
            <a:r>
              <a:rPr lang="en-US" dirty="0"/>
              <a:t>Construction sites can be hazardous areas, and access should be given only to approved personnel </a:t>
            </a:r>
          </a:p>
          <a:p>
            <a:pPr lvl="1"/>
            <a:r>
              <a:rPr lang="en-US" dirty="0"/>
              <a:t>Furthermore, building sites may be vulnerable to vandalism, robbery, arson, etc. and the installation of temporary fencing may be needed</a:t>
            </a:r>
          </a:p>
          <a:p>
            <a:r>
              <a:rPr lang="en-US" dirty="0"/>
              <a:t>Site access may be hindered due to neighbouring properties, communication with neighbours may be required to assure access. Make agreements in writing when the  need to access neighbouring properties or airspace is required. </a:t>
            </a:r>
          </a:p>
          <a:p>
            <a:endParaRPr lang="en-AU" dirty="0"/>
          </a:p>
        </p:txBody>
      </p:sp>
    </p:spTree>
    <p:extLst>
      <p:ext uri="{BB962C8B-B14F-4D97-AF65-F5344CB8AC3E}">
        <p14:creationId xmlns:p14="http://schemas.microsoft.com/office/powerpoint/2010/main" val="955605089"/>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4C30B87-D477-E196-1E99-7065F907D8B0}"/>
              </a:ext>
            </a:extLst>
          </p:cNvPr>
          <p:cNvSpPr>
            <a:spLocks noGrp="1"/>
          </p:cNvSpPr>
          <p:nvPr>
            <p:ph type="title"/>
          </p:nvPr>
        </p:nvSpPr>
        <p:spPr/>
        <p:txBody>
          <a:bodyPr/>
          <a:lstStyle/>
          <a:p>
            <a:r>
              <a:rPr lang="en-US" dirty="0"/>
              <a:t>Organise site entry</a:t>
            </a:r>
            <a:endParaRPr lang="en-AU" dirty="0"/>
          </a:p>
        </p:txBody>
      </p:sp>
      <p:sp>
        <p:nvSpPr>
          <p:cNvPr id="9" name="Text Placeholder 8">
            <a:extLst>
              <a:ext uri="{FF2B5EF4-FFF2-40B4-BE49-F238E27FC236}">
                <a16:creationId xmlns:a16="http://schemas.microsoft.com/office/drawing/2014/main" id="{02AED125-90D8-2DC0-F91F-A1FE69B7C100}"/>
              </a:ext>
            </a:extLst>
          </p:cNvPr>
          <p:cNvSpPr>
            <a:spLocks noGrp="1"/>
          </p:cNvSpPr>
          <p:nvPr>
            <p:ph type="body" sz="quarter" idx="14"/>
          </p:nvPr>
        </p:nvSpPr>
        <p:spPr/>
        <p:txBody>
          <a:bodyPr>
            <a:normAutofit/>
          </a:bodyPr>
          <a:lstStyle/>
          <a:p>
            <a:pPr marL="0" indent="0">
              <a:buNone/>
            </a:pPr>
            <a:r>
              <a:rPr lang="en-US" dirty="0"/>
              <a:t>construction sites will generally take perimeter security measures to control access, both for safety and to prevent injury, robbery, or vandalism. These include: </a:t>
            </a:r>
          </a:p>
          <a:p>
            <a:pPr lvl="1"/>
            <a:r>
              <a:rPr lang="en-US" dirty="0"/>
              <a:t>Fencing and barriers</a:t>
            </a:r>
          </a:p>
          <a:p>
            <a:pPr lvl="1"/>
            <a:r>
              <a:rPr lang="en-US" dirty="0"/>
              <a:t>Signage</a:t>
            </a:r>
          </a:p>
          <a:p>
            <a:pPr lvl="1"/>
            <a:r>
              <a:rPr lang="en-US" dirty="0"/>
              <a:t>Traffic management</a:t>
            </a:r>
          </a:p>
          <a:p>
            <a:pPr lvl="1"/>
            <a:r>
              <a:rPr lang="en-US" dirty="0"/>
              <a:t>Management systems.</a:t>
            </a:r>
          </a:p>
          <a:p>
            <a:endParaRPr lang="en-AU" dirty="0"/>
          </a:p>
        </p:txBody>
      </p:sp>
      <p:sp>
        <p:nvSpPr>
          <p:cNvPr id="2" name="Date Placeholder 1">
            <a:extLst>
              <a:ext uri="{FF2B5EF4-FFF2-40B4-BE49-F238E27FC236}">
                <a16:creationId xmlns:a16="http://schemas.microsoft.com/office/drawing/2014/main" id="{A193AB9B-C9C9-CC8E-A2FB-981065252DF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76837DAA-3FE5-8E52-54D9-3DF1870DBBD2}"/>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0FFF06CB-B93E-3626-963C-0EDE5FD89DFF}"/>
              </a:ext>
            </a:extLst>
          </p:cNvPr>
          <p:cNvSpPr>
            <a:spLocks noGrp="1"/>
          </p:cNvSpPr>
          <p:nvPr>
            <p:ph type="sldNum" sz="quarter" idx="17"/>
          </p:nvPr>
        </p:nvSpPr>
        <p:spPr/>
        <p:txBody>
          <a:bodyPr/>
          <a:lstStyle/>
          <a:p>
            <a:fld id="{5C729871-8227-F24C-B28C-D7ED0BAE1282}" type="slidenum">
              <a:rPr lang="en-US" smtClean="0"/>
              <a:pPr/>
              <a:t>23</a:t>
            </a:fld>
            <a:endParaRPr lang="en-US" dirty="0"/>
          </a:p>
        </p:txBody>
      </p:sp>
      <p:pic>
        <p:nvPicPr>
          <p:cNvPr id="11" name="Picture Placeholder 10">
            <a:extLst>
              <a:ext uri="{FF2B5EF4-FFF2-40B4-BE49-F238E27FC236}">
                <a16:creationId xmlns:a16="http://schemas.microsoft.com/office/drawing/2014/main" id="{583D5CA0-152A-BA37-5CA3-53F24DB06380}"/>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1241398646"/>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3B7DC43-7655-A5D6-B036-A084D5211265}"/>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DA052FC4-B76D-EE9C-3B88-15CAA03A13DE}"/>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23AAA81A-6085-A780-A0BC-C03BC65A44FA}"/>
              </a:ext>
            </a:extLst>
          </p:cNvPr>
          <p:cNvSpPr>
            <a:spLocks noGrp="1"/>
          </p:cNvSpPr>
          <p:nvPr>
            <p:ph type="sldNum" sz="quarter" idx="17"/>
          </p:nvPr>
        </p:nvSpPr>
        <p:spPr/>
        <p:txBody>
          <a:bodyPr/>
          <a:lstStyle/>
          <a:p>
            <a:fld id="{5C729871-8227-F24C-B28C-D7ED0BAE1282}" type="slidenum">
              <a:rPr lang="en-US" smtClean="0"/>
              <a:pPr/>
              <a:t>24</a:t>
            </a:fld>
            <a:endParaRPr lang="en-US" dirty="0"/>
          </a:p>
        </p:txBody>
      </p:sp>
      <p:sp>
        <p:nvSpPr>
          <p:cNvPr id="2" name="Title 1">
            <a:extLst>
              <a:ext uri="{FF2B5EF4-FFF2-40B4-BE49-F238E27FC236}">
                <a16:creationId xmlns:a16="http://schemas.microsoft.com/office/drawing/2014/main" id="{DF8B6A8D-D55C-E110-3C70-1998C533256F}"/>
              </a:ext>
            </a:extLst>
          </p:cNvPr>
          <p:cNvSpPr>
            <a:spLocks noGrp="1"/>
          </p:cNvSpPr>
          <p:nvPr>
            <p:ph type="title"/>
          </p:nvPr>
        </p:nvSpPr>
        <p:spPr/>
        <p:txBody>
          <a:bodyPr>
            <a:normAutofit/>
          </a:bodyPr>
          <a:lstStyle/>
          <a:p>
            <a:r>
              <a:rPr lang="en-US" dirty="0"/>
              <a:t>Determine the project commencement date</a:t>
            </a:r>
            <a:endParaRPr lang="en-AU" dirty="0"/>
          </a:p>
        </p:txBody>
      </p:sp>
      <p:sp>
        <p:nvSpPr>
          <p:cNvPr id="8" name="Text Placeholder 7">
            <a:extLst>
              <a:ext uri="{FF2B5EF4-FFF2-40B4-BE49-F238E27FC236}">
                <a16:creationId xmlns:a16="http://schemas.microsoft.com/office/drawing/2014/main" id="{A0102615-126A-2F3D-A846-497C0770B7D0}"/>
              </a:ext>
            </a:extLst>
          </p:cNvPr>
          <p:cNvSpPr>
            <a:spLocks noGrp="1"/>
          </p:cNvSpPr>
          <p:nvPr>
            <p:ph type="body" sz="quarter" idx="14"/>
          </p:nvPr>
        </p:nvSpPr>
        <p:spPr/>
        <p:txBody>
          <a:bodyPr>
            <a:normAutofit fontScale="92500" lnSpcReduction="10000"/>
          </a:bodyPr>
          <a:lstStyle/>
          <a:p>
            <a:r>
              <a:rPr lang="en-US" dirty="0"/>
              <a:t>The contract will include a provision for adding the project's start date. The project's completion date will depend on when it is started. This date is also an integral part of the contract. You will not fill in this date until you have all permissions in hand and are willing to set the start date positively</a:t>
            </a:r>
          </a:p>
          <a:p>
            <a:pPr lvl="1"/>
            <a:r>
              <a:rPr lang="en-US" dirty="0"/>
              <a:t>There may be legal criteria that need to be fulfilled, such as obtaining planning permission, meeting planning conditions or planning responsibilities, and so on</a:t>
            </a:r>
          </a:p>
          <a:p>
            <a:r>
              <a:rPr lang="en-US" dirty="0"/>
              <a:t>The contractor may become responsible for insurance, protection of the site and so on at the beginning of the job and may be obligated to proceed consistently and faithfully with the work or to meet certain dates.</a:t>
            </a:r>
          </a:p>
        </p:txBody>
      </p:sp>
    </p:spTree>
    <p:extLst>
      <p:ext uri="{BB962C8B-B14F-4D97-AF65-F5344CB8AC3E}">
        <p14:creationId xmlns:p14="http://schemas.microsoft.com/office/powerpoint/2010/main" val="2221170656"/>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8B9177-1F78-95AD-AD20-CB02D3A60235}"/>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AAE1D250-913A-6521-A7BB-2BF81EC5A003}"/>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BAEBFD71-DDB4-53CB-616D-EEA4DDE94A69}"/>
              </a:ext>
            </a:extLst>
          </p:cNvPr>
          <p:cNvSpPr>
            <a:spLocks noGrp="1"/>
          </p:cNvSpPr>
          <p:nvPr>
            <p:ph type="sldNum" sz="quarter" idx="17"/>
          </p:nvPr>
        </p:nvSpPr>
        <p:spPr/>
        <p:txBody>
          <a:bodyPr/>
          <a:lstStyle/>
          <a:p>
            <a:fld id="{5C729871-8227-F24C-B28C-D7ED0BAE1282}" type="slidenum">
              <a:rPr lang="en-US" smtClean="0"/>
              <a:pPr/>
              <a:t>25</a:t>
            </a:fld>
            <a:endParaRPr lang="en-US" dirty="0"/>
          </a:p>
        </p:txBody>
      </p:sp>
      <p:sp>
        <p:nvSpPr>
          <p:cNvPr id="5" name="Title 4">
            <a:extLst>
              <a:ext uri="{FF2B5EF4-FFF2-40B4-BE49-F238E27FC236}">
                <a16:creationId xmlns:a16="http://schemas.microsoft.com/office/drawing/2014/main" id="{291639A4-9C27-4DE0-CA3A-6D0E8BEA4EF3}"/>
              </a:ext>
            </a:extLst>
          </p:cNvPr>
          <p:cNvSpPr>
            <a:spLocks noGrp="1"/>
          </p:cNvSpPr>
          <p:nvPr>
            <p:ph type="title"/>
          </p:nvPr>
        </p:nvSpPr>
        <p:spPr/>
        <p:txBody>
          <a:bodyPr/>
          <a:lstStyle/>
          <a:p>
            <a:r>
              <a:rPr lang="en-US" dirty="0"/>
              <a:t>Contractual effects</a:t>
            </a:r>
            <a:endParaRPr lang="en-AU" dirty="0"/>
          </a:p>
        </p:txBody>
      </p:sp>
      <p:sp>
        <p:nvSpPr>
          <p:cNvPr id="6" name="Text Placeholder 5">
            <a:extLst>
              <a:ext uri="{FF2B5EF4-FFF2-40B4-BE49-F238E27FC236}">
                <a16:creationId xmlns:a16="http://schemas.microsoft.com/office/drawing/2014/main" id="{45FC9FEB-0EFC-4356-2D62-C414F4C34971}"/>
              </a:ext>
            </a:extLst>
          </p:cNvPr>
          <p:cNvSpPr>
            <a:spLocks noGrp="1"/>
          </p:cNvSpPr>
          <p:nvPr>
            <p:ph type="body" sz="quarter" idx="14"/>
          </p:nvPr>
        </p:nvSpPr>
        <p:spPr/>
        <p:txBody>
          <a:bodyPr>
            <a:normAutofit/>
          </a:bodyPr>
          <a:lstStyle/>
          <a:p>
            <a:r>
              <a:rPr lang="en-US" dirty="0"/>
              <a:t>Commencement can also have contractual effects, as the date of the contractor's possession of the site may be set out in the contract</a:t>
            </a:r>
          </a:p>
          <a:p>
            <a:pPr lvl="1"/>
            <a:r>
              <a:rPr lang="en-US" dirty="0"/>
              <a:t>If the customer fails to give the contractor possession of the site, and there are no provisions for delay in the contract, they would be in violation of the contract. Even if the arrangement allows for a delay in giving the contractor possession of the site, the contractor will still be entitled to demand an extension of time and maybe damage and cost</a:t>
            </a:r>
          </a:p>
          <a:p>
            <a:pPr lvl="1"/>
            <a:r>
              <a:rPr lang="en-US" dirty="0"/>
              <a:t>If no date for possession is included in the agreement, the site must be turned over to the contractor within a reasonable period after the contract has been signed.</a:t>
            </a:r>
          </a:p>
          <a:p>
            <a:endParaRPr lang="en-AU" dirty="0"/>
          </a:p>
        </p:txBody>
      </p:sp>
    </p:spTree>
    <p:extLst>
      <p:ext uri="{BB962C8B-B14F-4D97-AF65-F5344CB8AC3E}">
        <p14:creationId xmlns:p14="http://schemas.microsoft.com/office/powerpoint/2010/main" val="3577527608"/>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6BA5FC-B7C7-23B3-3C17-828717542D5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E5E609AD-E059-9315-680D-946C1BDF12F9}"/>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0E8FA5D7-5D5F-7325-E059-A7BF71FEB5DD}"/>
              </a:ext>
            </a:extLst>
          </p:cNvPr>
          <p:cNvSpPr>
            <a:spLocks noGrp="1"/>
          </p:cNvSpPr>
          <p:nvPr>
            <p:ph type="sldNum" sz="quarter" idx="17"/>
          </p:nvPr>
        </p:nvSpPr>
        <p:spPr/>
        <p:txBody>
          <a:bodyPr/>
          <a:lstStyle/>
          <a:p>
            <a:fld id="{5C729871-8227-F24C-B28C-D7ED0BAE1282}" type="slidenum">
              <a:rPr lang="en-US" smtClean="0"/>
              <a:pPr/>
              <a:t>26</a:t>
            </a:fld>
            <a:endParaRPr lang="en-US" dirty="0"/>
          </a:p>
        </p:txBody>
      </p:sp>
      <p:sp>
        <p:nvSpPr>
          <p:cNvPr id="5" name="Title 4">
            <a:extLst>
              <a:ext uri="{FF2B5EF4-FFF2-40B4-BE49-F238E27FC236}">
                <a16:creationId xmlns:a16="http://schemas.microsoft.com/office/drawing/2014/main" id="{C135C4E1-0681-8504-A966-D242975B428C}"/>
              </a:ext>
            </a:extLst>
          </p:cNvPr>
          <p:cNvSpPr>
            <a:spLocks noGrp="1"/>
          </p:cNvSpPr>
          <p:nvPr>
            <p:ph type="title"/>
          </p:nvPr>
        </p:nvSpPr>
        <p:spPr/>
        <p:txBody>
          <a:bodyPr>
            <a:normAutofit fontScale="90000"/>
          </a:bodyPr>
          <a:lstStyle/>
          <a:p>
            <a:r>
              <a:rPr lang="en-US" dirty="0"/>
              <a:t>Prepare and submit documentation for authorities</a:t>
            </a:r>
            <a:endParaRPr lang="en-AU" dirty="0"/>
          </a:p>
        </p:txBody>
      </p:sp>
      <p:sp>
        <p:nvSpPr>
          <p:cNvPr id="6" name="Text Placeholder 5">
            <a:extLst>
              <a:ext uri="{FF2B5EF4-FFF2-40B4-BE49-F238E27FC236}">
                <a16:creationId xmlns:a16="http://schemas.microsoft.com/office/drawing/2014/main" id="{CFCC1174-A619-D620-1594-4B9215C4D45A}"/>
              </a:ext>
            </a:extLst>
          </p:cNvPr>
          <p:cNvSpPr>
            <a:spLocks noGrp="1"/>
          </p:cNvSpPr>
          <p:nvPr>
            <p:ph type="body" sz="quarter" idx="14"/>
          </p:nvPr>
        </p:nvSpPr>
        <p:spPr/>
        <p:txBody>
          <a:bodyPr>
            <a:normAutofit fontScale="62500" lnSpcReduction="20000"/>
          </a:bodyPr>
          <a:lstStyle/>
          <a:p>
            <a:r>
              <a:rPr lang="en-US" dirty="0"/>
              <a:t>Approval or permits needed for projects can vary depending on project form, location, and project size</a:t>
            </a:r>
          </a:p>
          <a:p>
            <a:pPr lvl="1"/>
            <a:r>
              <a:rPr lang="en-US" dirty="0"/>
              <a:t>To obtain the requisite approvals, you must efficiently recognise and communicate information with the relevant regulatory authorities(local council) </a:t>
            </a:r>
          </a:p>
          <a:p>
            <a:pPr lvl="1"/>
            <a:r>
              <a:rPr lang="en-US" dirty="0"/>
              <a:t>Before construction can commence, all approvals and/or permits must be issued</a:t>
            </a:r>
          </a:p>
          <a:p>
            <a:r>
              <a:rPr lang="en-US" dirty="0"/>
              <a:t>Plans, drawings, and specifications included in the documents of the contract must be sent to the authorities for the approvals required. Depending on the type of project, the types of approvals required would differ </a:t>
            </a:r>
          </a:p>
          <a:p>
            <a:pPr lvl="1"/>
            <a:r>
              <a:rPr lang="en-US" dirty="0"/>
              <a:t>Contact the local authority to see what applications you need to apply for your building or construction project</a:t>
            </a:r>
          </a:p>
          <a:p>
            <a:pPr lvl="1"/>
            <a:r>
              <a:rPr lang="en-US" dirty="0"/>
              <a:t>Another approach is to hire a private certifier who will advise you on what applications for the project need to be submitted</a:t>
            </a:r>
          </a:p>
          <a:p>
            <a:r>
              <a:rPr lang="en-US" dirty="0"/>
              <a:t>Once you have been notified of the applications that need to be submitted, you can provide the plans, drawings, and other documents </a:t>
            </a:r>
          </a:p>
          <a:p>
            <a:pPr lvl="1"/>
            <a:r>
              <a:rPr lang="en-US" dirty="0"/>
              <a:t>If the private certifier confirms the intended work is compliant with NCC and State building requirements and the plans, sketches and specifications are in line, they will generally issue approval for the start of work</a:t>
            </a:r>
          </a:p>
          <a:p>
            <a:r>
              <a:rPr lang="en-US" dirty="0"/>
              <a:t>Become familiar with the procedures and timeframes required for regulatory approvals during the planning phase. These must be considered for you to schedule a time for the start of work.</a:t>
            </a:r>
          </a:p>
          <a:p>
            <a:pPr lvl="1"/>
            <a:endParaRPr lang="en-AU" dirty="0"/>
          </a:p>
        </p:txBody>
      </p:sp>
    </p:spTree>
    <p:extLst>
      <p:ext uri="{BB962C8B-B14F-4D97-AF65-F5344CB8AC3E}">
        <p14:creationId xmlns:p14="http://schemas.microsoft.com/office/powerpoint/2010/main" val="3583119846"/>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DB34DC4-66FE-FF26-1485-0F7C1F20E763}"/>
              </a:ext>
            </a:extLst>
          </p:cNvPr>
          <p:cNvSpPr>
            <a:spLocks noGrp="1"/>
          </p:cNvSpPr>
          <p:nvPr>
            <p:ph type="title"/>
          </p:nvPr>
        </p:nvSpPr>
        <p:spPr/>
        <p:txBody>
          <a:bodyPr/>
          <a:lstStyle/>
          <a:p>
            <a:r>
              <a:rPr lang="en-US" dirty="0"/>
              <a:t>EPA approval</a:t>
            </a:r>
            <a:endParaRPr lang="en-AU" dirty="0"/>
          </a:p>
        </p:txBody>
      </p:sp>
      <p:sp>
        <p:nvSpPr>
          <p:cNvPr id="9" name="Text Placeholder 8">
            <a:extLst>
              <a:ext uri="{FF2B5EF4-FFF2-40B4-BE49-F238E27FC236}">
                <a16:creationId xmlns:a16="http://schemas.microsoft.com/office/drawing/2014/main" id="{35044272-500E-4930-BF48-3357235F545A}"/>
              </a:ext>
            </a:extLst>
          </p:cNvPr>
          <p:cNvSpPr>
            <a:spLocks noGrp="1"/>
          </p:cNvSpPr>
          <p:nvPr>
            <p:ph type="body" sz="quarter" idx="14"/>
          </p:nvPr>
        </p:nvSpPr>
        <p:spPr/>
        <p:txBody>
          <a:bodyPr>
            <a:normAutofit fontScale="92500" lnSpcReduction="20000"/>
          </a:bodyPr>
          <a:lstStyle/>
          <a:p>
            <a:r>
              <a:rPr lang="en-US" dirty="0"/>
              <a:t>Some projects require that  applications be submitted for approval to the Environmental Planning Authority (EPA) </a:t>
            </a:r>
          </a:p>
          <a:p>
            <a:pPr lvl="1"/>
            <a:r>
              <a:rPr lang="en-US" dirty="0"/>
              <a:t>Until this permission has been given, work must not begin on the project</a:t>
            </a:r>
          </a:p>
          <a:p>
            <a:r>
              <a:rPr lang="en-US" dirty="0"/>
              <a:t>It is prudent to seek guidance from experts about the need for these and their timing when it comes to environmental applications.</a:t>
            </a:r>
          </a:p>
          <a:p>
            <a:endParaRPr lang="en-AU" dirty="0"/>
          </a:p>
        </p:txBody>
      </p:sp>
      <p:sp>
        <p:nvSpPr>
          <p:cNvPr id="2" name="Date Placeholder 1">
            <a:extLst>
              <a:ext uri="{FF2B5EF4-FFF2-40B4-BE49-F238E27FC236}">
                <a16:creationId xmlns:a16="http://schemas.microsoft.com/office/drawing/2014/main" id="{1421511A-4CB4-BBA8-3458-1F0168E11E7D}"/>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A0CA1621-B3A6-84AF-EDB9-3D85B78E99DB}"/>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254CE625-F2B7-DB52-EA99-58D102A3645E}"/>
              </a:ext>
            </a:extLst>
          </p:cNvPr>
          <p:cNvSpPr>
            <a:spLocks noGrp="1"/>
          </p:cNvSpPr>
          <p:nvPr>
            <p:ph type="sldNum" sz="quarter" idx="17"/>
          </p:nvPr>
        </p:nvSpPr>
        <p:spPr/>
        <p:txBody>
          <a:bodyPr/>
          <a:lstStyle/>
          <a:p>
            <a:fld id="{5C729871-8227-F24C-B28C-D7ED0BAE1282}" type="slidenum">
              <a:rPr lang="en-US" smtClean="0"/>
              <a:pPr/>
              <a:t>27</a:t>
            </a:fld>
            <a:endParaRPr lang="en-US" dirty="0"/>
          </a:p>
        </p:txBody>
      </p:sp>
      <p:pic>
        <p:nvPicPr>
          <p:cNvPr id="11" name="Picture Placeholder 10">
            <a:extLst>
              <a:ext uri="{FF2B5EF4-FFF2-40B4-BE49-F238E27FC236}">
                <a16:creationId xmlns:a16="http://schemas.microsoft.com/office/drawing/2014/main" id="{F146A310-8374-CA52-28E1-CE5976BAE986}"/>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7062503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0A2BF-9E87-80EC-BFA8-DF1E8FC702D3}"/>
              </a:ext>
            </a:extLst>
          </p:cNvPr>
          <p:cNvSpPr>
            <a:spLocks noGrp="1"/>
          </p:cNvSpPr>
          <p:nvPr>
            <p:ph type="title"/>
          </p:nvPr>
        </p:nvSpPr>
        <p:spPr/>
        <p:txBody>
          <a:bodyPr/>
          <a:lstStyle/>
          <a:p>
            <a:r>
              <a:rPr lang="en-US" dirty="0"/>
              <a:t>Parking restrictions</a:t>
            </a:r>
            <a:endParaRPr lang="en-AU" dirty="0"/>
          </a:p>
        </p:txBody>
      </p:sp>
      <p:sp>
        <p:nvSpPr>
          <p:cNvPr id="3" name="Text Placeholder 2">
            <a:extLst>
              <a:ext uri="{FF2B5EF4-FFF2-40B4-BE49-F238E27FC236}">
                <a16:creationId xmlns:a16="http://schemas.microsoft.com/office/drawing/2014/main" id="{0AE73A87-0620-52DA-2A93-47A4AEF3DA69}"/>
              </a:ext>
            </a:extLst>
          </p:cNvPr>
          <p:cNvSpPr>
            <a:spLocks noGrp="1"/>
          </p:cNvSpPr>
          <p:nvPr>
            <p:ph type="body" sz="quarter" idx="14"/>
          </p:nvPr>
        </p:nvSpPr>
        <p:spPr/>
        <p:txBody>
          <a:bodyPr>
            <a:normAutofit fontScale="92500" lnSpcReduction="10000"/>
          </a:bodyPr>
          <a:lstStyle/>
          <a:p>
            <a:r>
              <a:rPr lang="en-US" dirty="0"/>
              <a:t>Parking limits are usually applicable to inner-city sites </a:t>
            </a:r>
          </a:p>
          <a:p>
            <a:r>
              <a:rPr lang="en-US" dirty="0"/>
              <a:t>You must, however, be careful of any parking limitations that apply to the vicinity of the project site </a:t>
            </a:r>
          </a:p>
          <a:p>
            <a:r>
              <a:rPr lang="en-US" dirty="0"/>
              <a:t>You can verify parking limitations with the local council, and request exemptions or  parking permits for workers' vehicles in those areas.</a:t>
            </a:r>
          </a:p>
          <a:p>
            <a:endParaRPr lang="en-AU" dirty="0"/>
          </a:p>
        </p:txBody>
      </p:sp>
      <p:sp>
        <p:nvSpPr>
          <p:cNvPr id="4" name="Date Placeholder 3">
            <a:extLst>
              <a:ext uri="{FF2B5EF4-FFF2-40B4-BE49-F238E27FC236}">
                <a16:creationId xmlns:a16="http://schemas.microsoft.com/office/drawing/2014/main" id="{BABFCAA2-68C4-B54B-BA1B-B46313AA5DBF}"/>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2C9A3DC9-884A-2D21-9AE5-FEDA518E7A4A}"/>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340B9BAA-93FC-4000-9686-E35CEDB35556}"/>
              </a:ext>
            </a:extLst>
          </p:cNvPr>
          <p:cNvSpPr>
            <a:spLocks noGrp="1"/>
          </p:cNvSpPr>
          <p:nvPr>
            <p:ph type="sldNum" sz="quarter" idx="17"/>
          </p:nvPr>
        </p:nvSpPr>
        <p:spPr/>
        <p:txBody>
          <a:bodyPr/>
          <a:lstStyle/>
          <a:p>
            <a:fld id="{5C729871-8227-F24C-B28C-D7ED0BAE1282}" type="slidenum">
              <a:rPr lang="en-US" smtClean="0"/>
              <a:pPr/>
              <a:t>28</a:t>
            </a:fld>
            <a:endParaRPr lang="en-US" dirty="0"/>
          </a:p>
        </p:txBody>
      </p:sp>
      <p:pic>
        <p:nvPicPr>
          <p:cNvPr id="9" name="Picture Placeholder 8">
            <a:extLst>
              <a:ext uri="{FF2B5EF4-FFF2-40B4-BE49-F238E27FC236}">
                <a16:creationId xmlns:a16="http://schemas.microsoft.com/office/drawing/2014/main" id="{A76F8FF4-834B-BB76-C8A9-AF703341F161}"/>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2769215446"/>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32850FA-37E2-FC3C-112B-115862F67967}"/>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04DA543C-0FA5-C2BB-CA9B-51807D29DCE9}"/>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E33E5F0A-E3D5-6313-00E1-5D2830979AAE}"/>
              </a:ext>
            </a:extLst>
          </p:cNvPr>
          <p:cNvSpPr>
            <a:spLocks noGrp="1"/>
          </p:cNvSpPr>
          <p:nvPr>
            <p:ph type="sldNum" sz="quarter" idx="17"/>
          </p:nvPr>
        </p:nvSpPr>
        <p:spPr/>
        <p:txBody>
          <a:bodyPr/>
          <a:lstStyle/>
          <a:p>
            <a:fld id="{5C729871-8227-F24C-B28C-D7ED0BAE1282}" type="slidenum">
              <a:rPr lang="en-US" smtClean="0"/>
              <a:pPr/>
              <a:t>29</a:t>
            </a:fld>
            <a:endParaRPr lang="en-US" dirty="0"/>
          </a:p>
        </p:txBody>
      </p:sp>
      <p:sp>
        <p:nvSpPr>
          <p:cNvPr id="8" name="Title 7">
            <a:extLst>
              <a:ext uri="{FF2B5EF4-FFF2-40B4-BE49-F238E27FC236}">
                <a16:creationId xmlns:a16="http://schemas.microsoft.com/office/drawing/2014/main" id="{41FCF130-C7D4-E844-4191-66A95CE30126}"/>
              </a:ext>
            </a:extLst>
          </p:cNvPr>
          <p:cNvSpPr>
            <a:spLocks noGrp="1"/>
          </p:cNvSpPr>
          <p:nvPr>
            <p:ph type="title"/>
          </p:nvPr>
        </p:nvSpPr>
        <p:spPr/>
        <p:txBody>
          <a:bodyPr>
            <a:normAutofit fontScale="90000"/>
          </a:bodyPr>
          <a:lstStyle/>
          <a:p>
            <a:r>
              <a:rPr lang="en-US" dirty="0"/>
              <a:t>Procedures for accepting and recording site deliveries</a:t>
            </a:r>
            <a:endParaRPr lang="en-AU" dirty="0"/>
          </a:p>
        </p:txBody>
      </p:sp>
      <p:sp>
        <p:nvSpPr>
          <p:cNvPr id="9" name="Text Placeholder 8">
            <a:extLst>
              <a:ext uri="{FF2B5EF4-FFF2-40B4-BE49-F238E27FC236}">
                <a16:creationId xmlns:a16="http://schemas.microsoft.com/office/drawing/2014/main" id="{E38FC45D-5DF6-DEA3-E73A-917CD131FA43}"/>
              </a:ext>
            </a:extLst>
          </p:cNvPr>
          <p:cNvSpPr>
            <a:spLocks noGrp="1"/>
          </p:cNvSpPr>
          <p:nvPr>
            <p:ph type="body" sz="quarter" idx="14"/>
          </p:nvPr>
        </p:nvSpPr>
        <p:spPr/>
        <p:txBody>
          <a:bodyPr>
            <a:normAutofit/>
          </a:bodyPr>
          <a:lstStyle/>
          <a:p>
            <a:r>
              <a:rPr lang="en-US" dirty="0"/>
              <a:t>Review the workplace procedures for procurement, ordering and receipt of goods, this will also include procedures to ensure that the trucks and other transport that arrive at the site are monitored</a:t>
            </a:r>
          </a:p>
          <a:p>
            <a:pPr lvl="1"/>
            <a:r>
              <a:rPr lang="en-US" dirty="0"/>
              <a:t>Quality control includes checking and verifying that the goods or supplies ordered for this project are the same as those delivered and in good order </a:t>
            </a:r>
          </a:p>
          <a:p>
            <a:r>
              <a:rPr lang="en-US" dirty="0"/>
              <a:t>Certificates are occasionally shipped with the materials </a:t>
            </a:r>
          </a:p>
          <a:p>
            <a:pPr lvl="1"/>
            <a:r>
              <a:rPr lang="en-US" dirty="0"/>
              <a:t>These must be kept secure to enable you to provide them as required.</a:t>
            </a:r>
          </a:p>
        </p:txBody>
      </p:sp>
    </p:spTree>
    <p:extLst>
      <p:ext uri="{BB962C8B-B14F-4D97-AF65-F5344CB8AC3E}">
        <p14:creationId xmlns:p14="http://schemas.microsoft.com/office/powerpoint/2010/main" val="2914356986"/>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D9FABD-0398-0E9A-4220-2C9ED110BFA6}"/>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8ED3EA0E-86D1-FB52-DB49-44B03353EE6F}"/>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FB63D9C9-D95F-093C-3D18-FD6630751D94}"/>
              </a:ext>
            </a:extLst>
          </p:cNvPr>
          <p:cNvSpPr>
            <a:spLocks noGrp="1"/>
          </p:cNvSpPr>
          <p:nvPr>
            <p:ph type="sldNum" sz="quarter" idx="17"/>
          </p:nvPr>
        </p:nvSpPr>
        <p:spPr/>
        <p:txBody>
          <a:bodyPr/>
          <a:lstStyle/>
          <a:p>
            <a:fld id="{5C729871-8227-F24C-B28C-D7ED0BAE1282}" type="slidenum">
              <a:rPr lang="en-US" smtClean="0"/>
              <a:pPr/>
              <a:t>30</a:t>
            </a:fld>
            <a:endParaRPr lang="en-US" dirty="0"/>
          </a:p>
        </p:txBody>
      </p:sp>
      <p:sp>
        <p:nvSpPr>
          <p:cNvPr id="5" name="Title 4">
            <a:extLst>
              <a:ext uri="{FF2B5EF4-FFF2-40B4-BE49-F238E27FC236}">
                <a16:creationId xmlns:a16="http://schemas.microsoft.com/office/drawing/2014/main" id="{B477FA21-534D-3960-26B2-04EDC6AC8931}"/>
              </a:ext>
            </a:extLst>
          </p:cNvPr>
          <p:cNvSpPr>
            <a:spLocks noGrp="1"/>
          </p:cNvSpPr>
          <p:nvPr>
            <p:ph type="title"/>
          </p:nvPr>
        </p:nvSpPr>
        <p:spPr/>
        <p:txBody>
          <a:bodyPr/>
          <a:lstStyle/>
          <a:p>
            <a:r>
              <a:rPr lang="en-US" dirty="0"/>
              <a:t>Accepting and recording site deliveries</a:t>
            </a:r>
            <a:endParaRPr lang="en-AU" dirty="0"/>
          </a:p>
        </p:txBody>
      </p:sp>
      <p:sp>
        <p:nvSpPr>
          <p:cNvPr id="6" name="Text Placeholder 5">
            <a:extLst>
              <a:ext uri="{FF2B5EF4-FFF2-40B4-BE49-F238E27FC236}">
                <a16:creationId xmlns:a16="http://schemas.microsoft.com/office/drawing/2014/main" id="{C3AF2963-AD7C-6250-3631-FCF19A2233C4}"/>
              </a:ext>
            </a:extLst>
          </p:cNvPr>
          <p:cNvSpPr>
            <a:spLocks noGrp="1"/>
          </p:cNvSpPr>
          <p:nvPr>
            <p:ph type="body" sz="quarter" idx="14"/>
          </p:nvPr>
        </p:nvSpPr>
        <p:spPr>
          <a:xfrm>
            <a:off x="1092955" y="1285963"/>
            <a:ext cx="10042284" cy="1341827"/>
          </a:xfrm>
        </p:spPr>
        <p:txBody>
          <a:bodyPr/>
          <a:lstStyle/>
          <a:p>
            <a:pPr marR="64135" algn="just">
              <a:lnSpc>
                <a:spcPct val="115000"/>
              </a:lnSpc>
              <a:spcBef>
                <a:spcPts val="600"/>
              </a:spcBef>
              <a:spcAft>
                <a:spcPts val="600"/>
              </a:spcAft>
            </a:pPr>
            <a:r>
              <a:rPr lang="en-AU" sz="1800" dirty="0">
                <a:solidFill>
                  <a:srgbClr val="262626"/>
                </a:solidFill>
                <a:effectLst/>
                <a:latin typeface="+mn-lt"/>
                <a:ea typeface="Calibri" panose="020F0502020204030204" pitchFamily="34" charset="0"/>
                <a:cs typeface="Arial" panose="020B0604020202020204" pitchFamily="34" charset="0"/>
              </a:rPr>
              <a:t>Once the procured building materials have been delivered into the site, they must be checked against the standards and requirements specified in the construction specifications. This may be achieved by checking against the purchase order. You must:</a:t>
            </a:r>
            <a:endParaRPr lang="en-AU" dirty="0">
              <a:latin typeface="+mn-lt"/>
            </a:endParaRPr>
          </a:p>
        </p:txBody>
      </p:sp>
      <p:graphicFrame>
        <p:nvGraphicFramePr>
          <p:cNvPr id="7" name="Diagram 6" descr="Confirm materials are for the site&#10;Check materials match specified materials&#10;Check materials for damage&#10;Keep a record of each delivery&#10;Log received tems into delivery systems&#10;Unpack and store safely&#10;">
            <a:extLst>
              <a:ext uri="{FF2B5EF4-FFF2-40B4-BE49-F238E27FC236}">
                <a16:creationId xmlns:a16="http://schemas.microsoft.com/office/drawing/2014/main" id="{F8D4A789-6516-5416-A9FB-13CDE4CFD1DD}"/>
              </a:ext>
            </a:extLst>
          </p:cNvPr>
          <p:cNvGraphicFramePr/>
          <p:nvPr>
            <p:extLst>
              <p:ext uri="{D42A27DB-BD31-4B8C-83A1-F6EECF244321}">
                <p14:modId xmlns:p14="http://schemas.microsoft.com/office/powerpoint/2010/main" val="2615652086"/>
              </p:ext>
            </p:extLst>
          </p:nvPr>
        </p:nvGraphicFramePr>
        <p:xfrm>
          <a:off x="1526959" y="2551068"/>
          <a:ext cx="9729926" cy="38497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7835813"/>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0093CF-EF2B-A2C1-A151-0AABCEFAE715}"/>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17987A91-4A14-3D66-F191-F0366661CAA5}"/>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3B783D10-4E99-2D2A-9382-41C3638ADC6D}"/>
              </a:ext>
            </a:extLst>
          </p:cNvPr>
          <p:cNvSpPr>
            <a:spLocks noGrp="1"/>
          </p:cNvSpPr>
          <p:nvPr>
            <p:ph type="sldNum" sz="quarter" idx="17"/>
          </p:nvPr>
        </p:nvSpPr>
        <p:spPr/>
        <p:txBody>
          <a:bodyPr/>
          <a:lstStyle/>
          <a:p>
            <a:fld id="{5C729871-8227-F24C-B28C-D7ED0BAE1282}" type="slidenum">
              <a:rPr lang="en-US" smtClean="0"/>
              <a:pPr/>
              <a:t>31</a:t>
            </a:fld>
            <a:endParaRPr lang="en-US" dirty="0"/>
          </a:p>
        </p:txBody>
      </p:sp>
      <p:sp>
        <p:nvSpPr>
          <p:cNvPr id="5" name="Title 4">
            <a:extLst>
              <a:ext uri="{FF2B5EF4-FFF2-40B4-BE49-F238E27FC236}">
                <a16:creationId xmlns:a16="http://schemas.microsoft.com/office/drawing/2014/main" id="{28C3F244-E529-A0BB-A42E-74E889DEECE5}"/>
              </a:ext>
            </a:extLst>
          </p:cNvPr>
          <p:cNvSpPr>
            <a:spLocks noGrp="1"/>
          </p:cNvSpPr>
          <p:nvPr>
            <p:ph type="title"/>
          </p:nvPr>
        </p:nvSpPr>
        <p:spPr/>
        <p:txBody>
          <a:bodyPr/>
          <a:lstStyle/>
          <a:p>
            <a:r>
              <a:rPr lang="en-US" dirty="0"/>
              <a:t>Safe handling</a:t>
            </a:r>
            <a:endParaRPr lang="en-AU" dirty="0"/>
          </a:p>
        </p:txBody>
      </p:sp>
      <p:sp>
        <p:nvSpPr>
          <p:cNvPr id="6" name="Text Placeholder 5">
            <a:extLst>
              <a:ext uri="{FF2B5EF4-FFF2-40B4-BE49-F238E27FC236}">
                <a16:creationId xmlns:a16="http://schemas.microsoft.com/office/drawing/2014/main" id="{CAD3D55E-BC9A-AD58-6880-E3180390B11D}"/>
              </a:ext>
            </a:extLst>
          </p:cNvPr>
          <p:cNvSpPr>
            <a:spLocks noGrp="1"/>
          </p:cNvSpPr>
          <p:nvPr>
            <p:ph type="body" sz="quarter" idx="14"/>
          </p:nvPr>
        </p:nvSpPr>
        <p:spPr/>
        <p:txBody>
          <a:bodyPr>
            <a:normAutofit fontScale="77500" lnSpcReduction="20000"/>
          </a:bodyPr>
          <a:lstStyle/>
          <a:p>
            <a:r>
              <a:rPr lang="en-US" dirty="0"/>
              <a:t>It is important to get the materials properly and safely unloaded once they have arrived at the site. Many delivery trucks have a crane of their own for unloading goods. Others may arrange cranes to unload from trucks the materials. To unload the materials on site, forklifts are also used </a:t>
            </a:r>
          </a:p>
          <a:p>
            <a:r>
              <a:rPr lang="en-US" dirty="0"/>
              <a:t>Whatever procedure is used to unload these vehicles, it is important that the materials are handled appropriately and securely and that good work practices are used with the appropriate equipment </a:t>
            </a:r>
          </a:p>
          <a:p>
            <a:pPr lvl="1"/>
            <a:r>
              <a:rPr lang="en-US" dirty="0"/>
              <a:t>The operators must be suitably qualified if cranes or forklifts are used, and the business must be covered for public liability</a:t>
            </a:r>
          </a:p>
          <a:p>
            <a:r>
              <a:rPr lang="en-US" dirty="0"/>
              <a:t>During  unloading, care must be taken to correctly stack the goods so that when the lifting chains are released, there is no risk of the goods moving </a:t>
            </a:r>
          </a:p>
          <a:p>
            <a:pPr lvl="1"/>
            <a:r>
              <a:rPr lang="en-US" dirty="0"/>
              <a:t>Often, the goods can arrive safely, but because of the stacking process, if they are not stacked correctly, they may be damaged. </a:t>
            </a:r>
            <a:endParaRPr lang="en-AU" dirty="0"/>
          </a:p>
        </p:txBody>
      </p:sp>
    </p:spTree>
    <p:extLst>
      <p:ext uri="{BB962C8B-B14F-4D97-AF65-F5344CB8AC3E}">
        <p14:creationId xmlns:p14="http://schemas.microsoft.com/office/powerpoint/2010/main" val="2834994208"/>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2BB2F6-6A40-0155-CAFA-29891A952E55}"/>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8498E2A3-E015-E30F-D268-647316338F19}"/>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D141F0CA-7846-A4E1-621F-84EBF0948329}"/>
              </a:ext>
            </a:extLst>
          </p:cNvPr>
          <p:cNvSpPr>
            <a:spLocks noGrp="1"/>
          </p:cNvSpPr>
          <p:nvPr>
            <p:ph type="sldNum" sz="quarter" idx="17"/>
          </p:nvPr>
        </p:nvSpPr>
        <p:spPr/>
        <p:txBody>
          <a:bodyPr/>
          <a:lstStyle/>
          <a:p>
            <a:fld id="{5C729871-8227-F24C-B28C-D7ED0BAE1282}" type="slidenum">
              <a:rPr lang="en-US" smtClean="0"/>
              <a:pPr/>
              <a:t>32</a:t>
            </a:fld>
            <a:endParaRPr lang="en-US" dirty="0"/>
          </a:p>
        </p:txBody>
      </p:sp>
      <p:sp>
        <p:nvSpPr>
          <p:cNvPr id="5" name="Title 4">
            <a:extLst>
              <a:ext uri="{FF2B5EF4-FFF2-40B4-BE49-F238E27FC236}">
                <a16:creationId xmlns:a16="http://schemas.microsoft.com/office/drawing/2014/main" id="{2E9589E6-B586-6026-7569-A486AD991409}"/>
              </a:ext>
            </a:extLst>
          </p:cNvPr>
          <p:cNvSpPr>
            <a:spLocks noGrp="1"/>
          </p:cNvSpPr>
          <p:nvPr>
            <p:ph type="title"/>
          </p:nvPr>
        </p:nvSpPr>
        <p:spPr/>
        <p:txBody>
          <a:bodyPr/>
          <a:lstStyle/>
          <a:p>
            <a:r>
              <a:rPr lang="en-US" dirty="0"/>
              <a:t>Allocate appropriate storage for materials </a:t>
            </a:r>
            <a:endParaRPr lang="en-AU" dirty="0"/>
          </a:p>
        </p:txBody>
      </p:sp>
      <p:sp>
        <p:nvSpPr>
          <p:cNvPr id="6" name="Text Placeholder 5">
            <a:extLst>
              <a:ext uri="{FF2B5EF4-FFF2-40B4-BE49-F238E27FC236}">
                <a16:creationId xmlns:a16="http://schemas.microsoft.com/office/drawing/2014/main" id="{A5DE2BCD-7171-B6F8-AC27-F55B87BC27E3}"/>
              </a:ext>
            </a:extLst>
          </p:cNvPr>
          <p:cNvSpPr>
            <a:spLocks noGrp="1"/>
          </p:cNvSpPr>
          <p:nvPr>
            <p:ph type="body" sz="quarter" idx="14"/>
          </p:nvPr>
        </p:nvSpPr>
        <p:spPr/>
        <p:txBody>
          <a:bodyPr>
            <a:normAutofit fontScale="70000" lnSpcReduction="20000"/>
          </a:bodyPr>
          <a:lstStyle/>
          <a:p>
            <a:r>
              <a:rPr lang="en-US" dirty="0"/>
              <a:t>The way materials are stored depends on the type of material that is being stored </a:t>
            </a:r>
          </a:p>
          <a:p>
            <a:r>
              <a:rPr lang="en-US" dirty="0"/>
              <a:t>Sufficient space for the material to be processed is the first thing that must be given. For the material to be unloaded into this area, access must be provided to ensure that the materials can be stored safely and correctly </a:t>
            </a:r>
          </a:p>
          <a:p>
            <a:pPr lvl="1"/>
            <a:r>
              <a:rPr lang="en-US" dirty="0"/>
              <a:t>If there is a lot of material to be placed on the site at the same time, it might be prudent to draw up a schedule where you want the material stacked so that all staff are aware, and it can be put in the right position when the material arrives. It is important to consider materials that need to be accessed first for the project to have it readily available while working out this strategy</a:t>
            </a:r>
          </a:p>
          <a:p>
            <a:r>
              <a:rPr lang="en-US" dirty="0"/>
              <a:t>You must also consider the environmental effects on certain materials when storing </a:t>
            </a:r>
          </a:p>
          <a:p>
            <a:pPr lvl="1"/>
            <a:r>
              <a:rPr lang="en-US" dirty="0"/>
              <a:t>To prevent rain from destroying certain material, materials need to be protected. To prevent dampness or run-off water from destroying the goods, they may need to be stacked on pallets </a:t>
            </a:r>
          </a:p>
          <a:p>
            <a:r>
              <a:rPr lang="en-US" dirty="0"/>
              <a:t>Sufficient on-site protection for the storage of materials must be provided </a:t>
            </a:r>
          </a:p>
          <a:p>
            <a:r>
              <a:rPr lang="en-US" dirty="0"/>
              <a:t>If there is no facility for storing goods, it is very necessary to arrange deliveries so that the inventory is not left unsecured. </a:t>
            </a:r>
            <a:endParaRPr lang="en-AU" dirty="0"/>
          </a:p>
        </p:txBody>
      </p:sp>
    </p:spTree>
    <p:extLst>
      <p:ext uri="{BB962C8B-B14F-4D97-AF65-F5344CB8AC3E}">
        <p14:creationId xmlns:p14="http://schemas.microsoft.com/office/powerpoint/2010/main" val="3415372922"/>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C30EABEF-355E-B33D-3016-AE04F8B3285A}"/>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r="-3" b="-3"/>
          <a:stretch/>
        </p:blipFill>
        <p:spPr>
          <a:xfrm>
            <a:off x="-19678" y="-11576"/>
            <a:ext cx="5144542" cy="6582968"/>
          </a:xfrm>
          <a:noFill/>
        </p:spPr>
      </p:pic>
      <p:sp>
        <p:nvSpPr>
          <p:cNvPr id="4" name="Date Placeholder 3">
            <a:extLst>
              <a:ext uri="{FF2B5EF4-FFF2-40B4-BE49-F238E27FC236}">
                <a16:creationId xmlns:a16="http://schemas.microsoft.com/office/drawing/2014/main" id="{7DAB72D5-7CBB-020F-6A4D-14C224E8EC2D}"/>
              </a:ext>
            </a:extLst>
          </p:cNvPr>
          <p:cNvSpPr>
            <a:spLocks noGrp="1"/>
          </p:cNvSpPr>
          <p:nvPr>
            <p:ph type="dt" sz="half" idx="15"/>
          </p:nvPr>
        </p:nvSpPr>
        <p:spPr>
          <a:xfrm>
            <a:off x="3313" y="6571397"/>
            <a:ext cx="2743200" cy="286603"/>
          </a:xfrm>
        </p:spPr>
        <p:txBody>
          <a:bodyPr anchor="ctr">
            <a:normAutofit/>
          </a:bodyPr>
          <a:lstStyle/>
          <a:p>
            <a:pPr>
              <a:spcAft>
                <a:spcPts val="600"/>
              </a:spcAft>
            </a:pPr>
            <a:r>
              <a:rPr lang="en-US" dirty="0"/>
              <a:t>CSTC Pty Ltd_RTO#0699_v3-0_17/02/2025</a:t>
            </a:r>
          </a:p>
        </p:txBody>
      </p:sp>
      <p:sp>
        <p:nvSpPr>
          <p:cNvPr id="5" name="Footer Placeholder 4">
            <a:extLst>
              <a:ext uri="{FF2B5EF4-FFF2-40B4-BE49-F238E27FC236}">
                <a16:creationId xmlns:a16="http://schemas.microsoft.com/office/drawing/2014/main" id="{5BDFBABF-E11F-12D3-3702-184AC4484F9B}"/>
              </a:ext>
            </a:extLst>
          </p:cNvPr>
          <p:cNvSpPr>
            <a:spLocks noGrp="1"/>
          </p:cNvSpPr>
          <p:nvPr>
            <p:ph type="ftr" sz="quarter" idx="16"/>
          </p:nvPr>
        </p:nvSpPr>
        <p:spPr>
          <a:xfrm>
            <a:off x="4038600" y="6571393"/>
            <a:ext cx="4114800" cy="286608"/>
          </a:xfrm>
        </p:spPr>
        <p:txBody>
          <a:bodyPr anchor="ctr">
            <a:normAutofit/>
          </a:bodyPr>
          <a:lstStyle/>
          <a:p>
            <a:pPr>
              <a:spcAft>
                <a:spcPts val="600"/>
              </a:spcAft>
            </a:pPr>
            <a:r>
              <a:rPr lang="en-US" dirty="0"/>
              <a:t>CPCCBC4007</a:t>
            </a:r>
            <a:endParaRPr lang="en-AU" dirty="0"/>
          </a:p>
        </p:txBody>
      </p:sp>
      <p:sp>
        <p:nvSpPr>
          <p:cNvPr id="6" name="Slide Number Placeholder 5">
            <a:extLst>
              <a:ext uri="{FF2B5EF4-FFF2-40B4-BE49-F238E27FC236}">
                <a16:creationId xmlns:a16="http://schemas.microsoft.com/office/drawing/2014/main" id="{C960FD34-D026-4514-062B-BADF23F95D04}"/>
              </a:ext>
            </a:extLst>
          </p:cNvPr>
          <p:cNvSpPr>
            <a:spLocks noGrp="1"/>
          </p:cNvSpPr>
          <p:nvPr>
            <p:ph type="sldNum" sz="quarter" idx="17"/>
          </p:nvPr>
        </p:nvSpPr>
        <p:spPr>
          <a:xfrm>
            <a:off x="9740348" y="6571392"/>
            <a:ext cx="2448338" cy="286605"/>
          </a:xfrm>
        </p:spPr>
        <p:txBody>
          <a:bodyPr anchor="ctr">
            <a:normAutofit/>
          </a:bodyPr>
          <a:lstStyle/>
          <a:p>
            <a:pPr>
              <a:spcAft>
                <a:spcPts val="600"/>
              </a:spcAft>
            </a:pPr>
            <a:fld id="{5C729871-8227-F24C-B28C-D7ED0BAE1282}" type="slidenum">
              <a:rPr lang="en-US" smtClean="0"/>
              <a:pPr>
                <a:spcAft>
                  <a:spcPts val="600"/>
                </a:spcAft>
              </a:pPr>
              <a:t>33</a:t>
            </a:fld>
            <a:endParaRPr lang="en-US" dirty="0"/>
          </a:p>
        </p:txBody>
      </p:sp>
      <p:sp>
        <p:nvSpPr>
          <p:cNvPr id="2" name="Title 1">
            <a:extLst>
              <a:ext uri="{FF2B5EF4-FFF2-40B4-BE49-F238E27FC236}">
                <a16:creationId xmlns:a16="http://schemas.microsoft.com/office/drawing/2014/main" id="{38CB1C41-E361-1867-398D-A77F293A96D8}"/>
              </a:ext>
            </a:extLst>
          </p:cNvPr>
          <p:cNvSpPr>
            <a:spLocks noGrp="1"/>
          </p:cNvSpPr>
          <p:nvPr>
            <p:ph type="title"/>
          </p:nvPr>
        </p:nvSpPr>
        <p:spPr>
          <a:xfrm>
            <a:off x="5730858" y="560174"/>
            <a:ext cx="5162550" cy="510745"/>
          </a:xfrm>
        </p:spPr>
        <p:txBody>
          <a:bodyPr anchor="t">
            <a:normAutofit/>
          </a:bodyPr>
          <a:lstStyle/>
          <a:p>
            <a:r>
              <a:rPr lang="en-US" dirty="0"/>
              <a:t>Chemicals</a:t>
            </a:r>
            <a:endParaRPr lang="en-AU" dirty="0"/>
          </a:p>
        </p:txBody>
      </p:sp>
      <p:sp>
        <p:nvSpPr>
          <p:cNvPr id="3" name="Text Placeholder 2">
            <a:extLst>
              <a:ext uri="{FF2B5EF4-FFF2-40B4-BE49-F238E27FC236}">
                <a16:creationId xmlns:a16="http://schemas.microsoft.com/office/drawing/2014/main" id="{281414B3-CA98-013F-AFE3-EDB8C0E2A365}"/>
              </a:ext>
            </a:extLst>
          </p:cNvPr>
          <p:cNvSpPr>
            <a:spLocks noGrp="1"/>
          </p:cNvSpPr>
          <p:nvPr>
            <p:ph type="body" sz="quarter" idx="14"/>
          </p:nvPr>
        </p:nvSpPr>
        <p:spPr>
          <a:xfrm>
            <a:off x="5730858" y="1285962"/>
            <a:ext cx="5162550" cy="4931958"/>
          </a:xfrm>
        </p:spPr>
        <p:txBody>
          <a:bodyPr>
            <a:normAutofit/>
          </a:bodyPr>
          <a:lstStyle/>
          <a:p>
            <a:pPr>
              <a:lnSpc>
                <a:spcPct val="90000"/>
              </a:lnSpc>
            </a:pPr>
            <a:r>
              <a:rPr lang="en-AU" sz="2200" dirty="0">
                <a:effectLst/>
              </a:rPr>
              <a:t>Work with hazardous chemicals must be done in compliance with the “</a:t>
            </a:r>
            <a:r>
              <a:rPr lang="en-US" sz="2200" dirty="0">
                <a:effectLst/>
              </a:rPr>
              <a:t>Managing Risks of Hazardous Chemicals in the Workplace Code of Practice 2021”.  </a:t>
            </a:r>
          </a:p>
          <a:p>
            <a:pPr>
              <a:lnSpc>
                <a:spcPct val="90000"/>
              </a:lnSpc>
            </a:pPr>
            <a:r>
              <a:rPr lang="en-AU" sz="2200" dirty="0">
                <a:effectLst/>
              </a:rPr>
              <a:t>If the material must be stored, it must be done so:</a:t>
            </a:r>
          </a:p>
          <a:p>
            <a:pPr lvl="1">
              <a:lnSpc>
                <a:spcPct val="90000"/>
              </a:lnSpc>
            </a:pPr>
            <a:r>
              <a:rPr lang="en-AU" sz="2200" dirty="0">
                <a:solidFill>
                  <a:schemeClr val="tx1"/>
                </a:solidFill>
              </a:rPr>
              <a:t>I</a:t>
            </a:r>
            <a:r>
              <a:rPr lang="en-AU" sz="2200" dirty="0">
                <a:solidFill>
                  <a:schemeClr val="tx1"/>
                </a:solidFill>
                <a:effectLst/>
              </a:rPr>
              <a:t>n accordance with the manufacturer's requirements.</a:t>
            </a:r>
          </a:p>
          <a:p>
            <a:pPr lvl="1">
              <a:lnSpc>
                <a:spcPct val="90000"/>
              </a:lnSpc>
            </a:pPr>
            <a:r>
              <a:rPr lang="en-AU" sz="2200" dirty="0">
                <a:solidFill>
                  <a:schemeClr val="tx1"/>
                </a:solidFill>
              </a:rPr>
              <a:t>Y</a:t>
            </a:r>
            <a:r>
              <a:rPr lang="en-AU" sz="2200" dirty="0">
                <a:solidFill>
                  <a:schemeClr val="tx1"/>
                </a:solidFill>
                <a:effectLst/>
              </a:rPr>
              <a:t>ou should be provided with a copy of these specifications or SDS.</a:t>
            </a:r>
          </a:p>
          <a:p>
            <a:pPr marL="0" indent="0">
              <a:lnSpc>
                <a:spcPct val="90000"/>
              </a:lnSpc>
              <a:buNone/>
            </a:pPr>
            <a:endParaRPr lang="en-AU" sz="2200" dirty="0"/>
          </a:p>
        </p:txBody>
      </p:sp>
    </p:spTree>
    <p:extLst>
      <p:ext uri="{BB962C8B-B14F-4D97-AF65-F5344CB8AC3E}">
        <p14:creationId xmlns:p14="http://schemas.microsoft.com/office/powerpoint/2010/main" val="2206672241"/>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9C97173-ABAF-B12F-61DB-1429D0D4C2EF}"/>
              </a:ext>
            </a:extLst>
          </p:cNvPr>
          <p:cNvSpPr>
            <a:spLocks noGrp="1"/>
          </p:cNvSpPr>
          <p:nvPr>
            <p:ph type="dt" sz="half" idx="15"/>
          </p:nvPr>
        </p:nvSpPr>
        <p:spPr/>
        <p:txBody>
          <a:bodyPr/>
          <a:lstStyle/>
          <a:p>
            <a:r>
              <a:rPr lang="en-US" dirty="0"/>
              <a:t>CSTC Pty Ltd_RTO#0699_v3-0_17/02/2025</a:t>
            </a:r>
          </a:p>
        </p:txBody>
      </p:sp>
      <p:sp>
        <p:nvSpPr>
          <p:cNvPr id="4" name="Footer Placeholder 3">
            <a:extLst>
              <a:ext uri="{FF2B5EF4-FFF2-40B4-BE49-F238E27FC236}">
                <a16:creationId xmlns:a16="http://schemas.microsoft.com/office/drawing/2014/main" id="{89A166A4-D437-1AF7-DD89-ED58A779EF9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5" name="Slide Number Placeholder 4">
            <a:extLst>
              <a:ext uri="{FF2B5EF4-FFF2-40B4-BE49-F238E27FC236}">
                <a16:creationId xmlns:a16="http://schemas.microsoft.com/office/drawing/2014/main" id="{C53C7D6B-96F1-3CBD-E603-BBD4EBA2A456}"/>
              </a:ext>
            </a:extLst>
          </p:cNvPr>
          <p:cNvSpPr>
            <a:spLocks noGrp="1"/>
          </p:cNvSpPr>
          <p:nvPr>
            <p:ph type="sldNum" sz="quarter" idx="17"/>
          </p:nvPr>
        </p:nvSpPr>
        <p:spPr/>
        <p:txBody>
          <a:bodyPr/>
          <a:lstStyle/>
          <a:p>
            <a:fld id="{5C729871-8227-F24C-B28C-D7ED0BAE1282}" type="slidenum">
              <a:rPr lang="en-US" smtClean="0"/>
              <a:pPr/>
              <a:t>34</a:t>
            </a:fld>
            <a:endParaRPr lang="en-US" dirty="0"/>
          </a:p>
        </p:txBody>
      </p:sp>
      <p:sp>
        <p:nvSpPr>
          <p:cNvPr id="8" name="Title 7">
            <a:extLst>
              <a:ext uri="{FF2B5EF4-FFF2-40B4-BE49-F238E27FC236}">
                <a16:creationId xmlns:a16="http://schemas.microsoft.com/office/drawing/2014/main" id="{39D9A786-E761-8E5B-6FB3-21656566779F}"/>
              </a:ext>
            </a:extLst>
          </p:cNvPr>
          <p:cNvSpPr>
            <a:spLocks noGrp="1"/>
          </p:cNvSpPr>
          <p:nvPr>
            <p:ph type="title"/>
          </p:nvPr>
        </p:nvSpPr>
        <p:spPr/>
        <p:txBody>
          <a:bodyPr/>
          <a:lstStyle/>
          <a:p>
            <a:r>
              <a:rPr lang="en-US" dirty="0"/>
              <a:t>Workplace health and safety</a:t>
            </a:r>
            <a:endParaRPr lang="en-AU" dirty="0"/>
          </a:p>
        </p:txBody>
      </p:sp>
      <p:sp>
        <p:nvSpPr>
          <p:cNvPr id="9" name="Text Placeholder 8">
            <a:extLst>
              <a:ext uri="{FF2B5EF4-FFF2-40B4-BE49-F238E27FC236}">
                <a16:creationId xmlns:a16="http://schemas.microsoft.com/office/drawing/2014/main" id="{D94993DF-460F-3C27-094B-1CE3C4BFF400}"/>
              </a:ext>
            </a:extLst>
          </p:cNvPr>
          <p:cNvSpPr>
            <a:spLocks noGrp="1"/>
          </p:cNvSpPr>
          <p:nvPr>
            <p:ph type="body" sz="quarter" idx="14"/>
          </p:nvPr>
        </p:nvSpPr>
        <p:spPr>
          <a:xfrm>
            <a:off x="1092955" y="1285963"/>
            <a:ext cx="10200442" cy="1945509"/>
          </a:xfrm>
        </p:spPr>
        <p:txBody>
          <a:bodyPr>
            <a:normAutofit fontScale="62500" lnSpcReduction="20000"/>
          </a:bodyPr>
          <a:lstStyle/>
          <a:p>
            <a:r>
              <a:rPr lang="en-US" dirty="0"/>
              <a:t>It is important that all activities undertaken at the site are conducted safely with the health and safety of workers and others in consideration</a:t>
            </a:r>
          </a:p>
          <a:p>
            <a:r>
              <a:rPr lang="en-US" dirty="0"/>
              <a:t>All workplace activities must be conducted in compliance with WHS legislation</a:t>
            </a:r>
          </a:p>
          <a:p>
            <a:r>
              <a:rPr lang="en-US" dirty="0"/>
              <a:t>Documenting a Site Safety Plan for construction work, will assist you to set out the arrangements to manage workplace health and safety on a construction project</a:t>
            </a:r>
          </a:p>
          <a:p>
            <a:pPr lvl="1"/>
            <a:r>
              <a:rPr lang="en-US" sz="2600" dirty="0"/>
              <a:t>It sets out how you will identify, assess and control the risks related to the construction work you will undertake:</a:t>
            </a:r>
          </a:p>
          <a:p>
            <a:pPr marL="0" indent="0">
              <a:buNone/>
            </a:pPr>
            <a:endParaRPr lang="en-AU" dirty="0"/>
          </a:p>
        </p:txBody>
      </p:sp>
      <p:graphicFrame>
        <p:nvGraphicFramePr>
          <p:cNvPr id="10" name="Table 9">
            <a:extLst>
              <a:ext uri="{FF2B5EF4-FFF2-40B4-BE49-F238E27FC236}">
                <a16:creationId xmlns:a16="http://schemas.microsoft.com/office/drawing/2014/main" id="{4DD7D48F-9AD5-6315-5C7C-9DFD29E6C545}"/>
              </a:ext>
            </a:extLst>
          </p:cNvPr>
          <p:cNvGraphicFramePr>
            <a:graphicFrameLocks noGrp="1"/>
          </p:cNvGraphicFramePr>
          <p:nvPr>
            <p:extLst>
              <p:ext uri="{D42A27DB-BD31-4B8C-83A1-F6EECF244321}">
                <p14:modId xmlns:p14="http://schemas.microsoft.com/office/powerpoint/2010/main" val="3074973501"/>
              </p:ext>
            </p:extLst>
          </p:nvPr>
        </p:nvGraphicFramePr>
        <p:xfrm>
          <a:off x="1092955" y="3429000"/>
          <a:ext cx="10341484" cy="2519040"/>
        </p:xfrm>
        <a:graphic>
          <a:graphicData uri="http://schemas.openxmlformats.org/drawingml/2006/table">
            <a:tbl>
              <a:tblPr firstRow="1" bandRow="1">
                <a:tableStyleId>{5C22544A-7EE6-4342-B048-85BDC9FD1C3A}</a:tableStyleId>
              </a:tblPr>
              <a:tblGrid>
                <a:gridCol w="4224769">
                  <a:extLst>
                    <a:ext uri="{9D8B030D-6E8A-4147-A177-3AD203B41FA5}">
                      <a16:colId xmlns:a16="http://schemas.microsoft.com/office/drawing/2014/main" val="2402515790"/>
                    </a:ext>
                  </a:extLst>
                </a:gridCol>
                <a:gridCol w="3027286">
                  <a:extLst>
                    <a:ext uri="{9D8B030D-6E8A-4147-A177-3AD203B41FA5}">
                      <a16:colId xmlns:a16="http://schemas.microsoft.com/office/drawing/2014/main" val="1922355029"/>
                    </a:ext>
                  </a:extLst>
                </a:gridCol>
                <a:gridCol w="3089429">
                  <a:extLst>
                    <a:ext uri="{9D8B030D-6E8A-4147-A177-3AD203B41FA5}">
                      <a16:colId xmlns:a16="http://schemas.microsoft.com/office/drawing/2014/main" val="475137522"/>
                    </a:ext>
                  </a:extLst>
                </a:gridCol>
              </a:tblGrid>
              <a:tr h="2519040">
                <a:tc>
                  <a:txBody>
                    <a:bodyPr/>
                    <a:lstStyle/>
                    <a:p>
                      <a:pPr marL="285750" indent="-285750">
                        <a:buFont typeface="Arial" panose="020B0604020202020204" pitchFamily="34" charset="0"/>
                        <a:buChar char="•"/>
                      </a:pPr>
                      <a:r>
                        <a:rPr lang="en-US" sz="1600" b="0" dirty="0">
                          <a:solidFill>
                            <a:schemeClr val="tx1"/>
                          </a:solidFill>
                        </a:rPr>
                        <a:t>Hazard and risk assessment/Control</a:t>
                      </a:r>
                    </a:p>
                    <a:p>
                      <a:pPr marL="285750" indent="-285750">
                        <a:buFont typeface="Arial" panose="020B0604020202020204" pitchFamily="34" charset="0"/>
                        <a:buChar char="•"/>
                      </a:pPr>
                      <a:r>
                        <a:rPr lang="en-US" sz="1600" b="0" dirty="0">
                          <a:solidFill>
                            <a:schemeClr val="tx1"/>
                          </a:solidFill>
                        </a:rPr>
                        <a:t>Risk Management and Risk Register</a:t>
                      </a:r>
                    </a:p>
                    <a:p>
                      <a:pPr marL="285750" indent="-285750">
                        <a:buFont typeface="Arial" panose="020B0604020202020204" pitchFamily="34" charset="0"/>
                        <a:buChar char="•"/>
                      </a:pPr>
                      <a:r>
                        <a:rPr lang="en-US" sz="1600" b="0" dirty="0">
                          <a:solidFill>
                            <a:schemeClr val="tx1"/>
                          </a:solidFill>
                        </a:rPr>
                        <a:t>Emergency Procedures</a:t>
                      </a:r>
                    </a:p>
                    <a:p>
                      <a:pPr marL="285750" indent="-285750">
                        <a:buFont typeface="Arial" panose="020B0604020202020204" pitchFamily="34" charset="0"/>
                        <a:buChar char="•"/>
                      </a:pPr>
                      <a:r>
                        <a:rPr lang="en-US" sz="1600" b="0" dirty="0">
                          <a:solidFill>
                            <a:schemeClr val="tx1"/>
                          </a:solidFill>
                        </a:rPr>
                        <a:t>WHS training and induction</a:t>
                      </a:r>
                    </a:p>
                    <a:p>
                      <a:pPr marL="285750" indent="-285750">
                        <a:buFont typeface="Arial" panose="020B0604020202020204" pitchFamily="34" charset="0"/>
                        <a:buChar char="•"/>
                      </a:pPr>
                      <a:r>
                        <a:rPr lang="en-US" sz="1600" b="0" dirty="0">
                          <a:solidFill>
                            <a:schemeClr val="tx1"/>
                          </a:solidFill>
                        </a:rPr>
                        <a:t>WHS record-keeping</a:t>
                      </a:r>
                    </a:p>
                    <a:p>
                      <a:pPr marL="285750" indent="-285750">
                        <a:buFont typeface="Arial" panose="020B0604020202020204" pitchFamily="34" charset="0"/>
                        <a:buChar char="•"/>
                      </a:pPr>
                      <a:r>
                        <a:rPr lang="en-US" sz="1600" b="0" dirty="0">
                          <a:solidFill>
                            <a:schemeClr val="tx1"/>
                          </a:solidFill>
                        </a:rPr>
                        <a:t>Site Rules and behaviour</a:t>
                      </a:r>
                    </a:p>
                  </a:txBody>
                  <a:tcPr>
                    <a:noFill/>
                  </a:tcPr>
                </a:tc>
                <a:tc>
                  <a:txBody>
                    <a:bodyPr/>
                    <a:lstStyle/>
                    <a:p>
                      <a:pPr marL="285750" indent="-285750">
                        <a:buFont typeface="Arial" panose="020B0604020202020204" pitchFamily="34" charset="0"/>
                        <a:buChar char="•"/>
                      </a:pPr>
                      <a:r>
                        <a:rPr lang="en-US" sz="1600" b="0" dirty="0">
                          <a:solidFill>
                            <a:schemeClr val="tx1"/>
                          </a:solidFill>
                        </a:rPr>
                        <a:t>Dangerous Goods &amp; Hazardous Substances</a:t>
                      </a:r>
                    </a:p>
                    <a:p>
                      <a:pPr marL="285750" indent="-285750">
                        <a:buFont typeface="Arial" panose="020B0604020202020204" pitchFamily="34" charset="0"/>
                        <a:buChar char="•"/>
                      </a:pPr>
                      <a:r>
                        <a:rPr lang="en-US" sz="1600" b="0" dirty="0">
                          <a:solidFill>
                            <a:schemeClr val="tx1"/>
                          </a:solidFill>
                        </a:rPr>
                        <a:t>Manual Handling</a:t>
                      </a:r>
                    </a:p>
                    <a:p>
                      <a:pPr marL="285750" indent="-285750">
                        <a:buFont typeface="Arial" panose="020B0604020202020204" pitchFamily="34" charset="0"/>
                        <a:buChar char="•"/>
                      </a:pPr>
                      <a:r>
                        <a:rPr lang="en-US" sz="1600" b="0" dirty="0">
                          <a:solidFill>
                            <a:schemeClr val="tx1"/>
                          </a:solidFill>
                        </a:rPr>
                        <a:t>Plant and equipment</a:t>
                      </a:r>
                    </a:p>
                    <a:p>
                      <a:pPr marL="285750" indent="-285750">
                        <a:buFont typeface="Arial" panose="020B0604020202020204" pitchFamily="34" charset="0"/>
                        <a:buChar char="•"/>
                      </a:pPr>
                      <a:r>
                        <a:rPr lang="en-US" sz="1600" b="0" dirty="0">
                          <a:solidFill>
                            <a:schemeClr val="tx1"/>
                          </a:solidFill>
                        </a:rPr>
                        <a:t>Personal Protective Equipment</a:t>
                      </a:r>
                    </a:p>
                    <a:p>
                      <a:endParaRPr lang="en-AU" sz="1600" dirty="0"/>
                    </a:p>
                  </a:txBody>
                  <a:tcPr>
                    <a:noFill/>
                  </a:tcPr>
                </a:tc>
                <a:tc>
                  <a:txBody>
                    <a:bodyPr/>
                    <a:lstStyle/>
                    <a:p>
                      <a:pPr marL="285750" lvl="0" indent="-285750">
                        <a:buFont typeface="Arial" panose="020B0604020202020204" pitchFamily="34" charset="0"/>
                        <a:buChar char="•"/>
                      </a:pPr>
                      <a:r>
                        <a:rPr lang="en-AU" sz="1600" b="0" kern="1200" dirty="0">
                          <a:solidFill>
                            <a:schemeClr val="tx1"/>
                          </a:solidFill>
                          <a:effectLst/>
                          <a:latin typeface="+mn-lt"/>
                          <a:ea typeface="+mn-ea"/>
                          <a:cs typeface="+mn-cs"/>
                        </a:rPr>
                        <a:t>Forms and checklist</a:t>
                      </a:r>
                    </a:p>
                    <a:p>
                      <a:pPr marL="742950" lvl="1" indent="-285750">
                        <a:buFont typeface="Arial" panose="020B0604020202020204" pitchFamily="34" charset="0"/>
                        <a:buChar char="•"/>
                      </a:pPr>
                      <a:r>
                        <a:rPr lang="en-AU" sz="1400" b="0" kern="1200" dirty="0">
                          <a:solidFill>
                            <a:schemeClr val="tx1"/>
                          </a:solidFill>
                          <a:effectLst/>
                          <a:latin typeface="+mn-lt"/>
                          <a:ea typeface="+mn-ea"/>
                          <a:cs typeface="+mn-cs"/>
                        </a:rPr>
                        <a:t>Emergency contacts</a:t>
                      </a:r>
                    </a:p>
                    <a:p>
                      <a:pPr marL="742950" lvl="1" indent="-285750">
                        <a:buFont typeface="Arial" panose="020B0604020202020204" pitchFamily="34" charset="0"/>
                        <a:buChar char="•"/>
                      </a:pPr>
                      <a:r>
                        <a:rPr lang="en-AU" sz="1400" b="0" kern="1200" dirty="0">
                          <a:solidFill>
                            <a:schemeClr val="tx1"/>
                          </a:solidFill>
                          <a:effectLst/>
                          <a:latin typeface="+mn-lt"/>
                          <a:ea typeface="+mn-ea"/>
                          <a:cs typeface="+mn-cs"/>
                        </a:rPr>
                        <a:t>Injury/Incident report form</a:t>
                      </a:r>
                    </a:p>
                    <a:p>
                      <a:pPr marL="742950" lvl="1" indent="-285750">
                        <a:buFont typeface="Arial" panose="020B0604020202020204" pitchFamily="34" charset="0"/>
                        <a:buChar char="•"/>
                      </a:pPr>
                      <a:r>
                        <a:rPr lang="en-AU" sz="1400" b="0" kern="1200" dirty="0">
                          <a:solidFill>
                            <a:schemeClr val="tx1"/>
                          </a:solidFill>
                          <a:effectLst/>
                          <a:latin typeface="+mn-lt"/>
                          <a:ea typeface="+mn-ea"/>
                          <a:cs typeface="+mn-cs"/>
                        </a:rPr>
                        <a:t>Induction Checklists (new workers, contractors)</a:t>
                      </a:r>
                    </a:p>
                    <a:p>
                      <a:pPr marL="742950" lvl="1" indent="-285750">
                        <a:buFont typeface="Arial" panose="020B0604020202020204" pitchFamily="34" charset="0"/>
                        <a:buChar char="•"/>
                      </a:pPr>
                      <a:r>
                        <a:rPr lang="en-AU" sz="1400" b="0" kern="1200" dirty="0">
                          <a:solidFill>
                            <a:schemeClr val="tx1"/>
                          </a:solidFill>
                          <a:effectLst/>
                          <a:latin typeface="+mn-lt"/>
                          <a:ea typeface="+mn-ea"/>
                          <a:cs typeface="+mn-cs"/>
                        </a:rPr>
                        <a:t>Training register</a:t>
                      </a:r>
                    </a:p>
                    <a:p>
                      <a:pPr marL="742950" lvl="1" indent="-285750">
                        <a:buFont typeface="Arial" panose="020B0604020202020204" pitchFamily="34" charset="0"/>
                        <a:buChar char="•"/>
                      </a:pPr>
                      <a:r>
                        <a:rPr lang="en-AU" sz="1400" b="0" kern="1200" dirty="0">
                          <a:solidFill>
                            <a:schemeClr val="tx1"/>
                          </a:solidFill>
                          <a:effectLst/>
                          <a:latin typeface="+mn-lt"/>
                          <a:ea typeface="+mn-ea"/>
                          <a:cs typeface="+mn-cs"/>
                        </a:rPr>
                        <a:t>Risk Register</a:t>
                      </a:r>
                      <a:endParaRPr lang="en-AU" sz="1400" b="0" dirty="0">
                        <a:solidFill>
                          <a:schemeClr val="tx1"/>
                        </a:solidFill>
                      </a:endParaRPr>
                    </a:p>
                  </a:txBody>
                  <a:tcPr>
                    <a:noFill/>
                  </a:tcPr>
                </a:tc>
                <a:extLst>
                  <a:ext uri="{0D108BD9-81ED-4DB2-BD59-A6C34878D82A}">
                    <a16:rowId xmlns:a16="http://schemas.microsoft.com/office/drawing/2014/main" val="576538347"/>
                  </a:ext>
                </a:extLst>
              </a:tr>
            </a:tbl>
          </a:graphicData>
        </a:graphic>
      </p:graphicFrame>
    </p:spTree>
    <p:extLst>
      <p:ext uri="{BB962C8B-B14F-4D97-AF65-F5344CB8AC3E}">
        <p14:creationId xmlns:p14="http://schemas.microsoft.com/office/powerpoint/2010/main" val="3578029185"/>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8B1B7E2-6C3A-73D7-FC6A-1FCC3C5F11F4}"/>
              </a:ext>
            </a:extLst>
          </p:cNvPr>
          <p:cNvSpPr>
            <a:spLocks noGrp="1"/>
          </p:cNvSpPr>
          <p:nvPr>
            <p:ph type="title"/>
          </p:nvPr>
        </p:nvSpPr>
        <p:spPr>
          <a:xfrm>
            <a:off x="1092955" y="560174"/>
            <a:ext cx="5162550" cy="753060"/>
          </a:xfrm>
        </p:spPr>
        <p:txBody>
          <a:bodyPr>
            <a:normAutofit fontScale="90000"/>
          </a:bodyPr>
          <a:lstStyle/>
          <a:p>
            <a:r>
              <a:rPr lang="en-US" dirty="0"/>
              <a:t>Plan for construction operations</a:t>
            </a:r>
            <a:endParaRPr lang="en-AU" dirty="0"/>
          </a:p>
        </p:txBody>
      </p:sp>
      <p:sp>
        <p:nvSpPr>
          <p:cNvPr id="9" name="Text Placeholder 8">
            <a:extLst>
              <a:ext uri="{FF2B5EF4-FFF2-40B4-BE49-F238E27FC236}">
                <a16:creationId xmlns:a16="http://schemas.microsoft.com/office/drawing/2014/main" id="{677DBF78-87C6-7C7C-D069-BA928C85D85F}"/>
              </a:ext>
            </a:extLst>
          </p:cNvPr>
          <p:cNvSpPr>
            <a:spLocks noGrp="1"/>
          </p:cNvSpPr>
          <p:nvPr>
            <p:ph type="body" sz="quarter" idx="14"/>
          </p:nvPr>
        </p:nvSpPr>
        <p:spPr>
          <a:xfrm>
            <a:off x="1092955" y="1721796"/>
            <a:ext cx="5162550" cy="4512749"/>
          </a:xfrm>
        </p:spPr>
        <p:txBody>
          <a:bodyPr>
            <a:normAutofit fontScale="92500" lnSpcReduction="10000"/>
          </a:bodyPr>
          <a:lstStyle/>
          <a:p>
            <a:r>
              <a:rPr lang="en-US" dirty="0"/>
              <a:t>To ensure the effective operation of everyone involved in the project, all building projects need to have appropriate planning techniques implemented </a:t>
            </a:r>
          </a:p>
          <a:p>
            <a:r>
              <a:rPr lang="en-US" dirty="0"/>
              <a:t>Until construction starts, if plans are not in place, then things may be overlooked, which can result in time lost, injury and cost to the business.</a:t>
            </a:r>
          </a:p>
          <a:p>
            <a:endParaRPr lang="en-AU" dirty="0"/>
          </a:p>
        </p:txBody>
      </p:sp>
      <p:sp>
        <p:nvSpPr>
          <p:cNvPr id="2" name="Date Placeholder 1">
            <a:extLst>
              <a:ext uri="{FF2B5EF4-FFF2-40B4-BE49-F238E27FC236}">
                <a16:creationId xmlns:a16="http://schemas.microsoft.com/office/drawing/2014/main" id="{2109248B-61BC-3250-65A8-B6ABC6601E5F}"/>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73FCE961-C568-D209-2DC1-0209C4D1B7DD}"/>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E50A0B4F-81D3-61A6-7EFD-86C3C0B40171}"/>
              </a:ext>
            </a:extLst>
          </p:cNvPr>
          <p:cNvSpPr>
            <a:spLocks noGrp="1"/>
          </p:cNvSpPr>
          <p:nvPr>
            <p:ph type="sldNum" sz="quarter" idx="17"/>
          </p:nvPr>
        </p:nvSpPr>
        <p:spPr/>
        <p:txBody>
          <a:bodyPr/>
          <a:lstStyle/>
          <a:p>
            <a:fld id="{5C729871-8227-F24C-B28C-D7ED0BAE1282}" type="slidenum">
              <a:rPr lang="en-US" smtClean="0"/>
              <a:pPr/>
              <a:t>35</a:t>
            </a:fld>
            <a:endParaRPr lang="en-US" dirty="0"/>
          </a:p>
        </p:txBody>
      </p:sp>
      <p:pic>
        <p:nvPicPr>
          <p:cNvPr id="10" name="Picture Placeholder 9">
            <a:extLst>
              <a:ext uri="{FF2B5EF4-FFF2-40B4-BE49-F238E27FC236}">
                <a16:creationId xmlns:a16="http://schemas.microsoft.com/office/drawing/2014/main" id="{624DC8AF-D0C6-C90B-6548-78628393B2B3}"/>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a:fillRect/>
          </a:stretch>
        </p:blipFill>
        <p:spPr>
          <a:prstGeom prst="rect">
            <a:avLst/>
          </a:prstGeom>
        </p:spPr>
      </p:pic>
    </p:spTree>
    <p:extLst>
      <p:ext uri="{BB962C8B-B14F-4D97-AF65-F5344CB8AC3E}">
        <p14:creationId xmlns:p14="http://schemas.microsoft.com/office/powerpoint/2010/main" val="4251254809"/>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6FE0A0C-86F7-AD49-0FAA-63B97D669C2F}"/>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B47D03DB-00F5-A14A-AC33-9B9980D1BF0E}"/>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FD82EBCE-6DA9-9F43-5A16-69412798F069}"/>
              </a:ext>
            </a:extLst>
          </p:cNvPr>
          <p:cNvSpPr>
            <a:spLocks noGrp="1"/>
          </p:cNvSpPr>
          <p:nvPr>
            <p:ph type="sldNum" sz="quarter" idx="17"/>
          </p:nvPr>
        </p:nvSpPr>
        <p:spPr/>
        <p:txBody>
          <a:bodyPr/>
          <a:lstStyle/>
          <a:p>
            <a:fld id="{5C729871-8227-F24C-B28C-D7ED0BAE1282}" type="slidenum">
              <a:rPr lang="en-US" smtClean="0"/>
              <a:pPr/>
              <a:t>36</a:t>
            </a:fld>
            <a:endParaRPr lang="en-US" dirty="0"/>
          </a:p>
        </p:txBody>
      </p:sp>
      <p:sp>
        <p:nvSpPr>
          <p:cNvPr id="8" name="Title 7">
            <a:extLst>
              <a:ext uri="{FF2B5EF4-FFF2-40B4-BE49-F238E27FC236}">
                <a16:creationId xmlns:a16="http://schemas.microsoft.com/office/drawing/2014/main" id="{8D4AD0F2-B9FB-DE05-0FC4-9C761141B4D0}"/>
              </a:ext>
            </a:extLst>
          </p:cNvPr>
          <p:cNvSpPr>
            <a:spLocks noGrp="1"/>
          </p:cNvSpPr>
          <p:nvPr>
            <p:ph type="title"/>
          </p:nvPr>
        </p:nvSpPr>
        <p:spPr/>
        <p:txBody>
          <a:bodyPr>
            <a:normAutofit fontScale="90000"/>
          </a:bodyPr>
          <a:lstStyle/>
          <a:p>
            <a:r>
              <a:rPr lang="en-US" dirty="0"/>
              <a:t>Strategies for implementing construction operations</a:t>
            </a:r>
            <a:endParaRPr lang="en-AU" dirty="0"/>
          </a:p>
        </p:txBody>
      </p:sp>
      <p:sp>
        <p:nvSpPr>
          <p:cNvPr id="9" name="Text Placeholder 8">
            <a:extLst>
              <a:ext uri="{FF2B5EF4-FFF2-40B4-BE49-F238E27FC236}">
                <a16:creationId xmlns:a16="http://schemas.microsoft.com/office/drawing/2014/main" id="{3D0AF8CB-11B5-F1DC-EA89-C3CA68C1482E}"/>
              </a:ext>
            </a:extLst>
          </p:cNvPr>
          <p:cNvSpPr>
            <a:spLocks noGrp="1"/>
          </p:cNvSpPr>
          <p:nvPr>
            <p:ph type="body" sz="quarter" idx="14"/>
          </p:nvPr>
        </p:nvSpPr>
        <p:spPr/>
        <p:txBody>
          <a:bodyPr>
            <a:normAutofit/>
          </a:bodyPr>
          <a:lstStyle/>
          <a:p>
            <a:r>
              <a:rPr lang="en-US" dirty="0"/>
              <a:t>For effective construction management, set clear, quantifiable goals. This strategy involves defining specific targets such as project completion dates, budget adherence, and quality standards</a:t>
            </a:r>
          </a:p>
          <a:p>
            <a:r>
              <a:rPr lang="en-US" dirty="0"/>
              <a:t>You may need to adhere to workplace requirements relating to processes for planning/design, pre-construction, procurement, construction, and post-construction</a:t>
            </a:r>
          </a:p>
          <a:p>
            <a:r>
              <a:rPr lang="en-US" dirty="0"/>
              <a:t>Most construction projects have clear, documented processes in place often using appropriate software.</a:t>
            </a:r>
            <a:endParaRPr lang="en-AU" dirty="0"/>
          </a:p>
        </p:txBody>
      </p:sp>
    </p:spTree>
    <p:extLst>
      <p:ext uri="{BB962C8B-B14F-4D97-AF65-F5344CB8AC3E}">
        <p14:creationId xmlns:p14="http://schemas.microsoft.com/office/powerpoint/2010/main" val="2290548269"/>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89BD40-12BA-1162-EDEC-2E9F0AC21B7D}"/>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7DC11B20-9909-8436-D3E1-6A5A31DF7531}"/>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23299F03-60BB-3B00-F3F5-8620036CDAF1}"/>
              </a:ext>
            </a:extLst>
          </p:cNvPr>
          <p:cNvSpPr>
            <a:spLocks noGrp="1"/>
          </p:cNvSpPr>
          <p:nvPr>
            <p:ph type="sldNum" sz="quarter" idx="17"/>
          </p:nvPr>
        </p:nvSpPr>
        <p:spPr/>
        <p:txBody>
          <a:bodyPr/>
          <a:lstStyle/>
          <a:p>
            <a:fld id="{5C729871-8227-F24C-B28C-D7ED0BAE1282}" type="slidenum">
              <a:rPr lang="en-US" smtClean="0"/>
              <a:pPr/>
              <a:t>37</a:t>
            </a:fld>
            <a:endParaRPr lang="en-US" dirty="0"/>
          </a:p>
        </p:txBody>
      </p:sp>
      <p:sp>
        <p:nvSpPr>
          <p:cNvPr id="5" name="Title 4">
            <a:extLst>
              <a:ext uri="{FF2B5EF4-FFF2-40B4-BE49-F238E27FC236}">
                <a16:creationId xmlns:a16="http://schemas.microsoft.com/office/drawing/2014/main" id="{3DC6D4E5-6B50-FAE6-B17A-8879FFC03EA3}"/>
              </a:ext>
            </a:extLst>
          </p:cNvPr>
          <p:cNvSpPr>
            <a:spLocks noGrp="1"/>
          </p:cNvSpPr>
          <p:nvPr>
            <p:ph type="title"/>
          </p:nvPr>
        </p:nvSpPr>
        <p:spPr/>
        <p:txBody>
          <a:bodyPr/>
          <a:lstStyle/>
          <a:p>
            <a:r>
              <a:rPr lang="en-US" dirty="0"/>
              <a:t>Review the workplace equipment hire procedures</a:t>
            </a:r>
            <a:endParaRPr lang="en-AU" dirty="0"/>
          </a:p>
        </p:txBody>
      </p:sp>
      <p:sp>
        <p:nvSpPr>
          <p:cNvPr id="6" name="Text Placeholder 5">
            <a:extLst>
              <a:ext uri="{FF2B5EF4-FFF2-40B4-BE49-F238E27FC236}">
                <a16:creationId xmlns:a16="http://schemas.microsoft.com/office/drawing/2014/main" id="{A631F2CA-3607-7B23-ACE9-5DD9AEF7A1FF}"/>
              </a:ext>
            </a:extLst>
          </p:cNvPr>
          <p:cNvSpPr>
            <a:spLocks noGrp="1"/>
          </p:cNvSpPr>
          <p:nvPr>
            <p:ph type="body" sz="quarter" idx="14"/>
          </p:nvPr>
        </p:nvSpPr>
        <p:spPr/>
        <p:txBody>
          <a:bodyPr>
            <a:normAutofit lnSpcReduction="10000"/>
          </a:bodyPr>
          <a:lstStyle/>
          <a:p>
            <a:r>
              <a:rPr lang="en-US" dirty="0"/>
              <a:t>It is important that the hire of plant and equipment is recorded, and the hire strategy is reviewed regularly.</a:t>
            </a:r>
          </a:p>
          <a:p>
            <a:pPr algn="l"/>
            <a:r>
              <a:rPr lang="en-US" sz="1800" b="0" i="0" dirty="0">
                <a:solidFill>
                  <a:srgbClr val="3D3D3D"/>
                </a:solidFill>
                <a:effectLst/>
                <a:latin typeface="+mn-lt"/>
              </a:rPr>
              <a:t>A plant hire strategy should be vigorous. It should:</a:t>
            </a:r>
          </a:p>
          <a:p>
            <a:pPr lvl="1"/>
            <a:r>
              <a:rPr lang="en-US" sz="1400" b="0" i="0" dirty="0">
                <a:solidFill>
                  <a:schemeClr val="tx2">
                    <a:lumMod val="75000"/>
                  </a:schemeClr>
                </a:solidFill>
                <a:effectLst/>
                <a:latin typeface="+mn-lt"/>
              </a:rPr>
              <a:t>Meet your project’s needs</a:t>
            </a:r>
          </a:p>
          <a:p>
            <a:pPr lvl="1"/>
            <a:r>
              <a:rPr lang="en-US" sz="1400" dirty="0">
                <a:solidFill>
                  <a:schemeClr val="tx2">
                    <a:lumMod val="75000"/>
                  </a:schemeClr>
                </a:solidFill>
                <a:latin typeface="+mn-lt"/>
              </a:rPr>
              <a:t>Identify types of machinery needed at different stages of the project and be included in the schedule</a:t>
            </a:r>
          </a:p>
          <a:p>
            <a:pPr lvl="1"/>
            <a:r>
              <a:rPr lang="en-US" sz="1400" b="0" i="0" dirty="0">
                <a:solidFill>
                  <a:schemeClr val="tx2">
                    <a:lumMod val="75000"/>
                  </a:schemeClr>
                </a:solidFill>
                <a:effectLst/>
                <a:latin typeface="+mn-lt"/>
              </a:rPr>
              <a:t>Provide hire partner/s with:</a:t>
            </a:r>
          </a:p>
          <a:p>
            <a:pPr lvl="2"/>
            <a:r>
              <a:rPr lang="en-US" sz="1400" dirty="0">
                <a:solidFill>
                  <a:schemeClr val="tx2">
                    <a:lumMod val="75000"/>
                  </a:schemeClr>
                </a:solidFill>
                <a:latin typeface="+mn-lt"/>
              </a:rPr>
              <a:t>Good reputation and experience</a:t>
            </a:r>
          </a:p>
          <a:p>
            <a:pPr lvl="2"/>
            <a:r>
              <a:rPr lang="en-US" sz="1400" b="0" i="0" dirty="0">
                <a:solidFill>
                  <a:schemeClr val="tx2">
                    <a:lumMod val="75000"/>
                  </a:schemeClr>
                </a:solidFill>
                <a:effectLst/>
                <a:latin typeface="+mn-lt"/>
              </a:rPr>
              <a:t>Equipment quality and variety</a:t>
            </a:r>
          </a:p>
          <a:p>
            <a:pPr lvl="2"/>
            <a:r>
              <a:rPr lang="en-US" sz="1400" dirty="0">
                <a:solidFill>
                  <a:schemeClr val="tx2">
                    <a:lumMod val="75000"/>
                  </a:schemeClr>
                </a:solidFill>
                <a:latin typeface="+mn-lt"/>
              </a:rPr>
              <a:t>C</a:t>
            </a:r>
            <a:r>
              <a:rPr lang="en-US" sz="1400" b="0" i="0" dirty="0">
                <a:solidFill>
                  <a:schemeClr val="tx2">
                    <a:lumMod val="75000"/>
                  </a:schemeClr>
                </a:solidFill>
                <a:effectLst/>
                <a:latin typeface="+mn-lt"/>
              </a:rPr>
              <a:t>omply with safety standards and operators that are properly trained</a:t>
            </a:r>
          </a:p>
          <a:p>
            <a:pPr lvl="2"/>
            <a:r>
              <a:rPr lang="en-US" sz="1400" dirty="0">
                <a:solidFill>
                  <a:schemeClr val="tx2">
                    <a:lumMod val="75000"/>
                  </a:schemeClr>
                </a:solidFill>
                <a:latin typeface="+mn-lt"/>
              </a:rPr>
              <a:t>Support and maintenance service</a:t>
            </a:r>
          </a:p>
          <a:p>
            <a:pPr lvl="2"/>
            <a:r>
              <a:rPr lang="en-US" sz="1400" b="0" i="0" dirty="0">
                <a:solidFill>
                  <a:schemeClr val="tx2">
                    <a:lumMod val="75000"/>
                  </a:schemeClr>
                </a:solidFill>
                <a:effectLst/>
                <a:latin typeface="+mn-lt"/>
              </a:rPr>
              <a:t>Flexible, negotiable terms</a:t>
            </a:r>
          </a:p>
          <a:p>
            <a:pPr algn="l"/>
            <a:r>
              <a:rPr lang="en-US" sz="1800" b="0" i="0" dirty="0">
                <a:solidFill>
                  <a:srgbClr val="3D3D3D"/>
                </a:solidFill>
                <a:effectLst/>
                <a:latin typeface="+mn-lt"/>
              </a:rPr>
              <a:t>Regular reviews and adjustments are necessary to adapt to changing project demands and unforeseen challenges. Periodic assessments help:</a:t>
            </a:r>
            <a:endParaRPr lang="en-US" b="0" i="0" dirty="0">
              <a:solidFill>
                <a:srgbClr val="3D3D3D"/>
              </a:solidFill>
              <a:effectLst/>
              <a:latin typeface="+mn-lt"/>
            </a:endParaRPr>
          </a:p>
          <a:p>
            <a:pPr lvl="1"/>
            <a:r>
              <a:rPr lang="en-US" sz="1400" b="1" i="0" dirty="0">
                <a:solidFill>
                  <a:schemeClr val="tx2">
                    <a:lumMod val="75000"/>
                  </a:schemeClr>
                </a:solidFill>
                <a:effectLst/>
                <a:latin typeface="+mn-lt"/>
              </a:rPr>
              <a:t>Evaluate Equipment Performance</a:t>
            </a:r>
            <a:r>
              <a:rPr lang="en-US" sz="1400" b="0" i="0" dirty="0">
                <a:solidFill>
                  <a:schemeClr val="tx2">
                    <a:lumMod val="75000"/>
                  </a:schemeClr>
                </a:solidFill>
                <a:effectLst/>
                <a:latin typeface="+mn-lt"/>
              </a:rPr>
              <a:t>: Ensure hired equipment meets performance standards</a:t>
            </a:r>
            <a:endParaRPr lang="en-US" b="0" i="0" dirty="0">
              <a:solidFill>
                <a:schemeClr val="tx2">
                  <a:lumMod val="75000"/>
                </a:schemeClr>
              </a:solidFill>
              <a:effectLst/>
              <a:latin typeface="+mn-lt"/>
            </a:endParaRPr>
          </a:p>
          <a:p>
            <a:pPr lvl="1"/>
            <a:r>
              <a:rPr lang="en-US" sz="1400" b="1" i="0" dirty="0">
                <a:solidFill>
                  <a:schemeClr val="tx2">
                    <a:lumMod val="75000"/>
                  </a:schemeClr>
                </a:solidFill>
                <a:effectLst/>
                <a:latin typeface="+mn-lt"/>
              </a:rPr>
              <a:t>Adjust Hire Periods and Quantities</a:t>
            </a:r>
            <a:r>
              <a:rPr lang="en-US" sz="1400" b="0" i="0" dirty="0">
                <a:solidFill>
                  <a:schemeClr val="tx2">
                    <a:lumMod val="75000"/>
                  </a:schemeClr>
                </a:solidFill>
                <a:effectLst/>
                <a:latin typeface="+mn-lt"/>
              </a:rPr>
              <a:t>: Modify hire periods and quantities based on project progress to optimise usage.</a:t>
            </a:r>
            <a:endParaRPr lang="en-US" b="0" i="0" dirty="0">
              <a:solidFill>
                <a:schemeClr val="tx2">
                  <a:lumMod val="75000"/>
                </a:schemeClr>
              </a:solidFill>
              <a:effectLst/>
              <a:latin typeface="+mn-lt"/>
            </a:endParaRPr>
          </a:p>
          <a:p>
            <a:endParaRPr lang="en-AU" dirty="0"/>
          </a:p>
        </p:txBody>
      </p:sp>
    </p:spTree>
    <p:extLst>
      <p:ext uri="{BB962C8B-B14F-4D97-AF65-F5344CB8AC3E}">
        <p14:creationId xmlns:p14="http://schemas.microsoft.com/office/powerpoint/2010/main" val="2536762644"/>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65FB70-6919-8187-EAA2-CD7D02198EFC}"/>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8DC5E822-7751-333F-AB40-53B9E29C27E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6DBA576E-941E-537C-F8A0-45E05364CB6B}"/>
              </a:ext>
            </a:extLst>
          </p:cNvPr>
          <p:cNvSpPr>
            <a:spLocks noGrp="1"/>
          </p:cNvSpPr>
          <p:nvPr>
            <p:ph type="sldNum" sz="quarter" idx="17"/>
          </p:nvPr>
        </p:nvSpPr>
        <p:spPr/>
        <p:txBody>
          <a:bodyPr/>
          <a:lstStyle/>
          <a:p>
            <a:fld id="{5C729871-8227-F24C-B28C-D7ED0BAE1282}" type="slidenum">
              <a:rPr lang="en-US" smtClean="0"/>
              <a:pPr/>
              <a:t>38</a:t>
            </a:fld>
            <a:endParaRPr lang="en-US" dirty="0"/>
          </a:p>
        </p:txBody>
      </p:sp>
      <p:sp>
        <p:nvSpPr>
          <p:cNvPr id="5" name="Title 4">
            <a:extLst>
              <a:ext uri="{FF2B5EF4-FFF2-40B4-BE49-F238E27FC236}">
                <a16:creationId xmlns:a16="http://schemas.microsoft.com/office/drawing/2014/main" id="{BF33F26B-0668-76BC-94D3-5BE6103E2A74}"/>
              </a:ext>
            </a:extLst>
          </p:cNvPr>
          <p:cNvSpPr>
            <a:spLocks noGrp="1"/>
          </p:cNvSpPr>
          <p:nvPr>
            <p:ph type="title"/>
          </p:nvPr>
        </p:nvSpPr>
        <p:spPr/>
        <p:txBody>
          <a:bodyPr/>
          <a:lstStyle/>
          <a:p>
            <a:r>
              <a:rPr lang="en-US" dirty="0"/>
              <a:t>Hire  processes may include</a:t>
            </a:r>
            <a:endParaRPr lang="en-AU" dirty="0"/>
          </a:p>
        </p:txBody>
      </p:sp>
      <p:graphicFrame>
        <p:nvGraphicFramePr>
          <p:cNvPr id="7" name="Diagram 6" descr="Ordering procedures&#10;Manufacturer specifications&#10;Proper use of plant&#10;Equipment managed and tracked&#10;Serial numbers&#10;Verification&#10;Updated records">
            <a:extLst>
              <a:ext uri="{FF2B5EF4-FFF2-40B4-BE49-F238E27FC236}">
                <a16:creationId xmlns:a16="http://schemas.microsoft.com/office/drawing/2014/main" id="{1D2A33F9-3617-F2FB-4CBD-FBC9CCD5CA22}"/>
              </a:ext>
            </a:extLst>
          </p:cNvPr>
          <p:cNvGraphicFramePr/>
          <p:nvPr>
            <p:extLst>
              <p:ext uri="{D42A27DB-BD31-4B8C-83A1-F6EECF244321}">
                <p14:modId xmlns:p14="http://schemas.microsoft.com/office/powerpoint/2010/main" val="1717457561"/>
              </p:ext>
            </p:extLst>
          </p:nvPr>
        </p:nvGraphicFramePr>
        <p:xfrm>
          <a:off x="1963786" y="1173027"/>
          <a:ext cx="7998780" cy="51473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3738495"/>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AFBF98-1E69-9395-95BC-5ED569CD4B9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AD8DFEFD-ADFF-9789-48E5-1C45B618A96C}"/>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3ECCB3BE-B1B2-E7B8-E54A-CB3C07731CC6}"/>
              </a:ext>
            </a:extLst>
          </p:cNvPr>
          <p:cNvSpPr>
            <a:spLocks noGrp="1"/>
          </p:cNvSpPr>
          <p:nvPr>
            <p:ph type="sldNum" sz="quarter" idx="17"/>
          </p:nvPr>
        </p:nvSpPr>
        <p:spPr/>
        <p:txBody>
          <a:bodyPr/>
          <a:lstStyle/>
          <a:p>
            <a:fld id="{5C729871-8227-F24C-B28C-D7ED0BAE1282}" type="slidenum">
              <a:rPr lang="en-US" smtClean="0"/>
              <a:pPr/>
              <a:t>39</a:t>
            </a:fld>
            <a:endParaRPr lang="en-US" dirty="0"/>
          </a:p>
        </p:txBody>
      </p:sp>
      <p:sp>
        <p:nvSpPr>
          <p:cNvPr id="5" name="Title 4">
            <a:extLst>
              <a:ext uri="{FF2B5EF4-FFF2-40B4-BE49-F238E27FC236}">
                <a16:creationId xmlns:a16="http://schemas.microsoft.com/office/drawing/2014/main" id="{A5C524FB-E8BB-9ED8-D608-B13BD5B5EB67}"/>
              </a:ext>
            </a:extLst>
          </p:cNvPr>
          <p:cNvSpPr>
            <a:spLocks noGrp="1"/>
          </p:cNvSpPr>
          <p:nvPr>
            <p:ph type="title"/>
          </p:nvPr>
        </p:nvSpPr>
        <p:spPr>
          <a:xfrm>
            <a:off x="1092955" y="231700"/>
            <a:ext cx="10042284" cy="510745"/>
          </a:xfrm>
        </p:spPr>
        <p:txBody>
          <a:bodyPr>
            <a:normAutofit fontScale="90000"/>
          </a:bodyPr>
          <a:lstStyle/>
          <a:p>
            <a:r>
              <a:rPr lang="en-US" dirty="0"/>
              <a:t>Review procedures for the removal of existing services and hazardous materials</a:t>
            </a:r>
            <a:endParaRPr lang="en-AU" dirty="0"/>
          </a:p>
        </p:txBody>
      </p:sp>
      <p:sp>
        <p:nvSpPr>
          <p:cNvPr id="6" name="Text Placeholder 5">
            <a:extLst>
              <a:ext uri="{FF2B5EF4-FFF2-40B4-BE49-F238E27FC236}">
                <a16:creationId xmlns:a16="http://schemas.microsoft.com/office/drawing/2014/main" id="{BE974CA9-7560-EC5B-51CB-F6C4C8C5241D}"/>
              </a:ext>
            </a:extLst>
          </p:cNvPr>
          <p:cNvSpPr>
            <a:spLocks noGrp="1"/>
          </p:cNvSpPr>
          <p:nvPr>
            <p:ph type="body" sz="quarter" idx="14"/>
          </p:nvPr>
        </p:nvSpPr>
        <p:spPr/>
        <p:txBody>
          <a:bodyPr>
            <a:normAutofit fontScale="85000" lnSpcReduction="20000"/>
          </a:bodyPr>
          <a:lstStyle/>
          <a:p>
            <a:r>
              <a:rPr lang="en-US" dirty="0"/>
              <a:t>Ensure procedures are compliant with current WHS Act and Environmental protection Act</a:t>
            </a:r>
          </a:p>
          <a:p>
            <a:r>
              <a:rPr lang="en-US" dirty="0"/>
              <a:t>Access the relevant codes of practice for guidance</a:t>
            </a:r>
          </a:p>
          <a:p>
            <a:r>
              <a:rPr lang="en-US" dirty="0"/>
              <a:t>When dangerous materials are involved and could impact the environment, the EPA has strict guidelines that must be followed </a:t>
            </a:r>
          </a:p>
          <a:p>
            <a:r>
              <a:rPr lang="en-US" dirty="0"/>
              <a:t>You must be particularly mindful that you will be regulated by EPA regulations if you remove polluted material from previous use of the land</a:t>
            </a:r>
          </a:p>
          <a:p>
            <a:r>
              <a:rPr lang="en-US" dirty="0"/>
              <a:t>Specialised training and licensing would be required to remove certain forms of harmful materials, such as asbestos. </a:t>
            </a:r>
          </a:p>
          <a:p>
            <a:r>
              <a:rPr lang="en-US" dirty="0"/>
              <a:t>Workplace processes for carrying out all the above work must be recorded.</a:t>
            </a:r>
            <a:endParaRPr lang="en-AU" dirty="0"/>
          </a:p>
        </p:txBody>
      </p:sp>
    </p:spTree>
    <p:extLst>
      <p:ext uri="{BB962C8B-B14F-4D97-AF65-F5344CB8AC3E}">
        <p14:creationId xmlns:p14="http://schemas.microsoft.com/office/powerpoint/2010/main" val="433367626"/>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EC8DDC-7954-D363-D7A4-16642EC6A94B}"/>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A1C71626-578F-91D6-DEA3-8C8C8C1D91EF}"/>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EAF96A2F-BA8B-53D3-ADB7-859276FC6CA5}"/>
              </a:ext>
            </a:extLst>
          </p:cNvPr>
          <p:cNvSpPr>
            <a:spLocks noGrp="1"/>
          </p:cNvSpPr>
          <p:nvPr>
            <p:ph type="sldNum" sz="quarter" idx="17"/>
          </p:nvPr>
        </p:nvSpPr>
        <p:spPr/>
        <p:txBody>
          <a:bodyPr/>
          <a:lstStyle/>
          <a:p>
            <a:fld id="{5C729871-8227-F24C-B28C-D7ED0BAE1282}" type="slidenum">
              <a:rPr lang="en-US" smtClean="0"/>
              <a:pPr/>
              <a:t>40</a:t>
            </a:fld>
            <a:endParaRPr lang="en-US" dirty="0"/>
          </a:p>
        </p:txBody>
      </p:sp>
      <p:sp>
        <p:nvSpPr>
          <p:cNvPr id="5" name="Title 4">
            <a:extLst>
              <a:ext uri="{FF2B5EF4-FFF2-40B4-BE49-F238E27FC236}">
                <a16:creationId xmlns:a16="http://schemas.microsoft.com/office/drawing/2014/main" id="{4BF56F36-2C21-1F1C-89A2-8E07BA873A93}"/>
              </a:ext>
            </a:extLst>
          </p:cNvPr>
          <p:cNvSpPr>
            <a:spLocks noGrp="1"/>
          </p:cNvSpPr>
          <p:nvPr>
            <p:ph type="title"/>
          </p:nvPr>
        </p:nvSpPr>
        <p:spPr/>
        <p:txBody>
          <a:bodyPr/>
          <a:lstStyle/>
          <a:p>
            <a:r>
              <a:rPr lang="en-US" dirty="0"/>
              <a:t>Prepare a project schedule</a:t>
            </a:r>
            <a:endParaRPr lang="en-AU" dirty="0"/>
          </a:p>
        </p:txBody>
      </p:sp>
      <p:sp>
        <p:nvSpPr>
          <p:cNvPr id="6" name="Text Placeholder 5">
            <a:extLst>
              <a:ext uri="{FF2B5EF4-FFF2-40B4-BE49-F238E27FC236}">
                <a16:creationId xmlns:a16="http://schemas.microsoft.com/office/drawing/2014/main" id="{33ECB67A-77DB-A81B-F4B3-72DEAEE26A47}"/>
              </a:ext>
            </a:extLst>
          </p:cNvPr>
          <p:cNvSpPr>
            <a:spLocks noGrp="1"/>
          </p:cNvSpPr>
          <p:nvPr>
            <p:ph type="body" sz="quarter" idx="14"/>
          </p:nvPr>
        </p:nvSpPr>
        <p:spPr/>
        <p:txBody>
          <a:bodyPr>
            <a:normAutofit fontScale="85000" lnSpcReduction="10000"/>
          </a:bodyPr>
          <a:lstStyle/>
          <a:p>
            <a:r>
              <a:rPr lang="en-US" dirty="0"/>
              <a:t>A schedule is a listing of the goals, tasks, and deliverables of a project, usually with intended start and finish dates </a:t>
            </a:r>
          </a:p>
          <a:p>
            <a:r>
              <a:rPr lang="en-US" dirty="0"/>
              <a:t>These objects, connected by dependencies and scheduled activities, are often calculated in terms of resource allocation, budget, and time required </a:t>
            </a:r>
          </a:p>
          <a:p>
            <a:r>
              <a:rPr lang="en-US" dirty="0"/>
              <a:t>Scheduling often makes use of timetables such as Gantt charts to schedule and then report progress in the project setting</a:t>
            </a:r>
          </a:p>
          <a:p>
            <a:r>
              <a:rPr lang="en-US" dirty="0"/>
              <a:t>Initially, the scope of the project is specified, and the necessary methods are decided for completing the project </a:t>
            </a:r>
          </a:p>
          <a:p>
            <a:r>
              <a:rPr lang="en-US" dirty="0"/>
              <a:t>Following this step, the durations are identified and grouped into a work breakdown structure for the different tasks required to complete the work. </a:t>
            </a:r>
          </a:p>
          <a:p>
            <a:endParaRPr lang="en-AU" dirty="0"/>
          </a:p>
        </p:txBody>
      </p:sp>
    </p:spTree>
    <p:extLst>
      <p:ext uri="{BB962C8B-B14F-4D97-AF65-F5344CB8AC3E}">
        <p14:creationId xmlns:p14="http://schemas.microsoft.com/office/powerpoint/2010/main" val="767423994"/>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07D2BF-DF53-7D2E-D97C-1EE5B5FFE257}"/>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A4FB8EEE-0290-1C36-E744-3E516F02996D}"/>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CB5D0A6F-C8DB-6F8F-1E3D-8F16965A517C}"/>
              </a:ext>
            </a:extLst>
          </p:cNvPr>
          <p:cNvSpPr>
            <a:spLocks noGrp="1"/>
          </p:cNvSpPr>
          <p:nvPr>
            <p:ph type="sldNum" sz="quarter" idx="17"/>
          </p:nvPr>
        </p:nvSpPr>
        <p:spPr/>
        <p:txBody>
          <a:bodyPr/>
          <a:lstStyle/>
          <a:p>
            <a:fld id="{5C729871-8227-F24C-B28C-D7ED0BAE1282}" type="slidenum">
              <a:rPr lang="en-US" smtClean="0"/>
              <a:pPr/>
              <a:t>41</a:t>
            </a:fld>
            <a:endParaRPr lang="en-US" dirty="0"/>
          </a:p>
        </p:txBody>
      </p:sp>
      <p:sp>
        <p:nvSpPr>
          <p:cNvPr id="5" name="Title 4">
            <a:extLst>
              <a:ext uri="{FF2B5EF4-FFF2-40B4-BE49-F238E27FC236}">
                <a16:creationId xmlns:a16="http://schemas.microsoft.com/office/drawing/2014/main" id="{AB0B9766-CD9B-545E-4564-896A03CA1EB5}"/>
              </a:ext>
            </a:extLst>
          </p:cNvPr>
          <p:cNvSpPr>
            <a:spLocks noGrp="1"/>
          </p:cNvSpPr>
          <p:nvPr>
            <p:ph type="title"/>
          </p:nvPr>
        </p:nvSpPr>
        <p:spPr/>
        <p:txBody>
          <a:bodyPr/>
          <a:lstStyle/>
          <a:p>
            <a:r>
              <a:rPr lang="en-US" dirty="0"/>
              <a:t>Work breakdown structure and Gantt chart</a:t>
            </a:r>
            <a:endParaRPr lang="en-AU" dirty="0"/>
          </a:p>
        </p:txBody>
      </p:sp>
      <p:sp>
        <p:nvSpPr>
          <p:cNvPr id="6" name="Text Placeholder 5">
            <a:extLst>
              <a:ext uri="{FF2B5EF4-FFF2-40B4-BE49-F238E27FC236}">
                <a16:creationId xmlns:a16="http://schemas.microsoft.com/office/drawing/2014/main" id="{EC492428-22AB-CFCD-9101-C2DE3A7F26BD}"/>
              </a:ext>
            </a:extLst>
          </p:cNvPr>
          <p:cNvSpPr>
            <a:spLocks noGrp="1"/>
          </p:cNvSpPr>
          <p:nvPr>
            <p:ph type="body" sz="quarter" idx="14"/>
          </p:nvPr>
        </p:nvSpPr>
        <p:spPr/>
        <p:txBody>
          <a:bodyPr>
            <a:normAutofit fontScale="92500" lnSpcReduction="10000"/>
          </a:bodyPr>
          <a:lstStyle/>
          <a:p>
            <a:r>
              <a:rPr lang="en-US" dirty="0"/>
              <a:t>Work breakdown structures (WBS) show what you are making, and Gantt charts show when you are doing so in a bar chart. The WBS breaks down work hierarchically, from top to bottom. The Gantt chart is linear and displays time progression from left to right</a:t>
            </a:r>
          </a:p>
          <a:p>
            <a:pPr lvl="1"/>
            <a:r>
              <a:rPr lang="en-US" dirty="0"/>
              <a:t>For example, when you are constructing a building, the work breakdown structure displays the component elements of the structure, such as the foundation, electrical system, and roof </a:t>
            </a:r>
          </a:p>
          <a:p>
            <a:pPr lvl="1"/>
            <a:r>
              <a:rPr lang="en-US" dirty="0"/>
              <a:t>The Gantt chart focuses on dates, shows the order of project activities, and reflects any dependencies among tasks</a:t>
            </a:r>
          </a:p>
          <a:p>
            <a:pPr lvl="1"/>
            <a:r>
              <a:rPr lang="en-US" dirty="0"/>
              <a:t>Dependencies are activity relationships in which the ability to start or finish one task relies on the progress or completion of another. </a:t>
            </a:r>
          </a:p>
          <a:p>
            <a:pPr lvl="1"/>
            <a:r>
              <a:rPr lang="en-US" dirty="0"/>
              <a:t>For example, to paint a wall, you must first build it</a:t>
            </a:r>
          </a:p>
          <a:p>
            <a:endParaRPr lang="en-AU" dirty="0"/>
          </a:p>
        </p:txBody>
      </p:sp>
      <p:sp>
        <p:nvSpPr>
          <p:cNvPr id="7" name="TextBox 6">
            <a:extLst>
              <a:ext uri="{FF2B5EF4-FFF2-40B4-BE49-F238E27FC236}">
                <a16:creationId xmlns:a16="http://schemas.microsoft.com/office/drawing/2014/main" id="{70F81E60-93DB-1CCF-03BC-D5DA2938C0CD}"/>
              </a:ext>
            </a:extLst>
          </p:cNvPr>
          <p:cNvSpPr txBox="1"/>
          <p:nvPr/>
        </p:nvSpPr>
        <p:spPr>
          <a:xfrm>
            <a:off x="7918882" y="6320901"/>
            <a:ext cx="4059125" cy="253916"/>
          </a:xfrm>
          <a:prstGeom prst="rect">
            <a:avLst/>
          </a:prstGeom>
          <a:noFill/>
        </p:spPr>
        <p:txBody>
          <a:bodyPr wrap="none" rtlCol="0">
            <a:spAutoFit/>
          </a:bodyPr>
          <a:lstStyle/>
          <a:p>
            <a:r>
              <a:rPr lang="en-US" sz="1050" dirty="0"/>
              <a:t>Source: https://www.smartsheet.com/content/wbs-gantt</a:t>
            </a:r>
            <a:endParaRPr lang="en-AU" sz="1050" dirty="0"/>
          </a:p>
        </p:txBody>
      </p:sp>
    </p:spTree>
    <p:extLst>
      <p:ext uri="{BB962C8B-B14F-4D97-AF65-F5344CB8AC3E}">
        <p14:creationId xmlns:p14="http://schemas.microsoft.com/office/powerpoint/2010/main" val="566920300"/>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32BAFE-8980-EC4D-DA12-53C1A39A4E2B}"/>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E599BFA4-1721-FEA4-804C-3C400261B960}"/>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C71B4BB2-EA6D-2414-6CDB-C004999BFB01}"/>
              </a:ext>
            </a:extLst>
          </p:cNvPr>
          <p:cNvSpPr>
            <a:spLocks noGrp="1"/>
          </p:cNvSpPr>
          <p:nvPr>
            <p:ph type="sldNum" sz="quarter" idx="17"/>
          </p:nvPr>
        </p:nvSpPr>
        <p:spPr/>
        <p:txBody>
          <a:bodyPr/>
          <a:lstStyle/>
          <a:p>
            <a:fld id="{5C729871-8227-F24C-B28C-D7ED0BAE1282}" type="slidenum">
              <a:rPr lang="en-US" smtClean="0"/>
              <a:pPr/>
              <a:t>42</a:t>
            </a:fld>
            <a:endParaRPr lang="en-US" dirty="0"/>
          </a:p>
        </p:txBody>
      </p:sp>
      <p:sp>
        <p:nvSpPr>
          <p:cNvPr id="5" name="Title 4">
            <a:extLst>
              <a:ext uri="{FF2B5EF4-FFF2-40B4-BE49-F238E27FC236}">
                <a16:creationId xmlns:a16="http://schemas.microsoft.com/office/drawing/2014/main" id="{939E74E2-6014-860B-25D4-B374224D8881}"/>
              </a:ext>
            </a:extLst>
          </p:cNvPr>
          <p:cNvSpPr>
            <a:spLocks noGrp="1"/>
          </p:cNvSpPr>
          <p:nvPr>
            <p:ph type="title"/>
          </p:nvPr>
        </p:nvSpPr>
        <p:spPr/>
        <p:txBody>
          <a:bodyPr/>
          <a:lstStyle/>
          <a:p>
            <a:r>
              <a:rPr lang="en-US" dirty="0"/>
              <a:t>Work breakdown structure</a:t>
            </a:r>
            <a:endParaRPr lang="en-AU" dirty="0"/>
          </a:p>
        </p:txBody>
      </p:sp>
      <p:sp>
        <p:nvSpPr>
          <p:cNvPr id="6" name="Text Placeholder 5">
            <a:extLst>
              <a:ext uri="{FF2B5EF4-FFF2-40B4-BE49-F238E27FC236}">
                <a16:creationId xmlns:a16="http://schemas.microsoft.com/office/drawing/2014/main" id="{DCD58EEC-603E-C386-47B2-7FADB45343DF}"/>
              </a:ext>
            </a:extLst>
          </p:cNvPr>
          <p:cNvSpPr>
            <a:spLocks noGrp="1"/>
          </p:cNvSpPr>
          <p:nvPr>
            <p:ph type="body" sz="quarter" idx="14"/>
          </p:nvPr>
        </p:nvSpPr>
        <p:spPr/>
        <p:txBody>
          <a:bodyPr/>
          <a:lstStyle/>
          <a:p>
            <a:pPr algn="l" fontAlgn="base"/>
            <a:r>
              <a:rPr lang="en-US" dirty="0">
                <a:latin typeface="+mn-lt"/>
              </a:rPr>
              <a:t>B</a:t>
            </a:r>
            <a:r>
              <a:rPr lang="en-US" b="0" i="0" dirty="0">
                <a:effectLst/>
                <a:latin typeface="+mn-lt"/>
              </a:rPr>
              <a:t>reak down the job into the various building systems and components, including foundation, frame, roof, electrical, heating and cooling, water and sewage, and finishes. Then break down each component further (e.g., underneath “finishes,” list paint, flooring, and fixtures). </a:t>
            </a:r>
          </a:p>
          <a:p>
            <a:pPr algn="l" fontAlgn="base"/>
            <a:r>
              <a:rPr lang="en-US" b="0" i="0" dirty="0">
                <a:effectLst/>
                <a:latin typeface="+mn-lt"/>
              </a:rPr>
              <a:t>Depending on the complexity of the project, you may continue to decompose each component several more times, listing smaller milestones at each level. At the end, you will have a Gantt chart that includes milestones. </a:t>
            </a:r>
          </a:p>
        </p:txBody>
      </p:sp>
      <p:sp>
        <p:nvSpPr>
          <p:cNvPr id="8" name="TextBox 7">
            <a:extLst>
              <a:ext uri="{FF2B5EF4-FFF2-40B4-BE49-F238E27FC236}">
                <a16:creationId xmlns:a16="http://schemas.microsoft.com/office/drawing/2014/main" id="{1CB57BD3-1306-7076-C549-C369EDD32A26}"/>
              </a:ext>
            </a:extLst>
          </p:cNvPr>
          <p:cNvSpPr txBox="1"/>
          <p:nvPr/>
        </p:nvSpPr>
        <p:spPr>
          <a:xfrm>
            <a:off x="7783099" y="6279688"/>
            <a:ext cx="4114800" cy="253916"/>
          </a:xfrm>
          <a:prstGeom prst="rect">
            <a:avLst/>
          </a:prstGeom>
          <a:noFill/>
        </p:spPr>
        <p:txBody>
          <a:bodyPr wrap="square">
            <a:spAutoFit/>
          </a:bodyPr>
          <a:lstStyle/>
          <a:p>
            <a:r>
              <a:rPr lang="en-AU" sz="1050" dirty="0"/>
              <a:t>Source: https://www.smartsheet.com/content/wbs-gantt</a:t>
            </a:r>
          </a:p>
        </p:txBody>
      </p:sp>
    </p:spTree>
    <p:extLst>
      <p:ext uri="{BB962C8B-B14F-4D97-AF65-F5344CB8AC3E}">
        <p14:creationId xmlns:p14="http://schemas.microsoft.com/office/powerpoint/2010/main" val="179693992"/>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C7AD40-6497-6FE4-5DC2-0E3DD2901FEF}"/>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8B97E47C-6015-C931-182D-E8B688EB1ADE}"/>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1F8C17AB-7611-F9EE-5663-CE166B9E05B6}"/>
              </a:ext>
            </a:extLst>
          </p:cNvPr>
          <p:cNvSpPr>
            <a:spLocks noGrp="1"/>
          </p:cNvSpPr>
          <p:nvPr>
            <p:ph type="sldNum" sz="quarter" idx="17"/>
          </p:nvPr>
        </p:nvSpPr>
        <p:spPr/>
        <p:txBody>
          <a:bodyPr/>
          <a:lstStyle/>
          <a:p>
            <a:fld id="{5C729871-8227-F24C-B28C-D7ED0BAE1282}" type="slidenum">
              <a:rPr lang="en-US" smtClean="0"/>
              <a:pPr/>
              <a:t>43</a:t>
            </a:fld>
            <a:endParaRPr lang="en-US" dirty="0"/>
          </a:p>
        </p:txBody>
      </p:sp>
      <p:sp>
        <p:nvSpPr>
          <p:cNvPr id="5" name="Title 4">
            <a:extLst>
              <a:ext uri="{FF2B5EF4-FFF2-40B4-BE49-F238E27FC236}">
                <a16:creationId xmlns:a16="http://schemas.microsoft.com/office/drawing/2014/main" id="{5A4E37EB-E499-F368-86F1-19E6F1ADDA33}"/>
              </a:ext>
            </a:extLst>
          </p:cNvPr>
          <p:cNvSpPr>
            <a:spLocks noGrp="1"/>
          </p:cNvSpPr>
          <p:nvPr>
            <p:ph type="title"/>
          </p:nvPr>
        </p:nvSpPr>
        <p:spPr/>
        <p:txBody>
          <a:bodyPr/>
          <a:lstStyle/>
          <a:p>
            <a:r>
              <a:rPr lang="en-US" dirty="0"/>
              <a:t>Activity net work diagram</a:t>
            </a:r>
            <a:endParaRPr lang="en-AU" dirty="0"/>
          </a:p>
        </p:txBody>
      </p:sp>
      <p:sp>
        <p:nvSpPr>
          <p:cNvPr id="6" name="Text Placeholder 5">
            <a:extLst>
              <a:ext uri="{FF2B5EF4-FFF2-40B4-BE49-F238E27FC236}">
                <a16:creationId xmlns:a16="http://schemas.microsoft.com/office/drawing/2014/main" id="{D26E8EFC-81B5-D745-C400-97C80F80E637}"/>
              </a:ext>
            </a:extLst>
          </p:cNvPr>
          <p:cNvSpPr>
            <a:spLocks noGrp="1"/>
          </p:cNvSpPr>
          <p:nvPr>
            <p:ph type="body" sz="quarter" idx="14"/>
          </p:nvPr>
        </p:nvSpPr>
        <p:spPr>
          <a:xfrm>
            <a:off x="1092955" y="1285964"/>
            <a:ext cx="10042284" cy="1591952"/>
          </a:xfrm>
        </p:spPr>
        <p:txBody>
          <a:bodyPr>
            <a:normAutofit fontScale="70000" lnSpcReduction="20000"/>
          </a:bodyPr>
          <a:lstStyle/>
          <a:p>
            <a:r>
              <a:rPr lang="en-AU" sz="1800" dirty="0">
                <a:solidFill>
                  <a:srgbClr val="262626"/>
                </a:solidFill>
                <a:effectLst/>
                <a:latin typeface="+mn-lt"/>
                <a:ea typeface="Calibri" panose="020F0502020204030204" pitchFamily="34" charset="0"/>
                <a:cs typeface="Calibri" panose="020F0502020204030204" pitchFamily="34" charset="0"/>
              </a:rPr>
              <a:t>Using an activity network diagram that allows identification of the critical path, the logical dependencies between tasks are established </a:t>
            </a:r>
          </a:p>
          <a:p>
            <a:r>
              <a:rPr lang="en-AU" sz="1800" dirty="0">
                <a:solidFill>
                  <a:srgbClr val="262626"/>
                </a:solidFill>
                <a:effectLst/>
                <a:latin typeface="+mn-lt"/>
                <a:ea typeface="Calibri" panose="020F0502020204030204" pitchFamily="34" charset="0"/>
                <a:cs typeface="Calibri" panose="020F0502020204030204" pitchFamily="34" charset="0"/>
              </a:rPr>
              <a:t>Using project management software, float or slack time can be determined in the schedule </a:t>
            </a:r>
          </a:p>
          <a:p>
            <a:r>
              <a:rPr lang="en-AU" sz="1800" dirty="0">
                <a:solidFill>
                  <a:srgbClr val="262626"/>
                </a:solidFill>
                <a:effectLst/>
                <a:latin typeface="+mn-lt"/>
                <a:ea typeface="Calibri" panose="020F0502020204030204" pitchFamily="34" charset="0"/>
                <a:cs typeface="Calibri" panose="020F0502020204030204" pitchFamily="34" charset="0"/>
              </a:rPr>
              <a:t>The required resources can then be measured, and costs can be allocated to each resource for each task, providing the overall cost of the project </a:t>
            </a:r>
          </a:p>
          <a:p>
            <a:r>
              <a:rPr lang="en-AU" sz="1800" dirty="0">
                <a:solidFill>
                  <a:srgbClr val="262626"/>
                </a:solidFill>
                <a:latin typeface="+mn-lt"/>
                <a:ea typeface="Calibri" panose="020F0502020204030204" pitchFamily="34" charset="0"/>
                <a:cs typeface="Calibri" panose="020F0502020204030204" pitchFamily="34" charset="0"/>
              </a:rPr>
              <a:t>You can lean more about activity network diagrams at: </a:t>
            </a:r>
            <a:r>
              <a:rPr lang="en-AU" sz="1800" dirty="0">
                <a:solidFill>
                  <a:srgbClr val="262626"/>
                </a:solidFill>
                <a:latin typeface="+mn-lt"/>
                <a:ea typeface="Calibri" panose="020F0502020204030204" pitchFamily="34" charset="0"/>
                <a:cs typeface="Calibri" panose="020F0502020204030204" pitchFamily="34" charset="0"/>
                <a:hlinkClick r:id="rId2"/>
              </a:rPr>
              <a:t>https://www.edrawsoft.com/activity-network-diagram.html</a:t>
            </a:r>
            <a:endParaRPr lang="en-AU" sz="1800" dirty="0">
              <a:solidFill>
                <a:srgbClr val="262626"/>
              </a:solidFill>
              <a:latin typeface="+mn-lt"/>
              <a:ea typeface="Calibri" panose="020F0502020204030204" pitchFamily="34" charset="0"/>
              <a:cs typeface="Calibri" panose="020F0502020204030204" pitchFamily="34" charset="0"/>
            </a:endParaRPr>
          </a:p>
          <a:p>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Oval 6">
            <a:extLst>
              <a:ext uri="{FF2B5EF4-FFF2-40B4-BE49-F238E27FC236}">
                <a16:creationId xmlns:a16="http://schemas.microsoft.com/office/drawing/2014/main" id="{715E7DE8-7595-A4A8-0511-56892646974B}"/>
              </a:ext>
            </a:extLst>
          </p:cNvPr>
          <p:cNvSpPr/>
          <p:nvPr/>
        </p:nvSpPr>
        <p:spPr>
          <a:xfrm>
            <a:off x="1374913" y="4224413"/>
            <a:ext cx="1083076" cy="603682"/>
          </a:xfrm>
          <a:prstGeom prst="ellipse">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Start</a:t>
            </a:r>
            <a:endParaRPr lang="en-AU" dirty="0">
              <a:solidFill>
                <a:sysClr val="windowText" lastClr="000000"/>
              </a:solidFill>
            </a:endParaRPr>
          </a:p>
        </p:txBody>
      </p:sp>
      <p:sp>
        <p:nvSpPr>
          <p:cNvPr id="8" name="Rectangle 7">
            <a:extLst>
              <a:ext uri="{FF2B5EF4-FFF2-40B4-BE49-F238E27FC236}">
                <a16:creationId xmlns:a16="http://schemas.microsoft.com/office/drawing/2014/main" id="{17D98BED-8733-10C0-121E-027779784D04}"/>
              </a:ext>
            </a:extLst>
          </p:cNvPr>
          <p:cNvSpPr/>
          <p:nvPr/>
        </p:nvSpPr>
        <p:spPr>
          <a:xfrm>
            <a:off x="3124200" y="3500702"/>
            <a:ext cx="914400" cy="482474"/>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Task 1</a:t>
            </a:r>
            <a:endParaRPr lang="en-AU" dirty="0">
              <a:solidFill>
                <a:sysClr val="windowText" lastClr="000000"/>
              </a:solidFill>
            </a:endParaRPr>
          </a:p>
        </p:txBody>
      </p:sp>
      <p:sp>
        <p:nvSpPr>
          <p:cNvPr id="10" name="Rectangle 9">
            <a:extLst>
              <a:ext uri="{FF2B5EF4-FFF2-40B4-BE49-F238E27FC236}">
                <a16:creationId xmlns:a16="http://schemas.microsoft.com/office/drawing/2014/main" id="{77A2E5F6-4B51-455A-355F-F9EDC48E0AD7}"/>
              </a:ext>
            </a:extLst>
          </p:cNvPr>
          <p:cNvSpPr/>
          <p:nvPr/>
        </p:nvSpPr>
        <p:spPr>
          <a:xfrm>
            <a:off x="3124200" y="4822312"/>
            <a:ext cx="914400" cy="482474"/>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Task 2</a:t>
            </a:r>
            <a:endParaRPr lang="en-AU" dirty="0">
              <a:solidFill>
                <a:sysClr val="windowText" lastClr="000000"/>
              </a:solidFill>
            </a:endParaRPr>
          </a:p>
        </p:txBody>
      </p:sp>
      <p:sp>
        <p:nvSpPr>
          <p:cNvPr id="11" name="Rectangle 10">
            <a:extLst>
              <a:ext uri="{FF2B5EF4-FFF2-40B4-BE49-F238E27FC236}">
                <a16:creationId xmlns:a16="http://schemas.microsoft.com/office/drawing/2014/main" id="{A3B07471-5021-E016-9B40-1F7AE5CE1B1C}"/>
              </a:ext>
            </a:extLst>
          </p:cNvPr>
          <p:cNvSpPr/>
          <p:nvPr/>
        </p:nvSpPr>
        <p:spPr>
          <a:xfrm>
            <a:off x="5438312" y="3505280"/>
            <a:ext cx="914400" cy="482474"/>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Task 3</a:t>
            </a:r>
            <a:endParaRPr lang="en-AU" dirty="0">
              <a:solidFill>
                <a:sysClr val="windowText" lastClr="000000"/>
              </a:solidFill>
            </a:endParaRPr>
          </a:p>
        </p:txBody>
      </p:sp>
      <p:sp>
        <p:nvSpPr>
          <p:cNvPr id="12" name="Rectangle 11">
            <a:extLst>
              <a:ext uri="{FF2B5EF4-FFF2-40B4-BE49-F238E27FC236}">
                <a16:creationId xmlns:a16="http://schemas.microsoft.com/office/drawing/2014/main" id="{594A9C51-1FA4-E0D9-EDF9-81AC2A64C8C0}"/>
              </a:ext>
            </a:extLst>
          </p:cNvPr>
          <p:cNvSpPr/>
          <p:nvPr/>
        </p:nvSpPr>
        <p:spPr>
          <a:xfrm>
            <a:off x="5438312" y="4841805"/>
            <a:ext cx="914400" cy="482474"/>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Task 4</a:t>
            </a:r>
            <a:endParaRPr lang="en-AU" dirty="0">
              <a:solidFill>
                <a:sysClr val="windowText" lastClr="000000"/>
              </a:solidFill>
            </a:endParaRPr>
          </a:p>
        </p:txBody>
      </p:sp>
      <p:sp>
        <p:nvSpPr>
          <p:cNvPr id="13" name="Rectangle 12">
            <a:extLst>
              <a:ext uri="{FF2B5EF4-FFF2-40B4-BE49-F238E27FC236}">
                <a16:creationId xmlns:a16="http://schemas.microsoft.com/office/drawing/2014/main" id="{2D1D8439-5DF6-06DD-FE2F-D1540955FD70}"/>
              </a:ext>
            </a:extLst>
          </p:cNvPr>
          <p:cNvSpPr/>
          <p:nvPr/>
        </p:nvSpPr>
        <p:spPr>
          <a:xfrm>
            <a:off x="7162060" y="4103797"/>
            <a:ext cx="914400" cy="482474"/>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Task 5</a:t>
            </a:r>
            <a:endParaRPr lang="en-AU" dirty="0">
              <a:solidFill>
                <a:sysClr val="windowText" lastClr="000000"/>
              </a:solidFill>
            </a:endParaRPr>
          </a:p>
        </p:txBody>
      </p:sp>
      <p:sp>
        <p:nvSpPr>
          <p:cNvPr id="14" name="Oval 13">
            <a:extLst>
              <a:ext uri="{FF2B5EF4-FFF2-40B4-BE49-F238E27FC236}">
                <a16:creationId xmlns:a16="http://schemas.microsoft.com/office/drawing/2014/main" id="{4C0BDA51-2609-986E-1EE9-5B26A2AAFEE3}"/>
              </a:ext>
            </a:extLst>
          </p:cNvPr>
          <p:cNvSpPr/>
          <p:nvPr/>
        </p:nvSpPr>
        <p:spPr>
          <a:xfrm>
            <a:off x="9090734" y="4066808"/>
            <a:ext cx="1083076" cy="603682"/>
          </a:xfrm>
          <a:prstGeom prst="ellipse">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ysClr val="windowText" lastClr="000000"/>
                </a:solidFill>
              </a:rPr>
              <a:t>End</a:t>
            </a:r>
            <a:endParaRPr lang="en-AU" dirty="0">
              <a:solidFill>
                <a:sysClr val="windowText" lastClr="000000"/>
              </a:solidFill>
            </a:endParaRPr>
          </a:p>
        </p:txBody>
      </p:sp>
      <p:cxnSp>
        <p:nvCxnSpPr>
          <p:cNvPr id="16" name="Straight Arrow Connector 15" descr="Activity network diagram">
            <a:extLst>
              <a:ext uri="{FF2B5EF4-FFF2-40B4-BE49-F238E27FC236}">
                <a16:creationId xmlns:a16="http://schemas.microsoft.com/office/drawing/2014/main" id="{DF402F3D-0C4E-39BF-DB06-B184C32DDBE9}"/>
              </a:ext>
            </a:extLst>
          </p:cNvPr>
          <p:cNvCxnSpPr>
            <a:cxnSpLocks/>
          </p:cNvCxnSpPr>
          <p:nvPr/>
        </p:nvCxnSpPr>
        <p:spPr>
          <a:xfrm>
            <a:off x="6413376" y="3834171"/>
            <a:ext cx="685061" cy="509229"/>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41866941-A627-34C7-0EF2-AE6A7D4D8776}"/>
              </a:ext>
              <a:ext uri="{C183D7F6-B498-43B3-948B-1728B52AA6E4}">
                <adec:decorative xmlns:adec="http://schemas.microsoft.com/office/drawing/2017/decorative" val="1"/>
              </a:ext>
            </a:extLst>
          </p:cNvPr>
          <p:cNvCxnSpPr>
            <a:cxnSpLocks/>
          </p:cNvCxnSpPr>
          <p:nvPr/>
        </p:nvCxnSpPr>
        <p:spPr>
          <a:xfrm flipV="1">
            <a:off x="6390425" y="4382669"/>
            <a:ext cx="708012" cy="669908"/>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DF15FDC-3D57-372B-1259-51801F5DEEC1}"/>
              </a:ext>
              <a:ext uri="{C183D7F6-B498-43B3-948B-1728B52AA6E4}">
                <adec:decorative xmlns:adec="http://schemas.microsoft.com/office/drawing/2017/decorative" val="1"/>
              </a:ext>
            </a:extLst>
          </p:cNvPr>
          <p:cNvCxnSpPr>
            <a:cxnSpLocks/>
          </p:cNvCxnSpPr>
          <p:nvPr/>
        </p:nvCxnSpPr>
        <p:spPr>
          <a:xfrm>
            <a:off x="4108142" y="3741939"/>
            <a:ext cx="1266547" cy="0"/>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02CF0F77-C3A5-81F5-9E98-987AEADF1084}"/>
              </a:ext>
              <a:ext uri="{C183D7F6-B498-43B3-948B-1728B52AA6E4}">
                <adec:decorative xmlns:adec="http://schemas.microsoft.com/office/drawing/2017/decorative" val="1"/>
              </a:ext>
            </a:extLst>
          </p:cNvPr>
          <p:cNvCxnSpPr>
            <a:cxnSpLocks/>
            <a:stCxn id="7" idx="6"/>
          </p:cNvCxnSpPr>
          <p:nvPr/>
        </p:nvCxnSpPr>
        <p:spPr>
          <a:xfrm flipV="1">
            <a:off x="2457989" y="3978028"/>
            <a:ext cx="616258" cy="548226"/>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6CB9308-0807-7776-F79B-AE7E4A895ACA}"/>
              </a:ext>
              <a:ext uri="{C183D7F6-B498-43B3-948B-1728B52AA6E4}">
                <adec:decorative xmlns:adec="http://schemas.microsoft.com/office/drawing/2017/decorative" val="1"/>
              </a:ext>
            </a:extLst>
          </p:cNvPr>
          <p:cNvCxnSpPr>
            <a:cxnSpLocks/>
          </p:cNvCxnSpPr>
          <p:nvPr/>
        </p:nvCxnSpPr>
        <p:spPr>
          <a:xfrm>
            <a:off x="2471134" y="4561153"/>
            <a:ext cx="603113" cy="477122"/>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6C7E12C-9399-2C6C-2A0C-A7564ED6B74F}"/>
              </a:ext>
              <a:ext uri="{C183D7F6-B498-43B3-948B-1728B52AA6E4}">
                <adec:decorative xmlns:adec="http://schemas.microsoft.com/office/drawing/2017/decorative" val="1"/>
              </a:ext>
            </a:extLst>
          </p:cNvPr>
          <p:cNvCxnSpPr>
            <a:cxnSpLocks/>
          </p:cNvCxnSpPr>
          <p:nvPr/>
        </p:nvCxnSpPr>
        <p:spPr>
          <a:xfrm flipV="1">
            <a:off x="4109621" y="4038600"/>
            <a:ext cx="1626455" cy="950454"/>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4DB17EAB-ADBA-1CEB-B081-6C8BDF06F85B}"/>
              </a:ext>
              <a:ext uri="{C183D7F6-B498-43B3-948B-1728B52AA6E4}">
                <adec:decorative xmlns:adec="http://schemas.microsoft.com/office/drawing/2017/decorative" val="1"/>
              </a:ext>
            </a:extLst>
          </p:cNvPr>
          <p:cNvCxnSpPr>
            <a:cxnSpLocks/>
          </p:cNvCxnSpPr>
          <p:nvPr/>
        </p:nvCxnSpPr>
        <p:spPr>
          <a:xfrm>
            <a:off x="4108142" y="5083042"/>
            <a:ext cx="1266547" cy="18142"/>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DDDCD3F7-1DFC-5133-882A-0A4FDB48DC2A}"/>
              </a:ext>
              <a:ext uri="{C183D7F6-B498-43B3-948B-1728B52AA6E4}">
                <adec:decorative xmlns:adec="http://schemas.microsoft.com/office/drawing/2017/decorative" val="1"/>
              </a:ext>
            </a:extLst>
          </p:cNvPr>
          <p:cNvCxnSpPr>
            <a:cxnSpLocks/>
          </p:cNvCxnSpPr>
          <p:nvPr/>
        </p:nvCxnSpPr>
        <p:spPr>
          <a:xfrm>
            <a:off x="8140083" y="4379185"/>
            <a:ext cx="879630" cy="3484"/>
          </a:xfrm>
          <a:prstGeom prst="straightConnector1">
            <a:avLst/>
          </a:prstGeom>
          <a:ln w="19050">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1" name="Speech Bubble: Oval 50">
            <a:extLst>
              <a:ext uri="{FF2B5EF4-FFF2-40B4-BE49-F238E27FC236}">
                <a16:creationId xmlns:a16="http://schemas.microsoft.com/office/drawing/2014/main" id="{35AE331D-C512-090E-A31F-AF166DCC2D73}"/>
              </a:ext>
            </a:extLst>
          </p:cNvPr>
          <p:cNvSpPr/>
          <p:nvPr/>
        </p:nvSpPr>
        <p:spPr>
          <a:xfrm flipH="1">
            <a:off x="611873" y="3069945"/>
            <a:ext cx="1667876" cy="718110"/>
          </a:xfrm>
          <a:prstGeom prst="wedgeEllipseCallout">
            <a:avLst>
              <a:gd name="adj1" fmla="val -96925"/>
              <a:gd name="adj2" fmla="val 40764"/>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ysClr val="windowText" lastClr="000000"/>
                </a:solidFill>
              </a:rPr>
              <a:t>Tasks are shown as boxes</a:t>
            </a:r>
            <a:endParaRPr lang="en-AU" sz="1100" dirty="0">
              <a:solidFill>
                <a:sysClr val="windowText" lastClr="000000"/>
              </a:solidFill>
            </a:endParaRPr>
          </a:p>
        </p:txBody>
      </p:sp>
      <p:sp>
        <p:nvSpPr>
          <p:cNvPr id="53" name="Speech Bubble: Oval 52">
            <a:extLst>
              <a:ext uri="{FF2B5EF4-FFF2-40B4-BE49-F238E27FC236}">
                <a16:creationId xmlns:a16="http://schemas.microsoft.com/office/drawing/2014/main" id="{D5D58610-FDE5-6874-0542-E15A1CF9EE92}"/>
              </a:ext>
            </a:extLst>
          </p:cNvPr>
          <p:cNvSpPr/>
          <p:nvPr/>
        </p:nvSpPr>
        <p:spPr>
          <a:xfrm flipH="1">
            <a:off x="7499183" y="2729208"/>
            <a:ext cx="3090751" cy="1173759"/>
          </a:xfrm>
          <a:prstGeom prst="wedgeEllipseCallout">
            <a:avLst>
              <a:gd name="adj1" fmla="val 68711"/>
              <a:gd name="adj2" fmla="val 68650"/>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ysClr val="windowText" lastClr="000000"/>
                </a:solidFill>
              </a:rPr>
              <a:t>Arrows show dependencies</a:t>
            </a:r>
          </a:p>
          <a:p>
            <a:pPr algn="ctr"/>
            <a:r>
              <a:rPr lang="en-US" sz="1100" dirty="0">
                <a:solidFill>
                  <a:sysClr val="windowText" lastClr="000000"/>
                </a:solidFill>
              </a:rPr>
              <a:t>Task 5 cannot begin until Task 3 and Task 4 have been completed.</a:t>
            </a:r>
            <a:endParaRPr lang="en-AU" sz="1100" dirty="0">
              <a:solidFill>
                <a:sysClr val="windowText" lastClr="000000"/>
              </a:solidFill>
            </a:endParaRPr>
          </a:p>
        </p:txBody>
      </p:sp>
      <p:sp>
        <p:nvSpPr>
          <p:cNvPr id="54" name="Speech Bubble: Oval 53">
            <a:extLst>
              <a:ext uri="{FF2B5EF4-FFF2-40B4-BE49-F238E27FC236}">
                <a16:creationId xmlns:a16="http://schemas.microsoft.com/office/drawing/2014/main" id="{9B5A4859-0A59-78F1-3FDA-DB3185CCC06D}"/>
              </a:ext>
            </a:extLst>
          </p:cNvPr>
          <p:cNvSpPr/>
          <p:nvPr/>
        </p:nvSpPr>
        <p:spPr>
          <a:xfrm flipH="1">
            <a:off x="8442663" y="5478233"/>
            <a:ext cx="2147270" cy="922539"/>
          </a:xfrm>
          <a:prstGeom prst="wedgeEllipseCallout">
            <a:avLst>
              <a:gd name="adj1" fmla="val -5551"/>
              <a:gd name="adj2" fmla="val -128602"/>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ysClr val="windowText" lastClr="000000"/>
                </a:solidFill>
              </a:rPr>
              <a:t>There is both a start and an end to the project.</a:t>
            </a:r>
            <a:endParaRPr lang="en-AU" sz="1100" dirty="0">
              <a:solidFill>
                <a:sysClr val="windowText" lastClr="000000"/>
              </a:solidFill>
            </a:endParaRPr>
          </a:p>
        </p:txBody>
      </p:sp>
      <p:sp>
        <p:nvSpPr>
          <p:cNvPr id="55" name="Speech Bubble: Oval 54">
            <a:extLst>
              <a:ext uri="{FF2B5EF4-FFF2-40B4-BE49-F238E27FC236}">
                <a16:creationId xmlns:a16="http://schemas.microsoft.com/office/drawing/2014/main" id="{BBF6CEA7-85FB-1650-D01C-1861344AFFD6}"/>
              </a:ext>
            </a:extLst>
          </p:cNvPr>
          <p:cNvSpPr/>
          <p:nvPr/>
        </p:nvSpPr>
        <p:spPr>
          <a:xfrm flipH="1">
            <a:off x="3168588" y="5593699"/>
            <a:ext cx="2520855" cy="914171"/>
          </a:xfrm>
          <a:prstGeom prst="wedgeEllipseCallout">
            <a:avLst>
              <a:gd name="adj1" fmla="val -55049"/>
              <a:gd name="adj2" fmla="val -77073"/>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ysClr val="windowText" lastClr="000000"/>
                </a:solidFill>
              </a:rPr>
              <a:t>Task 4 is a predecessor to Task 5 and a successor to Task 2.</a:t>
            </a:r>
            <a:endParaRPr lang="en-AU" sz="1100" dirty="0">
              <a:solidFill>
                <a:sysClr val="windowText" lastClr="000000"/>
              </a:solidFill>
            </a:endParaRPr>
          </a:p>
        </p:txBody>
      </p:sp>
    </p:spTree>
    <p:extLst>
      <p:ext uri="{BB962C8B-B14F-4D97-AF65-F5344CB8AC3E}">
        <p14:creationId xmlns:p14="http://schemas.microsoft.com/office/powerpoint/2010/main" val="630637116"/>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44D079-0440-5072-ECDD-DFA6249D57C6}"/>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37270059-9751-44FE-1C53-FCF336C3F52D}"/>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1A36ABA0-0AB1-83BF-E50E-45B92DFCD4BE}"/>
              </a:ext>
            </a:extLst>
          </p:cNvPr>
          <p:cNvSpPr>
            <a:spLocks noGrp="1"/>
          </p:cNvSpPr>
          <p:nvPr>
            <p:ph type="sldNum" sz="quarter" idx="17"/>
          </p:nvPr>
        </p:nvSpPr>
        <p:spPr/>
        <p:txBody>
          <a:bodyPr/>
          <a:lstStyle/>
          <a:p>
            <a:fld id="{5C729871-8227-F24C-B28C-D7ED0BAE1282}" type="slidenum">
              <a:rPr lang="en-US" smtClean="0"/>
              <a:pPr/>
              <a:t>44</a:t>
            </a:fld>
            <a:endParaRPr lang="en-US" dirty="0"/>
          </a:p>
        </p:txBody>
      </p:sp>
      <p:sp>
        <p:nvSpPr>
          <p:cNvPr id="5" name="Title 4">
            <a:extLst>
              <a:ext uri="{FF2B5EF4-FFF2-40B4-BE49-F238E27FC236}">
                <a16:creationId xmlns:a16="http://schemas.microsoft.com/office/drawing/2014/main" id="{D1543EB8-93B5-DE60-4361-C367F21C67D1}"/>
              </a:ext>
            </a:extLst>
          </p:cNvPr>
          <p:cNvSpPr>
            <a:spLocks noGrp="1"/>
          </p:cNvSpPr>
          <p:nvPr>
            <p:ph type="title"/>
          </p:nvPr>
        </p:nvSpPr>
        <p:spPr/>
        <p:txBody>
          <a:bodyPr>
            <a:normAutofit fontScale="90000"/>
          </a:bodyPr>
          <a:lstStyle/>
          <a:p>
            <a:r>
              <a:rPr lang="en-US" dirty="0"/>
              <a:t>Refining critical path data for the project </a:t>
            </a:r>
            <a:br>
              <a:rPr lang="en-US" dirty="0"/>
            </a:br>
            <a:endParaRPr lang="en-AU" dirty="0"/>
          </a:p>
        </p:txBody>
      </p:sp>
      <p:sp>
        <p:nvSpPr>
          <p:cNvPr id="6" name="Text Placeholder 5">
            <a:extLst>
              <a:ext uri="{FF2B5EF4-FFF2-40B4-BE49-F238E27FC236}">
                <a16:creationId xmlns:a16="http://schemas.microsoft.com/office/drawing/2014/main" id="{CADF959F-C9D5-C5E5-5E4E-98BCF6C8CAC1}"/>
              </a:ext>
            </a:extLst>
          </p:cNvPr>
          <p:cNvSpPr>
            <a:spLocks noGrp="1"/>
          </p:cNvSpPr>
          <p:nvPr>
            <p:ph type="body" sz="quarter" idx="14"/>
          </p:nvPr>
        </p:nvSpPr>
        <p:spPr>
          <a:xfrm>
            <a:off x="1092955" y="1285962"/>
            <a:ext cx="6202790" cy="4940271"/>
          </a:xfrm>
        </p:spPr>
        <p:txBody>
          <a:bodyPr>
            <a:normAutofit lnSpcReduction="10000"/>
          </a:bodyPr>
          <a:lstStyle/>
          <a:p>
            <a:r>
              <a:rPr lang="en-US" dirty="0"/>
              <a:t>Part of the approach expected to be adopted is to pursue the project’s critical path </a:t>
            </a:r>
          </a:p>
          <a:p>
            <a:r>
              <a:rPr lang="en-US" dirty="0"/>
              <a:t>The critical path can shift from time to time and you may have to refine the associated details</a:t>
            </a:r>
          </a:p>
          <a:p>
            <a:r>
              <a:rPr lang="en-US" dirty="0"/>
              <a:t>Start with the work breakdown structure</a:t>
            </a:r>
          </a:p>
          <a:p>
            <a:pPr lvl="1"/>
            <a:r>
              <a:rPr lang="en-US" dirty="0"/>
              <a:t>Create a list of tasks</a:t>
            </a:r>
          </a:p>
          <a:p>
            <a:pPr lvl="1"/>
            <a:r>
              <a:rPr lang="en-US" dirty="0"/>
              <a:t>Assign durations to each activity</a:t>
            </a:r>
          </a:p>
          <a:p>
            <a:pPr lvl="1"/>
            <a:r>
              <a:rPr lang="en-US" dirty="0"/>
              <a:t>Connect the activities in a logical order </a:t>
            </a:r>
          </a:p>
          <a:p>
            <a:endParaRPr lang="en-AU" dirty="0"/>
          </a:p>
        </p:txBody>
      </p:sp>
      <p:pic>
        <p:nvPicPr>
          <p:cNvPr id="12" name="Picture 11" descr="Work breakdown structure">
            <a:extLst>
              <a:ext uri="{FF2B5EF4-FFF2-40B4-BE49-F238E27FC236}">
                <a16:creationId xmlns:a16="http://schemas.microsoft.com/office/drawing/2014/main" id="{67C53400-5739-B94F-A3C5-AFBC66D3F6C0}"/>
              </a:ext>
            </a:extLst>
          </p:cNvPr>
          <p:cNvPicPr>
            <a:picLocks noChangeAspect="1"/>
          </p:cNvPicPr>
          <p:nvPr/>
        </p:nvPicPr>
        <p:blipFill>
          <a:blip r:embed="rId2"/>
          <a:stretch>
            <a:fillRect/>
          </a:stretch>
        </p:blipFill>
        <p:spPr>
          <a:xfrm>
            <a:off x="7841949" y="1070919"/>
            <a:ext cx="3130851" cy="5378519"/>
          </a:xfrm>
          <a:prstGeom prst="rect">
            <a:avLst/>
          </a:prstGeom>
        </p:spPr>
      </p:pic>
    </p:spTree>
    <p:extLst>
      <p:ext uri="{BB962C8B-B14F-4D97-AF65-F5344CB8AC3E}">
        <p14:creationId xmlns:p14="http://schemas.microsoft.com/office/powerpoint/2010/main" val="3090673240"/>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E1450B-FE6D-4D02-C1F0-66CCCCAED41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07DBBF9B-DC62-9FD1-D717-6FD1A423B4D8}"/>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EFBA45B9-41B6-6CA2-FA7E-6AC1DE5E4376}"/>
              </a:ext>
            </a:extLst>
          </p:cNvPr>
          <p:cNvSpPr>
            <a:spLocks noGrp="1"/>
          </p:cNvSpPr>
          <p:nvPr>
            <p:ph type="sldNum" sz="quarter" idx="17"/>
          </p:nvPr>
        </p:nvSpPr>
        <p:spPr/>
        <p:txBody>
          <a:bodyPr/>
          <a:lstStyle/>
          <a:p>
            <a:fld id="{5C729871-8227-F24C-B28C-D7ED0BAE1282}" type="slidenum">
              <a:rPr lang="en-US" smtClean="0"/>
              <a:pPr/>
              <a:t>45</a:t>
            </a:fld>
            <a:endParaRPr lang="en-US" dirty="0"/>
          </a:p>
        </p:txBody>
      </p:sp>
      <p:sp>
        <p:nvSpPr>
          <p:cNvPr id="5" name="Title 4">
            <a:extLst>
              <a:ext uri="{FF2B5EF4-FFF2-40B4-BE49-F238E27FC236}">
                <a16:creationId xmlns:a16="http://schemas.microsoft.com/office/drawing/2014/main" id="{3BA2093E-25FC-DC8C-C1D3-D6294724E114}"/>
              </a:ext>
            </a:extLst>
          </p:cNvPr>
          <p:cNvSpPr>
            <a:spLocks noGrp="1"/>
          </p:cNvSpPr>
          <p:nvPr>
            <p:ph type="title"/>
          </p:nvPr>
        </p:nvSpPr>
        <p:spPr/>
        <p:txBody>
          <a:bodyPr/>
          <a:lstStyle/>
          <a:p>
            <a:r>
              <a:rPr lang="en-US" dirty="0"/>
              <a:t>Set the task order and estimate the duration</a:t>
            </a:r>
            <a:endParaRPr lang="en-AU" dirty="0"/>
          </a:p>
        </p:txBody>
      </p:sp>
      <p:sp>
        <p:nvSpPr>
          <p:cNvPr id="6" name="Text Placeholder 5">
            <a:extLst>
              <a:ext uri="{FF2B5EF4-FFF2-40B4-BE49-F238E27FC236}">
                <a16:creationId xmlns:a16="http://schemas.microsoft.com/office/drawing/2014/main" id="{55440B14-1852-A3B7-2A90-F3F9E61084FD}"/>
              </a:ext>
            </a:extLst>
          </p:cNvPr>
          <p:cNvSpPr>
            <a:spLocks noGrp="1"/>
          </p:cNvSpPr>
          <p:nvPr>
            <p:ph type="body" sz="quarter" idx="14"/>
          </p:nvPr>
        </p:nvSpPr>
        <p:spPr>
          <a:xfrm>
            <a:off x="1092956" y="1285962"/>
            <a:ext cx="9666780" cy="4940271"/>
          </a:xfrm>
        </p:spPr>
        <p:txBody>
          <a:bodyPr>
            <a:normAutofit fontScale="70000" lnSpcReduction="20000"/>
          </a:bodyPr>
          <a:lstStyle/>
          <a:p>
            <a:r>
              <a:rPr lang="en-US" dirty="0"/>
              <a:t>Determine what tasks are dependent on another task first being completed</a:t>
            </a:r>
          </a:p>
          <a:p>
            <a:r>
              <a:rPr lang="en-US" dirty="0"/>
              <a:t>Identify the resources you need to complete the work, including personnel, materials, and equipment. These can factor into dependencies as well, such as when the person laying the flooring in the living room is also installing the floor in the kitchen. That means those two (2) tasks cannot proceed simultaneously unless you add another worker </a:t>
            </a:r>
          </a:p>
          <a:p>
            <a:r>
              <a:rPr lang="en-US" dirty="0"/>
              <a:t>After making these resource plans, estimate how long each activity will take. The time between the start and end is called the duration</a:t>
            </a:r>
          </a:p>
          <a:p>
            <a:r>
              <a:rPr lang="en-US" dirty="0"/>
              <a:t>Use appropriate software or a spreadsheet to create your Gantt chart. Enter each task on its own row. Assign one column for each day in the project lifespan. (For long-term projects, you may decide to use weeks or months.) Starting with the first task, shade in the cells across the row for each day you expect that activity will take place. Represent dependencies with arrows between the task rows. Doing so ensures that those potential schedule complications are clear.</a:t>
            </a:r>
            <a:endParaRPr lang="en-AU" dirty="0"/>
          </a:p>
        </p:txBody>
      </p:sp>
      <p:sp>
        <p:nvSpPr>
          <p:cNvPr id="7" name="TextBox 6">
            <a:extLst>
              <a:ext uri="{FF2B5EF4-FFF2-40B4-BE49-F238E27FC236}">
                <a16:creationId xmlns:a16="http://schemas.microsoft.com/office/drawing/2014/main" id="{0D5A4503-ED1F-A118-B061-E710D740BB90}"/>
              </a:ext>
            </a:extLst>
          </p:cNvPr>
          <p:cNvSpPr txBox="1"/>
          <p:nvPr/>
        </p:nvSpPr>
        <p:spPr>
          <a:xfrm>
            <a:off x="7783099" y="6279688"/>
            <a:ext cx="4114800" cy="253916"/>
          </a:xfrm>
          <a:prstGeom prst="rect">
            <a:avLst/>
          </a:prstGeom>
          <a:noFill/>
        </p:spPr>
        <p:txBody>
          <a:bodyPr wrap="square">
            <a:spAutoFit/>
          </a:bodyPr>
          <a:lstStyle/>
          <a:p>
            <a:r>
              <a:rPr lang="en-AU" sz="1050" dirty="0"/>
              <a:t>Source: https://www.smartsheet.com/content/wbs-gantt</a:t>
            </a:r>
          </a:p>
        </p:txBody>
      </p:sp>
    </p:spTree>
    <p:extLst>
      <p:ext uri="{BB962C8B-B14F-4D97-AF65-F5344CB8AC3E}">
        <p14:creationId xmlns:p14="http://schemas.microsoft.com/office/powerpoint/2010/main" val="3975244876"/>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A65AC9-89D4-28C0-A120-E4572E920878}"/>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BF2A803A-B180-C193-4140-176CD320F971}"/>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36275612-7C74-5813-20BD-28522F13851F}"/>
              </a:ext>
            </a:extLst>
          </p:cNvPr>
          <p:cNvSpPr>
            <a:spLocks noGrp="1"/>
          </p:cNvSpPr>
          <p:nvPr>
            <p:ph type="sldNum" sz="quarter" idx="17"/>
          </p:nvPr>
        </p:nvSpPr>
        <p:spPr/>
        <p:txBody>
          <a:bodyPr/>
          <a:lstStyle/>
          <a:p>
            <a:fld id="{5C729871-8227-F24C-B28C-D7ED0BAE1282}" type="slidenum">
              <a:rPr lang="en-US" smtClean="0"/>
              <a:pPr/>
              <a:t>46</a:t>
            </a:fld>
            <a:endParaRPr lang="en-US" dirty="0"/>
          </a:p>
        </p:txBody>
      </p:sp>
      <p:sp>
        <p:nvSpPr>
          <p:cNvPr id="5" name="Title 4">
            <a:extLst>
              <a:ext uri="{FF2B5EF4-FFF2-40B4-BE49-F238E27FC236}">
                <a16:creationId xmlns:a16="http://schemas.microsoft.com/office/drawing/2014/main" id="{2275CBA1-F820-2CC3-6183-C4D54F1E39CA}"/>
              </a:ext>
            </a:extLst>
          </p:cNvPr>
          <p:cNvSpPr>
            <a:spLocks noGrp="1"/>
          </p:cNvSpPr>
          <p:nvPr>
            <p:ph type="title"/>
          </p:nvPr>
        </p:nvSpPr>
        <p:spPr/>
        <p:txBody>
          <a:bodyPr>
            <a:normAutofit fontScale="90000"/>
          </a:bodyPr>
          <a:lstStyle/>
          <a:p>
            <a:r>
              <a:rPr lang="en-US" dirty="0"/>
              <a:t>Example work breakdown structure and Gantt chart</a:t>
            </a:r>
            <a:endParaRPr lang="en-AU" dirty="0"/>
          </a:p>
        </p:txBody>
      </p:sp>
      <p:pic>
        <p:nvPicPr>
          <p:cNvPr id="10" name="Picture 9" descr="Workbreakdown structure and Gantt chart">
            <a:extLst>
              <a:ext uri="{FF2B5EF4-FFF2-40B4-BE49-F238E27FC236}">
                <a16:creationId xmlns:a16="http://schemas.microsoft.com/office/drawing/2014/main" id="{2FCE041B-88AC-AFBD-337E-D610D590FCE7}"/>
              </a:ext>
            </a:extLst>
          </p:cNvPr>
          <p:cNvPicPr>
            <a:picLocks noChangeAspect="1"/>
          </p:cNvPicPr>
          <p:nvPr/>
        </p:nvPicPr>
        <p:blipFill>
          <a:blip r:embed="rId2"/>
          <a:stretch>
            <a:fillRect/>
          </a:stretch>
        </p:blipFill>
        <p:spPr>
          <a:xfrm>
            <a:off x="1429305" y="1141089"/>
            <a:ext cx="9569424" cy="4691539"/>
          </a:xfrm>
          <a:prstGeom prst="rect">
            <a:avLst/>
          </a:prstGeom>
        </p:spPr>
      </p:pic>
    </p:spTree>
    <p:extLst>
      <p:ext uri="{BB962C8B-B14F-4D97-AF65-F5344CB8AC3E}">
        <p14:creationId xmlns:p14="http://schemas.microsoft.com/office/powerpoint/2010/main" val="1849956031"/>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9F7E488-1657-0206-4D10-B5151134C841}"/>
              </a:ext>
            </a:extLst>
          </p:cNvPr>
          <p:cNvSpPr>
            <a:spLocks noGrp="1"/>
          </p:cNvSpPr>
          <p:nvPr>
            <p:ph type="title"/>
          </p:nvPr>
        </p:nvSpPr>
        <p:spPr/>
        <p:txBody>
          <a:bodyPr>
            <a:normAutofit fontScale="90000"/>
          </a:bodyPr>
          <a:lstStyle/>
          <a:p>
            <a:r>
              <a:rPr lang="en-US" dirty="0"/>
              <a:t>Adjust project timeframes to allow for anticipated delays</a:t>
            </a:r>
            <a:endParaRPr lang="en-AU" dirty="0"/>
          </a:p>
        </p:txBody>
      </p:sp>
      <p:sp>
        <p:nvSpPr>
          <p:cNvPr id="6" name="Text Placeholder 5">
            <a:extLst>
              <a:ext uri="{FF2B5EF4-FFF2-40B4-BE49-F238E27FC236}">
                <a16:creationId xmlns:a16="http://schemas.microsoft.com/office/drawing/2014/main" id="{093AF75B-9716-0175-1765-EDFB8B6C6411}"/>
              </a:ext>
            </a:extLst>
          </p:cNvPr>
          <p:cNvSpPr>
            <a:spLocks noGrp="1"/>
          </p:cNvSpPr>
          <p:nvPr>
            <p:ph type="body" sz="quarter" idx="14"/>
          </p:nvPr>
        </p:nvSpPr>
        <p:spPr>
          <a:xfrm>
            <a:off x="1092954" y="1908699"/>
            <a:ext cx="5599675" cy="4325846"/>
          </a:xfrm>
        </p:spPr>
        <p:txBody>
          <a:bodyPr>
            <a:normAutofit fontScale="85000" lnSpcReduction="20000"/>
          </a:bodyPr>
          <a:lstStyle/>
          <a:p>
            <a:r>
              <a:rPr lang="en-US" dirty="0"/>
              <a:t>Delays can be expected right from the beginning of a project. Waiting for approvals from regulatory authorities is an example of this. Include allowance for delays in the project timeframes and preparation </a:t>
            </a:r>
          </a:p>
          <a:p>
            <a:r>
              <a:rPr lang="en-US" dirty="0"/>
              <a:t>There can occasionally be delays in the procurement of materials. This projected delay would also be included in the timetable and therefore in the timeframe for the project.</a:t>
            </a:r>
          </a:p>
          <a:p>
            <a:endParaRPr lang="en-AU" dirty="0"/>
          </a:p>
        </p:txBody>
      </p:sp>
      <p:sp>
        <p:nvSpPr>
          <p:cNvPr id="2" name="Date Placeholder 1">
            <a:extLst>
              <a:ext uri="{FF2B5EF4-FFF2-40B4-BE49-F238E27FC236}">
                <a16:creationId xmlns:a16="http://schemas.microsoft.com/office/drawing/2014/main" id="{7998DAD0-E5B7-A669-34B0-23C16446ED80}"/>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9D3BDD67-3022-E9EF-6555-91702382F88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B9428BE0-66F9-B690-11B3-F0D5815C2888}"/>
              </a:ext>
            </a:extLst>
          </p:cNvPr>
          <p:cNvSpPr>
            <a:spLocks noGrp="1"/>
          </p:cNvSpPr>
          <p:nvPr>
            <p:ph type="sldNum" sz="quarter" idx="17"/>
          </p:nvPr>
        </p:nvSpPr>
        <p:spPr/>
        <p:txBody>
          <a:bodyPr/>
          <a:lstStyle/>
          <a:p>
            <a:fld id="{5C729871-8227-F24C-B28C-D7ED0BAE1282}" type="slidenum">
              <a:rPr lang="en-US" smtClean="0"/>
              <a:pPr/>
              <a:t>47</a:t>
            </a:fld>
            <a:endParaRPr lang="en-US" dirty="0"/>
          </a:p>
        </p:txBody>
      </p:sp>
      <p:pic>
        <p:nvPicPr>
          <p:cNvPr id="9" name="Picture Placeholder 8">
            <a:extLst>
              <a:ext uri="{FF2B5EF4-FFF2-40B4-BE49-F238E27FC236}">
                <a16:creationId xmlns:a16="http://schemas.microsoft.com/office/drawing/2014/main" id="{3097251E-8154-8BEA-2999-9C373FF0CEFB}"/>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1116572585"/>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C0575CF-6864-84AB-E870-7368A58A1622}"/>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1668B428-C6E7-0F7D-9FD6-4ABF3E3D324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982A70A7-0F7C-B933-E64A-3BBF2D5CFE68}"/>
              </a:ext>
            </a:extLst>
          </p:cNvPr>
          <p:cNvSpPr>
            <a:spLocks noGrp="1"/>
          </p:cNvSpPr>
          <p:nvPr>
            <p:ph type="sldNum" sz="quarter" idx="17"/>
          </p:nvPr>
        </p:nvSpPr>
        <p:spPr/>
        <p:txBody>
          <a:bodyPr/>
          <a:lstStyle/>
          <a:p>
            <a:fld id="{5C729871-8227-F24C-B28C-D7ED0BAE1282}" type="slidenum">
              <a:rPr lang="en-US" smtClean="0"/>
              <a:pPr/>
              <a:t>48</a:t>
            </a:fld>
            <a:endParaRPr lang="en-US" dirty="0"/>
          </a:p>
        </p:txBody>
      </p:sp>
      <p:sp>
        <p:nvSpPr>
          <p:cNvPr id="8" name="Title 7">
            <a:extLst>
              <a:ext uri="{FF2B5EF4-FFF2-40B4-BE49-F238E27FC236}">
                <a16:creationId xmlns:a16="http://schemas.microsoft.com/office/drawing/2014/main" id="{FEAAAE3B-F439-0879-09D7-5341838E674C}"/>
              </a:ext>
            </a:extLst>
          </p:cNvPr>
          <p:cNvSpPr>
            <a:spLocks noGrp="1"/>
          </p:cNvSpPr>
          <p:nvPr>
            <p:ph type="title"/>
          </p:nvPr>
        </p:nvSpPr>
        <p:spPr/>
        <p:txBody>
          <a:bodyPr/>
          <a:lstStyle/>
          <a:p>
            <a:r>
              <a:rPr lang="en-US" dirty="0"/>
              <a:t>Factors impacting construction timeline</a:t>
            </a:r>
            <a:endParaRPr lang="en-AU" dirty="0"/>
          </a:p>
        </p:txBody>
      </p:sp>
      <p:sp>
        <p:nvSpPr>
          <p:cNvPr id="9" name="Text Placeholder 8">
            <a:extLst>
              <a:ext uri="{FF2B5EF4-FFF2-40B4-BE49-F238E27FC236}">
                <a16:creationId xmlns:a16="http://schemas.microsoft.com/office/drawing/2014/main" id="{8D5E8348-9269-FC71-DAF6-3756DF9F5A5E}"/>
              </a:ext>
            </a:extLst>
          </p:cNvPr>
          <p:cNvSpPr>
            <a:spLocks noGrp="1"/>
          </p:cNvSpPr>
          <p:nvPr>
            <p:ph type="body" sz="quarter" idx="14"/>
          </p:nvPr>
        </p:nvSpPr>
        <p:spPr>
          <a:xfrm>
            <a:off x="1092955" y="1285962"/>
            <a:ext cx="10042284" cy="1918877"/>
          </a:xfrm>
        </p:spPr>
        <p:txBody>
          <a:bodyPr>
            <a:normAutofit fontScale="85000" lnSpcReduction="10000"/>
          </a:bodyPr>
          <a:lstStyle/>
          <a:p>
            <a:r>
              <a:rPr lang="en-US" dirty="0"/>
              <a:t>It can take anywhere from a few months to over a year to build a new residential house. It can take much longer, up to several years, for large-scale commercial building projects </a:t>
            </a:r>
          </a:p>
          <a:p>
            <a:r>
              <a:rPr lang="en-US" dirty="0"/>
              <a:t>Several factors can influence the timeline of your construction project, including:</a:t>
            </a:r>
            <a:endParaRPr lang="en-AU" dirty="0"/>
          </a:p>
        </p:txBody>
      </p:sp>
      <p:graphicFrame>
        <p:nvGraphicFramePr>
          <p:cNvPr id="10" name="Diagram 9" descr="Project size and difficulty&#10;Weather.season&#10;Crew and material availability&#10;Approvals, licences and inspections&#10;Scope, schedule or plan changes&#10;Custom build vs pre-fab construction&#10;">
            <a:extLst>
              <a:ext uri="{FF2B5EF4-FFF2-40B4-BE49-F238E27FC236}">
                <a16:creationId xmlns:a16="http://schemas.microsoft.com/office/drawing/2014/main" id="{C5B79B98-BF44-5785-73AE-A48032939BBE}"/>
              </a:ext>
            </a:extLst>
          </p:cNvPr>
          <p:cNvGraphicFramePr/>
          <p:nvPr>
            <p:extLst>
              <p:ext uri="{D42A27DB-BD31-4B8C-83A1-F6EECF244321}">
                <p14:modId xmlns:p14="http://schemas.microsoft.com/office/powerpoint/2010/main" val="2696603786"/>
              </p:ext>
            </p:extLst>
          </p:nvPr>
        </p:nvGraphicFramePr>
        <p:xfrm>
          <a:off x="1877118" y="3247698"/>
          <a:ext cx="8128016" cy="2948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5945397"/>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94EFC74-1523-BA8B-264C-7C7ABC7BF1E0}"/>
              </a:ext>
            </a:extLst>
          </p:cNvPr>
          <p:cNvSpPr>
            <a:spLocks noGrp="1"/>
          </p:cNvSpPr>
          <p:nvPr>
            <p:ph type="title"/>
          </p:nvPr>
        </p:nvSpPr>
        <p:spPr/>
        <p:txBody>
          <a:bodyPr>
            <a:normAutofit fontScale="90000"/>
          </a:bodyPr>
          <a:lstStyle/>
          <a:p>
            <a:r>
              <a:rPr lang="en-US" dirty="0"/>
              <a:t>Benefits of developing a construction timeline</a:t>
            </a:r>
            <a:endParaRPr lang="en-AU" dirty="0"/>
          </a:p>
        </p:txBody>
      </p:sp>
      <p:sp>
        <p:nvSpPr>
          <p:cNvPr id="6" name="Text Placeholder 5">
            <a:extLst>
              <a:ext uri="{FF2B5EF4-FFF2-40B4-BE49-F238E27FC236}">
                <a16:creationId xmlns:a16="http://schemas.microsoft.com/office/drawing/2014/main" id="{5070C39C-E062-74F0-4F64-9D23BEE588DF}"/>
              </a:ext>
            </a:extLst>
          </p:cNvPr>
          <p:cNvSpPr>
            <a:spLocks noGrp="1"/>
          </p:cNvSpPr>
          <p:nvPr>
            <p:ph type="body" sz="quarter" idx="14"/>
          </p:nvPr>
        </p:nvSpPr>
        <p:spPr>
          <a:xfrm>
            <a:off x="1092955" y="1651247"/>
            <a:ext cx="5803956" cy="4583298"/>
          </a:xfrm>
        </p:spPr>
        <p:txBody>
          <a:bodyPr>
            <a:normAutofit/>
          </a:bodyPr>
          <a:lstStyle/>
          <a:p>
            <a:r>
              <a:rPr lang="en-US" dirty="0"/>
              <a:t>Allows you to   communicate expectations to team members</a:t>
            </a:r>
          </a:p>
          <a:p>
            <a:r>
              <a:rPr lang="en-US" dirty="0"/>
              <a:t>Helps manage costs and time</a:t>
            </a:r>
          </a:p>
          <a:p>
            <a:r>
              <a:rPr lang="en-US" dirty="0"/>
              <a:t>Helps facilitate contractor/sub-contractor communication</a:t>
            </a:r>
          </a:p>
          <a:p>
            <a:r>
              <a:rPr lang="en-US" dirty="0"/>
              <a:t>Builds a work activity hierarchy</a:t>
            </a:r>
            <a:r>
              <a:rPr lang="en-AU" dirty="0"/>
              <a:t>.</a:t>
            </a:r>
            <a:endParaRPr lang="en-US" dirty="0"/>
          </a:p>
        </p:txBody>
      </p:sp>
      <p:sp>
        <p:nvSpPr>
          <p:cNvPr id="2" name="Date Placeholder 1">
            <a:extLst>
              <a:ext uri="{FF2B5EF4-FFF2-40B4-BE49-F238E27FC236}">
                <a16:creationId xmlns:a16="http://schemas.microsoft.com/office/drawing/2014/main" id="{2F92AE44-7239-BA66-81D3-767939FFC4BF}"/>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736F26CA-5673-6408-B490-AB7CAE9D7F88}"/>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5770776A-5A83-2A6E-EB6F-29173011A231}"/>
              </a:ext>
            </a:extLst>
          </p:cNvPr>
          <p:cNvSpPr>
            <a:spLocks noGrp="1"/>
          </p:cNvSpPr>
          <p:nvPr>
            <p:ph type="sldNum" sz="quarter" idx="17"/>
          </p:nvPr>
        </p:nvSpPr>
        <p:spPr/>
        <p:txBody>
          <a:bodyPr/>
          <a:lstStyle/>
          <a:p>
            <a:fld id="{5C729871-8227-F24C-B28C-D7ED0BAE1282}" type="slidenum">
              <a:rPr lang="en-US" smtClean="0"/>
              <a:pPr/>
              <a:t>49</a:t>
            </a:fld>
            <a:endParaRPr lang="en-US" dirty="0"/>
          </a:p>
        </p:txBody>
      </p:sp>
      <p:pic>
        <p:nvPicPr>
          <p:cNvPr id="9" name="Picture Placeholder 8">
            <a:extLst>
              <a:ext uri="{FF2B5EF4-FFF2-40B4-BE49-F238E27FC236}">
                <a16:creationId xmlns:a16="http://schemas.microsoft.com/office/drawing/2014/main" id="{D71BF163-8EF5-78DD-6118-9923AD3DE7DA}"/>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3102734160"/>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2ECC1-47FB-7A5E-DC8A-439FDA095C3E}"/>
              </a:ext>
            </a:extLst>
          </p:cNvPr>
          <p:cNvSpPr>
            <a:spLocks noGrp="1"/>
          </p:cNvSpPr>
          <p:nvPr>
            <p:ph type="title"/>
          </p:nvPr>
        </p:nvSpPr>
        <p:spPr>
          <a:xfrm>
            <a:off x="1092955" y="560174"/>
            <a:ext cx="5162550" cy="725788"/>
          </a:xfrm>
        </p:spPr>
        <p:txBody>
          <a:bodyPr>
            <a:normAutofit fontScale="90000"/>
          </a:bodyPr>
          <a:lstStyle/>
          <a:p>
            <a:r>
              <a:rPr lang="en-US" dirty="0"/>
              <a:t>Determine resources required</a:t>
            </a:r>
            <a:endParaRPr lang="en-AU" dirty="0"/>
          </a:p>
        </p:txBody>
      </p:sp>
      <p:sp>
        <p:nvSpPr>
          <p:cNvPr id="3" name="Text Placeholder 2">
            <a:extLst>
              <a:ext uri="{FF2B5EF4-FFF2-40B4-BE49-F238E27FC236}">
                <a16:creationId xmlns:a16="http://schemas.microsoft.com/office/drawing/2014/main" id="{E694E732-7597-2E0E-893C-D6049B7C11FB}"/>
              </a:ext>
            </a:extLst>
          </p:cNvPr>
          <p:cNvSpPr>
            <a:spLocks noGrp="1"/>
          </p:cNvSpPr>
          <p:nvPr>
            <p:ph type="body" sz="quarter" idx="14"/>
          </p:nvPr>
        </p:nvSpPr>
        <p:spPr>
          <a:xfrm>
            <a:off x="1092955" y="1663430"/>
            <a:ext cx="5162550" cy="4571115"/>
          </a:xfrm>
        </p:spPr>
        <p:txBody>
          <a:bodyPr>
            <a:normAutofit fontScale="77500" lnSpcReduction="20000"/>
          </a:bodyPr>
          <a:lstStyle/>
          <a:p>
            <a:r>
              <a:rPr lang="en-US" dirty="0"/>
              <a:t>Projects can fall behind schedule without proper resource control or can become unprofitable. The goal is to ensure a sufficient and timely supply of resources, thus optimising the usage of resources between projects at the same time</a:t>
            </a:r>
          </a:p>
          <a:p>
            <a:r>
              <a:rPr lang="en-US" dirty="0"/>
              <a:t>Real-time visibility is central to resource management; what resources are necessary, what resources are available, where resources are located, and the capacity to reschedule those resources accordingly.</a:t>
            </a:r>
          </a:p>
          <a:p>
            <a:endParaRPr lang="en-AU" dirty="0"/>
          </a:p>
        </p:txBody>
      </p:sp>
      <p:sp>
        <p:nvSpPr>
          <p:cNvPr id="4" name="Date Placeholder 3">
            <a:extLst>
              <a:ext uri="{FF2B5EF4-FFF2-40B4-BE49-F238E27FC236}">
                <a16:creationId xmlns:a16="http://schemas.microsoft.com/office/drawing/2014/main" id="{552283B6-C26A-FB1E-6B2A-B75DBD35C1B6}"/>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34F6A39C-4659-8C0D-94BE-92A5229B0AF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F72B3FEA-F877-20F1-F811-A505C5B34E17}"/>
              </a:ext>
            </a:extLst>
          </p:cNvPr>
          <p:cNvSpPr>
            <a:spLocks noGrp="1"/>
          </p:cNvSpPr>
          <p:nvPr>
            <p:ph type="sldNum" sz="quarter" idx="17"/>
          </p:nvPr>
        </p:nvSpPr>
        <p:spPr/>
        <p:txBody>
          <a:bodyPr/>
          <a:lstStyle/>
          <a:p>
            <a:fld id="{5C729871-8227-F24C-B28C-D7ED0BAE1282}" type="slidenum">
              <a:rPr lang="en-US" smtClean="0"/>
              <a:pPr/>
              <a:t>50</a:t>
            </a:fld>
            <a:endParaRPr lang="en-US" dirty="0"/>
          </a:p>
        </p:txBody>
      </p:sp>
      <p:pic>
        <p:nvPicPr>
          <p:cNvPr id="9" name="Picture Placeholder 8">
            <a:extLst>
              <a:ext uri="{FF2B5EF4-FFF2-40B4-BE49-F238E27FC236}">
                <a16:creationId xmlns:a16="http://schemas.microsoft.com/office/drawing/2014/main" id="{483EDF10-1040-8F67-9C36-86BEAAD44B47}"/>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2204174625"/>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8DAD7B9-FD80-462C-015D-78FDD7B90CBF}"/>
              </a:ext>
            </a:extLst>
          </p:cNvPr>
          <p:cNvSpPr>
            <a:spLocks noGrp="1"/>
          </p:cNvSpPr>
          <p:nvPr>
            <p:ph type="title"/>
          </p:nvPr>
        </p:nvSpPr>
        <p:spPr/>
        <p:txBody>
          <a:bodyPr>
            <a:normAutofit/>
          </a:bodyPr>
          <a:lstStyle/>
          <a:p>
            <a:r>
              <a:rPr lang="en-US" dirty="0"/>
              <a:t>Temporary services</a:t>
            </a:r>
            <a:endParaRPr lang="en-AU" dirty="0"/>
          </a:p>
        </p:txBody>
      </p:sp>
      <p:sp>
        <p:nvSpPr>
          <p:cNvPr id="9" name="Text Placeholder 8">
            <a:extLst>
              <a:ext uri="{FF2B5EF4-FFF2-40B4-BE49-F238E27FC236}">
                <a16:creationId xmlns:a16="http://schemas.microsoft.com/office/drawing/2014/main" id="{24CDFC56-2A4C-F2E8-E76D-ACE23A08E664}"/>
              </a:ext>
            </a:extLst>
          </p:cNvPr>
          <p:cNvSpPr>
            <a:spLocks noGrp="1"/>
          </p:cNvSpPr>
          <p:nvPr>
            <p:ph type="body" sz="quarter" idx="14"/>
          </p:nvPr>
        </p:nvSpPr>
        <p:spPr>
          <a:xfrm>
            <a:off x="1092954" y="1313234"/>
            <a:ext cx="5541309" cy="4921311"/>
          </a:xfrm>
        </p:spPr>
        <p:txBody>
          <a:bodyPr>
            <a:normAutofit fontScale="92500" lnSpcReduction="10000"/>
          </a:bodyPr>
          <a:lstStyle/>
          <a:p>
            <a:r>
              <a:rPr lang="en-US" dirty="0"/>
              <a:t>Consider and document the necessary temporary facilities and support services that the construction site requires such as:</a:t>
            </a:r>
          </a:p>
          <a:p>
            <a:pPr lvl="1"/>
            <a:r>
              <a:rPr lang="en-US" dirty="0"/>
              <a:t>Temporary office </a:t>
            </a:r>
          </a:p>
          <a:p>
            <a:pPr lvl="1"/>
            <a:r>
              <a:rPr lang="en-US" dirty="0"/>
              <a:t>Bathroom facilities</a:t>
            </a:r>
          </a:p>
          <a:p>
            <a:pPr lvl="1"/>
            <a:r>
              <a:rPr lang="en-US" dirty="0"/>
              <a:t>Access to electricity</a:t>
            </a:r>
          </a:p>
          <a:p>
            <a:pPr lvl="1"/>
            <a:r>
              <a:rPr lang="en-US" dirty="0"/>
              <a:t>Access to water</a:t>
            </a:r>
          </a:p>
          <a:p>
            <a:pPr lvl="1"/>
            <a:r>
              <a:rPr lang="en-US" dirty="0"/>
              <a:t>Waste removal facilities</a:t>
            </a:r>
          </a:p>
          <a:p>
            <a:pPr lvl="1"/>
            <a:r>
              <a:rPr lang="en-US" dirty="0"/>
              <a:t>Accommodation </a:t>
            </a:r>
          </a:p>
          <a:p>
            <a:pPr lvl="1"/>
            <a:r>
              <a:rPr lang="en-US" dirty="0"/>
              <a:t>Storage facilities</a:t>
            </a:r>
          </a:p>
          <a:p>
            <a:pPr lvl="1"/>
            <a:r>
              <a:rPr lang="en-US" dirty="0"/>
              <a:t>Site security. </a:t>
            </a:r>
          </a:p>
          <a:p>
            <a:pPr lvl="1"/>
            <a:endParaRPr lang="en-AU" dirty="0"/>
          </a:p>
        </p:txBody>
      </p:sp>
      <p:sp>
        <p:nvSpPr>
          <p:cNvPr id="4" name="Date Placeholder 3">
            <a:extLst>
              <a:ext uri="{FF2B5EF4-FFF2-40B4-BE49-F238E27FC236}">
                <a16:creationId xmlns:a16="http://schemas.microsoft.com/office/drawing/2014/main" id="{8118DEAC-8C47-6926-C44D-FE9BA0B818E2}"/>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59C7D42D-B681-BC93-8C12-C465F5AB3384}"/>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49E3ABDA-6CB5-A7CC-9644-F5CE05BB116A}"/>
              </a:ext>
            </a:extLst>
          </p:cNvPr>
          <p:cNvSpPr>
            <a:spLocks noGrp="1"/>
          </p:cNvSpPr>
          <p:nvPr>
            <p:ph type="sldNum" sz="quarter" idx="17"/>
          </p:nvPr>
        </p:nvSpPr>
        <p:spPr/>
        <p:txBody>
          <a:bodyPr/>
          <a:lstStyle/>
          <a:p>
            <a:fld id="{5C729871-8227-F24C-B28C-D7ED0BAE1282}" type="slidenum">
              <a:rPr lang="en-US" smtClean="0"/>
              <a:pPr/>
              <a:t>51</a:t>
            </a:fld>
            <a:endParaRPr lang="en-US" dirty="0"/>
          </a:p>
        </p:txBody>
      </p:sp>
      <p:pic>
        <p:nvPicPr>
          <p:cNvPr id="12" name="Picture Placeholder 11" descr="Site office">
            <a:extLst>
              <a:ext uri="{FF2B5EF4-FFF2-40B4-BE49-F238E27FC236}">
                <a16:creationId xmlns:a16="http://schemas.microsoft.com/office/drawing/2014/main" id="{D35747D8-ED72-4129-BC3F-34A04292107A}"/>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45998073"/>
      </p:ext>
    </p:extLst>
  </p:cSld>
  <p:clrMapOvr>
    <a:masterClrMapping/>
  </p:clrMapOvr>
  <p:transition spd="slow">
    <p:push dir="u"/>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346E5B4-BF10-B204-EE19-A5606C4402B0}"/>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E3BCD70D-2EF0-665F-28AE-197672D6A9D2}"/>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34C1913F-C502-33BB-6713-DFF486FC0F8F}"/>
              </a:ext>
            </a:extLst>
          </p:cNvPr>
          <p:cNvSpPr>
            <a:spLocks noGrp="1"/>
          </p:cNvSpPr>
          <p:nvPr>
            <p:ph type="sldNum" sz="quarter" idx="17"/>
          </p:nvPr>
        </p:nvSpPr>
        <p:spPr/>
        <p:txBody>
          <a:bodyPr/>
          <a:lstStyle/>
          <a:p>
            <a:fld id="{5C729871-8227-F24C-B28C-D7ED0BAE1282}" type="slidenum">
              <a:rPr lang="en-US" smtClean="0"/>
              <a:pPr/>
              <a:t>52</a:t>
            </a:fld>
            <a:endParaRPr lang="en-US" dirty="0"/>
          </a:p>
        </p:txBody>
      </p:sp>
      <p:sp>
        <p:nvSpPr>
          <p:cNvPr id="8" name="Title 7">
            <a:extLst>
              <a:ext uri="{FF2B5EF4-FFF2-40B4-BE49-F238E27FC236}">
                <a16:creationId xmlns:a16="http://schemas.microsoft.com/office/drawing/2014/main" id="{D734753F-3035-A639-2F37-883F90C3C8B1}"/>
              </a:ext>
            </a:extLst>
          </p:cNvPr>
          <p:cNvSpPr>
            <a:spLocks noGrp="1"/>
          </p:cNvSpPr>
          <p:nvPr>
            <p:ph type="title"/>
          </p:nvPr>
        </p:nvSpPr>
        <p:spPr/>
        <p:txBody>
          <a:bodyPr/>
          <a:lstStyle/>
          <a:p>
            <a:r>
              <a:rPr lang="en-US" dirty="0"/>
              <a:t>Materials and plant requirements and availability</a:t>
            </a:r>
            <a:endParaRPr lang="en-AU" dirty="0"/>
          </a:p>
        </p:txBody>
      </p:sp>
      <p:sp>
        <p:nvSpPr>
          <p:cNvPr id="9" name="Text Placeholder 8">
            <a:extLst>
              <a:ext uri="{FF2B5EF4-FFF2-40B4-BE49-F238E27FC236}">
                <a16:creationId xmlns:a16="http://schemas.microsoft.com/office/drawing/2014/main" id="{D8694011-D21E-20D9-2996-915E4FCBBE31}"/>
              </a:ext>
            </a:extLst>
          </p:cNvPr>
          <p:cNvSpPr>
            <a:spLocks noGrp="1"/>
          </p:cNvSpPr>
          <p:nvPr>
            <p:ph type="body" sz="quarter" idx="14"/>
          </p:nvPr>
        </p:nvSpPr>
        <p:spPr/>
        <p:txBody>
          <a:bodyPr>
            <a:normAutofit/>
          </a:bodyPr>
          <a:lstStyle/>
          <a:p>
            <a:r>
              <a:rPr lang="en-US" dirty="0"/>
              <a:t>You will have determined materials and plant requirements as part of the schedule for the project and when these will be needed </a:t>
            </a:r>
          </a:p>
          <a:p>
            <a:r>
              <a:rPr lang="en-US" dirty="0"/>
              <a:t>To ensure materials, plant and equipment is available when required, you must communicate with suppliers and hire company</a:t>
            </a:r>
          </a:p>
          <a:p>
            <a:r>
              <a:rPr lang="en-US" dirty="0"/>
              <a:t>Record the materials and plant requirements and availability dates according to the contract documentation.</a:t>
            </a:r>
          </a:p>
        </p:txBody>
      </p:sp>
    </p:spTree>
    <p:extLst>
      <p:ext uri="{BB962C8B-B14F-4D97-AF65-F5344CB8AC3E}">
        <p14:creationId xmlns:p14="http://schemas.microsoft.com/office/powerpoint/2010/main" val="2954049472"/>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3FD4D4D-294F-7596-9D65-C43D184552F7}"/>
              </a:ext>
            </a:extLst>
          </p:cNvPr>
          <p:cNvSpPr>
            <a:spLocks noGrp="1"/>
          </p:cNvSpPr>
          <p:nvPr>
            <p:ph type="title"/>
          </p:nvPr>
        </p:nvSpPr>
        <p:spPr>
          <a:xfrm>
            <a:off x="1092955" y="560174"/>
            <a:ext cx="5162550" cy="811426"/>
          </a:xfrm>
        </p:spPr>
        <p:txBody>
          <a:bodyPr>
            <a:normAutofit fontScale="90000"/>
          </a:bodyPr>
          <a:lstStyle/>
          <a:p>
            <a:r>
              <a:rPr lang="en-US" dirty="0"/>
              <a:t>Purchasing methods for supplies or materials </a:t>
            </a:r>
            <a:br>
              <a:rPr lang="en-US" dirty="0"/>
            </a:br>
            <a:endParaRPr lang="en-AU" dirty="0"/>
          </a:p>
        </p:txBody>
      </p:sp>
      <p:sp>
        <p:nvSpPr>
          <p:cNvPr id="6" name="Text Placeholder 5">
            <a:extLst>
              <a:ext uri="{FF2B5EF4-FFF2-40B4-BE49-F238E27FC236}">
                <a16:creationId xmlns:a16="http://schemas.microsoft.com/office/drawing/2014/main" id="{8CE05072-64DB-BA20-7446-308B54A3D688}"/>
              </a:ext>
            </a:extLst>
          </p:cNvPr>
          <p:cNvSpPr>
            <a:spLocks noGrp="1"/>
          </p:cNvSpPr>
          <p:nvPr>
            <p:ph type="body" sz="quarter" idx="14"/>
          </p:nvPr>
        </p:nvSpPr>
        <p:spPr>
          <a:xfrm>
            <a:off x="1092955" y="1809345"/>
            <a:ext cx="5162550" cy="4425200"/>
          </a:xfrm>
        </p:spPr>
        <p:txBody>
          <a:bodyPr>
            <a:normAutofit fontScale="92500" lnSpcReduction="10000"/>
          </a:bodyPr>
          <a:lstStyle/>
          <a:p>
            <a:r>
              <a:rPr lang="en-US" dirty="0"/>
              <a:t>You must ensure that protocols are in place for the procurement of these products from the selected suppliers </a:t>
            </a:r>
          </a:p>
          <a:p>
            <a:pPr lvl="1"/>
            <a:r>
              <a:rPr lang="en-US" dirty="0"/>
              <a:t>This will generally involve organising accounts with these vendors and plans for payment. A 30-day account with its suppliers will be run by most builders and this would help with the project's cash flow</a:t>
            </a:r>
            <a:r>
              <a:rPr lang="en-AU" dirty="0"/>
              <a:t>.</a:t>
            </a:r>
            <a:endParaRPr lang="en-US" dirty="0"/>
          </a:p>
        </p:txBody>
      </p:sp>
      <p:sp>
        <p:nvSpPr>
          <p:cNvPr id="2" name="Date Placeholder 1">
            <a:extLst>
              <a:ext uri="{FF2B5EF4-FFF2-40B4-BE49-F238E27FC236}">
                <a16:creationId xmlns:a16="http://schemas.microsoft.com/office/drawing/2014/main" id="{882F4698-B849-9F64-81C1-2C834CD0BDFE}"/>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1150B7C9-4210-0163-C9FF-A5DC0A9BFA6C}"/>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888996AE-14C9-2694-1699-8BF2198985AB}"/>
              </a:ext>
            </a:extLst>
          </p:cNvPr>
          <p:cNvSpPr>
            <a:spLocks noGrp="1"/>
          </p:cNvSpPr>
          <p:nvPr>
            <p:ph type="sldNum" sz="quarter" idx="17"/>
          </p:nvPr>
        </p:nvSpPr>
        <p:spPr/>
        <p:txBody>
          <a:bodyPr/>
          <a:lstStyle/>
          <a:p>
            <a:fld id="{5C729871-8227-F24C-B28C-D7ED0BAE1282}" type="slidenum">
              <a:rPr lang="en-US" smtClean="0"/>
              <a:pPr/>
              <a:t>53</a:t>
            </a:fld>
            <a:endParaRPr lang="en-US" dirty="0"/>
          </a:p>
        </p:txBody>
      </p:sp>
      <p:pic>
        <p:nvPicPr>
          <p:cNvPr id="9" name="Picture Placeholder 8">
            <a:extLst>
              <a:ext uri="{FF2B5EF4-FFF2-40B4-BE49-F238E27FC236}">
                <a16:creationId xmlns:a16="http://schemas.microsoft.com/office/drawing/2014/main" id="{04E0F4E6-7906-7D25-1192-CB118784E990}"/>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2497085559"/>
      </p:ext>
    </p:extLst>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DCB70-9D32-FAA2-E01D-45B800D502CA}"/>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33D7CB1C-0722-3063-44E7-B7344D615BC7}"/>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3065FC0A-F0E9-3AF4-6E20-D789E7219E2E}"/>
              </a:ext>
            </a:extLst>
          </p:cNvPr>
          <p:cNvSpPr>
            <a:spLocks noGrp="1"/>
          </p:cNvSpPr>
          <p:nvPr>
            <p:ph type="sldNum" sz="quarter" idx="17"/>
          </p:nvPr>
        </p:nvSpPr>
        <p:spPr/>
        <p:txBody>
          <a:bodyPr/>
          <a:lstStyle/>
          <a:p>
            <a:fld id="{5C729871-8227-F24C-B28C-D7ED0BAE1282}" type="slidenum">
              <a:rPr lang="en-US" smtClean="0"/>
              <a:pPr/>
              <a:t>54</a:t>
            </a:fld>
            <a:endParaRPr lang="en-US" dirty="0"/>
          </a:p>
        </p:txBody>
      </p:sp>
      <p:sp>
        <p:nvSpPr>
          <p:cNvPr id="5" name="Title 4">
            <a:extLst>
              <a:ext uri="{FF2B5EF4-FFF2-40B4-BE49-F238E27FC236}">
                <a16:creationId xmlns:a16="http://schemas.microsoft.com/office/drawing/2014/main" id="{D7DA613D-01C6-2795-5F02-3EA30EBAC33D}"/>
              </a:ext>
            </a:extLst>
          </p:cNvPr>
          <p:cNvSpPr>
            <a:spLocks noGrp="1"/>
          </p:cNvSpPr>
          <p:nvPr>
            <p:ph type="title"/>
          </p:nvPr>
        </p:nvSpPr>
        <p:spPr/>
        <p:txBody>
          <a:bodyPr>
            <a:normAutofit fontScale="90000"/>
          </a:bodyPr>
          <a:lstStyle/>
          <a:p>
            <a:r>
              <a:rPr lang="en-US" dirty="0"/>
              <a:t>Determine and document site labour requirements</a:t>
            </a:r>
            <a:endParaRPr lang="en-AU" dirty="0"/>
          </a:p>
        </p:txBody>
      </p:sp>
      <p:sp>
        <p:nvSpPr>
          <p:cNvPr id="6" name="Text Placeholder 5">
            <a:extLst>
              <a:ext uri="{FF2B5EF4-FFF2-40B4-BE49-F238E27FC236}">
                <a16:creationId xmlns:a16="http://schemas.microsoft.com/office/drawing/2014/main" id="{6A863714-B6F0-B069-6A7B-098C169FE5BF}"/>
              </a:ext>
            </a:extLst>
          </p:cNvPr>
          <p:cNvSpPr>
            <a:spLocks noGrp="1"/>
          </p:cNvSpPr>
          <p:nvPr>
            <p:ph type="body" sz="quarter" idx="14"/>
          </p:nvPr>
        </p:nvSpPr>
        <p:spPr/>
        <p:txBody>
          <a:bodyPr>
            <a:normAutofit fontScale="92500" lnSpcReduction="20000"/>
          </a:bodyPr>
          <a:lstStyle/>
          <a:p>
            <a:r>
              <a:rPr lang="en-US" dirty="0"/>
              <a:t>Communicate with subcontractors in writing to confirm that they can fit in with your schedule. You may have a formal contract with the subcontractor</a:t>
            </a:r>
          </a:p>
          <a:p>
            <a:pPr lvl="1"/>
            <a:r>
              <a:rPr lang="en-US" dirty="0"/>
              <a:t>It is important to have sub-contractors approved by the architect or owner, especially for commercial projects. This approval must be reported in such a way that all approved sub-contractors for the project have a record</a:t>
            </a:r>
          </a:p>
          <a:p>
            <a:r>
              <a:rPr lang="en-US" dirty="0"/>
              <a:t>It is necessary to have a written plan when using company labour so that this labour is available when needed for the project. If the company has several projects underway, and labour is to be divided amongst these projects, then those directing the allocation of work must be mindful of the time necessary for this work to be carried out on each project</a:t>
            </a:r>
          </a:p>
          <a:p>
            <a:endParaRPr lang="en-AU" dirty="0"/>
          </a:p>
        </p:txBody>
      </p:sp>
    </p:spTree>
    <p:extLst>
      <p:ext uri="{BB962C8B-B14F-4D97-AF65-F5344CB8AC3E}">
        <p14:creationId xmlns:p14="http://schemas.microsoft.com/office/powerpoint/2010/main" val="2996379839"/>
      </p:ext>
    </p:extLst>
  </p:cSld>
  <p:clrMapOvr>
    <a:masterClrMapping/>
  </p:clrMapOvr>
  <p:transition spd="slow">
    <p:push dir="u"/>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E593859-BF5A-0E59-59CD-18AEB30544F2}"/>
              </a:ext>
            </a:extLst>
          </p:cNvPr>
          <p:cNvSpPr>
            <a:spLocks noGrp="1"/>
          </p:cNvSpPr>
          <p:nvPr>
            <p:ph type="title"/>
          </p:nvPr>
        </p:nvSpPr>
        <p:spPr/>
        <p:txBody>
          <a:bodyPr/>
          <a:lstStyle/>
          <a:p>
            <a:r>
              <a:rPr lang="en-US" dirty="0"/>
              <a:t>Staff briefing</a:t>
            </a:r>
            <a:endParaRPr lang="en-AU" dirty="0"/>
          </a:p>
        </p:txBody>
      </p:sp>
      <p:sp>
        <p:nvSpPr>
          <p:cNvPr id="9" name="Text Placeholder 8">
            <a:extLst>
              <a:ext uri="{FF2B5EF4-FFF2-40B4-BE49-F238E27FC236}">
                <a16:creationId xmlns:a16="http://schemas.microsoft.com/office/drawing/2014/main" id="{0A616319-6844-7FFF-51C8-340D4AFAF2E5}"/>
              </a:ext>
            </a:extLst>
          </p:cNvPr>
          <p:cNvSpPr>
            <a:spLocks noGrp="1"/>
          </p:cNvSpPr>
          <p:nvPr>
            <p:ph type="body" sz="quarter" idx="14"/>
          </p:nvPr>
        </p:nvSpPr>
        <p:spPr>
          <a:xfrm>
            <a:off x="1092954" y="1285962"/>
            <a:ext cx="5689585" cy="4948583"/>
          </a:xfrm>
        </p:spPr>
        <p:txBody>
          <a:bodyPr>
            <a:normAutofit fontScale="92500" lnSpcReduction="20000"/>
          </a:bodyPr>
          <a:lstStyle/>
          <a:p>
            <a:r>
              <a:rPr lang="en-US" dirty="0"/>
              <a:t>All contractors and workers involved in the contract  must understand  their role in the project</a:t>
            </a:r>
          </a:p>
          <a:p>
            <a:r>
              <a:rPr lang="en-US" dirty="0"/>
              <a:t>To achieve their objectives, they must be informed of plans and specifications, timelines and quality requirements relevant to their role</a:t>
            </a:r>
          </a:p>
          <a:p>
            <a:r>
              <a:rPr lang="en-US" dirty="0"/>
              <a:t>Communication may be in the form of email and documents</a:t>
            </a:r>
          </a:p>
          <a:p>
            <a:r>
              <a:rPr lang="en-US" dirty="0"/>
              <a:t>Face to face on-site meetings should be planned for.</a:t>
            </a:r>
            <a:endParaRPr lang="en-AU" dirty="0"/>
          </a:p>
        </p:txBody>
      </p:sp>
      <p:sp>
        <p:nvSpPr>
          <p:cNvPr id="2" name="Date Placeholder 1">
            <a:extLst>
              <a:ext uri="{FF2B5EF4-FFF2-40B4-BE49-F238E27FC236}">
                <a16:creationId xmlns:a16="http://schemas.microsoft.com/office/drawing/2014/main" id="{4B5A2EC8-448E-4252-80BD-EFF10BAFC0C9}"/>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614B7C6C-ED16-AB95-1379-F3B3D59E20B1}"/>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7FEC132A-72BC-061A-F380-BA3A069ECA8A}"/>
              </a:ext>
            </a:extLst>
          </p:cNvPr>
          <p:cNvSpPr>
            <a:spLocks noGrp="1"/>
          </p:cNvSpPr>
          <p:nvPr>
            <p:ph type="sldNum" sz="quarter" idx="17"/>
          </p:nvPr>
        </p:nvSpPr>
        <p:spPr/>
        <p:txBody>
          <a:bodyPr/>
          <a:lstStyle/>
          <a:p>
            <a:fld id="{5C729871-8227-F24C-B28C-D7ED0BAE1282}" type="slidenum">
              <a:rPr lang="en-US" smtClean="0"/>
              <a:pPr/>
              <a:t>55</a:t>
            </a:fld>
            <a:endParaRPr lang="en-US" dirty="0"/>
          </a:p>
        </p:txBody>
      </p:sp>
      <p:pic>
        <p:nvPicPr>
          <p:cNvPr id="11" name="Picture Placeholder 10">
            <a:extLst>
              <a:ext uri="{FF2B5EF4-FFF2-40B4-BE49-F238E27FC236}">
                <a16:creationId xmlns:a16="http://schemas.microsoft.com/office/drawing/2014/main" id="{D9A9F683-ECA9-DF96-5200-153D801E7A29}"/>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326160761"/>
      </p:ext>
    </p:extLst>
  </p:cSld>
  <p:clrMapOvr>
    <a:masterClrMapping/>
  </p:clrMapOvr>
  <p:transition spd="slow">
    <p:push dir="u"/>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BABC684-1E15-E7B4-7252-E5FBB9690079}"/>
              </a:ext>
            </a:extLst>
          </p:cNvPr>
          <p:cNvSpPr>
            <a:spLocks noGrp="1"/>
          </p:cNvSpPr>
          <p:nvPr>
            <p:ph type="dt" sz="half" idx="15"/>
          </p:nvPr>
        </p:nvSpPr>
        <p:spPr/>
        <p:txBody>
          <a:bodyPr/>
          <a:lstStyle/>
          <a:p>
            <a:r>
              <a:rPr lang="en-US" dirty="0"/>
              <a:t>CSTC Pty Ltd_RTO#0699_v3-0_17/02/2025</a:t>
            </a:r>
          </a:p>
        </p:txBody>
      </p:sp>
      <p:sp>
        <p:nvSpPr>
          <p:cNvPr id="5" name="Footer Placeholder 4">
            <a:extLst>
              <a:ext uri="{FF2B5EF4-FFF2-40B4-BE49-F238E27FC236}">
                <a16:creationId xmlns:a16="http://schemas.microsoft.com/office/drawing/2014/main" id="{EDC42D5C-2095-6E58-D991-C1ECB7794BA0}"/>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6" name="Slide Number Placeholder 5">
            <a:extLst>
              <a:ext uri="{FF2B5EF4-FFF2-40B4-BE49-F238E27FC236}">
                <a16:creationId xmlns:a16="http://schemas.microsoft.com/office/drawing/2014/main" id="{63512049-C5EA-8022-8693-1851A6C592E7}"/>
              </a:ext>
            </a:extLst>
          </p:cNvPr>
          <p:cNvSpPr>
            <a:spLocks noGrp="1"/>
          </p:cNvSpPr>
          <p:nvPr>
            <p:ph type="sldNum" sz="quarter" idx="17"/>
          </p:nvPr>
        </p:nvSpPr>
        <p:spPr/>
        <p:txBody>
          <a:bodyPr/>
          <a:lstStyle/>
          <a:p>
            <a:fld id="{5C729871-8227-F24C-B28C-D7ED0BAE1282}" type="slidenum">
              <a:rPr lang="en-US" smtClean="0"/>
              <a:pPr/>
              <a:t>56</a:t>
            </a:fld>
            <a:endParaRPr lang="en-US" dirty="0"/>
          </a:p>
        </p:txBody>
      </p:sp>
      <p:sp>
        <p:nvSpPr>
          <p:cNvPr id="2" name="Title 1">
            <a:extLst>
              <a:ext uri="{FF2B5EF4-FFF2-40B4-BE49-F238E27FC236}">
                <a16:creationId xmlns:a16="http://schemas.microsoft.com/office/drawing/2014/main" id="{5D0E34C1-A4E5-04DA-A031-56EBAB716E0A}"/>
              </a:ext>
            </a:extLst>
          </p:cNvPr>
          <p:cNvSpPr>
            <a:spLocks noGrp="1"/>
          </p:cNvSpPr>
          <p:nvPr>
            <p:ph type="title"/>
          </p:nvPr>
        </p:nvSpPr>
        <p:spPr/>
        <p:txBody>
          <a:bodyPr>
            <a:normAutofit/>
          </a:bodyPr>
          <a:lstStyle/>
          <a:p>
            <a:r>
              <a:rPr lang="en-US" dirty="0"/>
              <a:t>Negotiate access to adjacent properties to inspect</a:t>
            </a:r>
            <a:endParaRPr lang="en-AU" dirty="0"/>
          </a:p>
        </p:txBody>
      </p:sp>
      <p:sp>
        <p:nvSpPr>
          <p:cNvPr id="3" name="Text Placeholder 2">
            <a:extLst>
              <a:ext uri="{FF2B5EF4-FFF2-40B4-BE49-F238E27FC236}">
                <a16:creationId xmlns:a16="http://schemas.microsoft.com/office/drawing/2014/main" id="{E7C5F475-8478-AB45-F0EF-3650C9D25C7F}"/>
              </a:ext>
            </a:extLst>
          </p:cNvPr>
          <p:cNvSpPr>
            <a:spLocks noGrp="1"/>
          </p:cNvSpPr>
          <p:nvPr>
            <p:ph type="body" sz="quarter" idx="14"/>
          </p:nvPr>
        </p:nvSpPr>
        <p:spPr/>
        <p:txBody>
          <a:bodyPr>
            <a:normAutofit/>
          </a:bodyPr>
          <a:lstStyle/>
          <a:p>
            <a:r>
              <a:rPr lang="en-US" dirty="0"/>
              <a:t>In certain cases, property owners, property developers and builders will need access to adjacent properties to inspect the condition of existing structures and finishings of these adjacent properties</a:t>
            </a:r>
          </a:p>
          <a:p>
            <a:r>
              <a:rPr lang="en-US" dirty="0"/>
              <a:t>In the usual course, negotiations with the adjacent landowner should take place</a:t>
            </a:r>
          </a:p>
          <a:p>
            <a:r>
              <a:rPr lang="en-US" dirty="0"/>
              <a:t>Having a formal agreement in place will minimise the risk of withdrawal of consent, as well as help prevent conflicts either during the access process or until access is no longer necessary.</a:t>
            </a:r>
          </a:p>
          <a:p>
            <a:endParaRPr lang="en-AU" dirty="0"/>
          </a:p>
        </p:txBody>
      </p:sp>
    </p:spTree>
    <p:extLst>
      <p:ext uri="{BB962C8B-B14F-4D97-AF65-F5344CB8AC3E}">
        <p14:creationId xmlns:p14="http://schemas.microsoft.com/office/powerpoint/2010/main" val="148795811"/>
      </p:ext>
    </p:extLst>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A45B90-03A2-FD9B-79E2-804362C8EF51}"/>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C5168DAB-426F-A784-C561-D460452841C8}"/>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9D864248-4BBB-1BE3-02DF-CC42F8316010}"/>
              </a:ext>
            </a:extLst>
          </p:cNvPr>
          <p:cNvSpPr>
            <a:spLocks noGrp="1"/>
          </p:cNvSpPr>
          <p:nvPr>
            <p:ph type="sldNum" sz="quarter" idx="17"/>
          </p:nvPr>
        </p:nvSpPr>
        <p:spPr/>
        <p:txBody>
          <a:bodyPr/>
          <a:lstStyle/>
          <a:p>
            <a:fld id="{5C729871-8227-F24C-B28C-D7ED0BAE1282}" type="slidenum">
              <a:rPr lang="en-US" smtClean="0"/>
              <a:pPr/>
              <a:t>57</a:t>
            </a:fld>
            <a:endParaRPr lang="en-US" dirty="0"/>
          </a:p>
        </p:txBody>
      </p:sp>
      <p:sp>
        <p:nvSpPr>
          <p:cNvPr id="5" name="Title 4">
            <a:extLst>
              <a:ext uri="{FF2B5EF4-FFF2-40B4-BE49-F238E27FC236}">
                <a16:creationId xmlns:a16="http://schemas.microsoft.com/office/drawing/2014/main" id="{29B2D8FC-ED7E-B957-C4FF-E2E2CDF4457B}"/>
              </a:ext>
            </a:extLst>
          </p:cNvPr>
          <p:cNvSpPr>
            <a:spLocks noGrp="1"/>
          </p:cNvSpPr>
          <p:nvPr>
            <p:ph type="title"/>
          </p:nvPr>
        </p:nvSpPr>
        <p:spPr>
          <a:xfrm>
            <a:off x="1092955" y="560174"/>
            <a:ext cx="10042284" cy="593923"/>
          </a:xfrm>
        </p:spPr>
        <p:txBody>
          <a:bodyPr>
            <a:normAutofit/>
          </a:bodyPr>
          <a:lstStyle/>
          <a:p>
            <a:r>
              <a:rPr lang="en-US" dirty="0"/>
              <a:t>Condition report</a:t>
            </a:r>
            <a:endParaRPr lang="en-AU" dirty="0"/>
          </a:p>
        </p:txBody>
      </p:sp>
      <p:sp>
        <p:nvSpPr>
          <p:cNvPr id="6" name="Text Placeholder 5">
            <a:extLst>
              <a:ext uri="{FF2B5EF4-FFF2-40B4-BE49-F238E27FC236}">
                <a16:creationId xmlns:a16="http://schemas.microsoft.com/office/drawing/2014/main" id="{65788D68-FF9E-CDA2-7310-8A5E2FA4DF67}"/>
              </a:ext>
            </a:extLst>
          </p:cNvPr>
          <p:cNvSpPr>
            <a:spLocks noGrp="1"/>
          </p:cNvSpPr>
          <p:nvPr>
            <p:ph type="body" sz="quarter" idx="14"/>
          </p:nvPr>
        </p:nvSpPr>
        <p:spPr>
          <a:xfrm>
            <a:off x="1092955" y="1677880"/>
            <a:ext cx="9835457" cy="4548353"/>
          </a:xfrm>
        </p:spPr>
        <p:txBody>
          <a:bodyPr>
            <a:normAutofit fontScale="85000" lnSpcReduction="20000"/>
          </a:bodyPr>
          <a:lstStyle/>
          <a:p>
            <a:r>
              <a:rPr lang="en-US" dirty="0"/>
              <a:t>Prior to construction, the condition report, soil report and engineer's drawings will need to be prepared as they contain:</a:t>
            </a:r>
          </a:p>
          <a:p>
            <a:pPr lvl="1"/>
            <a:r>
              <a:rPr lang="en-US" dirty="0"/>
              <a:t>Information on the existing site such as the location of services</a:t>
            </a:r>
          </a:p>
          <a:p>
            <a:pPr lvl="1"/>
            <a:r>
              <a:rPr lang="en-US" dirty="0"/>
              <a:t>Instructions for building complex structures</a:t>
            </a:r>
          </a:p>
          <a:p>
            <a:pPr lvl="1"/>
            <a:r>
              <a:rPr lang="en-US" dirty="0"/>
              <a:t>An assessment on the bearing capacity of the soil</a:t>
            </a:r>
          </a:p>
          <a:p>
            <a:r>
              <a:rPr lang="en-US" dirty="0"/>
              <a:t>The condition report for the site is a record of details about the existing site, the buildings on adjacent boundaries and the setbacks of structures on adjacent properties </a:t>
            </a:r>
          </a:p>
          <a:p>
            <a:pPr lvl="1"/>
            <a:r>
              <a:rPr lang="en-US" dirty="0"/>
              <a:t>It contains information about the condition of fences, any significant vegetation on the site on the boundaries and location of services </a:t>
            </a:r>
          </a:p>
          <a:p>
            <a:pPr lvl="1"/>
            <a:r>
              <a:rPr lang="en-US" dirty="0"/>
              <a:t>It may contain photos as evidence of existing conditions on the site if disputes arise (e.g. if the footpath is cracked prior to work commencing and the council tries to charge you for the repair of the footpath).</a:t>
            </a:r>
          </a:p>
        </p:txBody>
      </p:sp>
    </p:spTree>
    <p:extLst>
      <p:ext uri="{BB962C8B-B14F-4D97-AF65-F5344CB8AC3E}">
        <p14:creationId xmlns:p14="http://schemas.microsoft.com/office/powerpoint/2010/main" val="615167054"/>
      </p:ext>
    </p:extLst>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17B760-3E98-55F5-D664-E927D3C1D529}"/>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F2BCA2D5-2E7E-0BCC-5C05-CEA8DFAFD2EC}"/>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FF0EFD6E-14ED-1048-52DF-2715E456887C}"/>
              </a:ext>
            </a:extLst>
          </p:cNvPr>
          <p:cNvSpPr>
            <a:spLocks noGrp="1"/>
          </p:cNvSpPr>
          <p:nvPr>
            <p:ph type="sldNum" sz="quarter" idx="17"/>
          </p:nvPr>
        </p:nvSpPr>
        <p:spPr/>
        <p:txBody>
          <a:bodyPr/>
          <a:lstStyle/>
          <a:p>
            <a:fld id="{5C729871-8227-F24C-B28C-D7ED0BAE1282}" type="slidenum">
              <a:rPr lang="en-US" smtClean="0"/>
              <a:pPr/>
              <a:t>58</a:t>
            </a:fld>
            <a:endParaRPr lang="en-US" dirty="0"/>
          </a:p>
        </p:txBody>
      </p:sp>
      <p:sp>
        <p:nvSpPr>
          <p:cNvPr id="5" name="Title 4">
            <a:extLst>
              <a:ext uri="{FF2B5EF4-FFF2-40B4-BE49-F238E27FC236}">
                <a16:creationId xmlns:a16="http://schemas.microsoft.com/office/drawing/2014/main" id="{1C595125-ADA7-10E7-5B9F-BFD6EFD7F961}"/>
              </a:ext>
            </a:extLst>
          </p:cNvPr>
          <p:cNvSpPr>
            <a:spLocks noGrp="1"/>
          </p:cNvSpPr>
          <p:nvPr>
            <p:ph type="title"/>
          </p:nvPr>
        </p:nvSpPr>
        <p:spPr/>
        <p:txBody>
          <a:bodyPr/>
          <a:lstStyle/>
          <a:p>
            <a:r>
              <a:rPr lang="en-US" dirty="0"/>
              <a:t>A condition report will contain</a:t>
            </a:r>
            <a:endParaRPr lang="en-AU" dirty="0"/>
          </a:p>
        </p:txBody>
      </p:sp>
      <p:sp>
        <p:nvSpPr>
          <p:cNvPr id="8" name="Text Placeholder 7">
            <a:extLst>
              <a:ext uri="{FF2B5EF4-FFF2-40B4-BE49-F238E27FC236}">
                <a16:creationId xmlns:a16="http://schemas.microsoft.com/office/drawing/2014/main" id="{088DEAC7-DB4D-D0C9-A360-D049F7723158}"/>
              </a:ext>
            </a:extLst>
          </p:cNvPr>
          <p:cNvSpPr>
            <a:spLocks noGrp="1"/>
          </p:cNvSpPr>
          <p:nvPr>
            <p:ph type="body" sz="quarter" idx="14"/>
          </p:nvPr>
        </p:nvSpPr>
        <p:spPr>
          <a:xfrm>
            <a:off x="1092955" y="4412203"/>
            <a:ext cx="10042284" cy="1814030"/>
          </a:xfrm>
        </p:spPr>
        <p:txBody>
          <a:bodyPr>
            <a:normAutofit fontScale="70000" lnSpcReduction="20000"/>
          </a:bodyPr>
          <a:lstStyle/>
          <a:p>
            <a:pPr marL="502920" marR="64135" indent="-228600" algn="just">
              <a:lnSpc>
                <a:spcPct val="115000"/>
              </a:lnSpc>
              <a:spcBef>
                <a:spcPts val="600"/>
              </a:spcBef>
              <a:spcAft>
                <a:spcPts val="600"/>
              </a:spcAft>
            </a:pPr>
            <a:r>
              <a:rPr lang="en-AU" sz="1900" dirty="0">
                <a:effectLst/>
                <a:latin typeface="+mn-lt"/>
                <a:ea typeface="Calibri" panose="020F0502020204030204" pitchFamily="34" charset="0"/>
                <a:cs typeface="Times New Roman" panose="02020603050405020304" pitchFamily="18" charset="0"/>
              </a:rPr>
              <a:t>If you have compiled the condition report, before commencing construction, you will then forward it to the owners of the adjacent buildings. You will receive consent from them that this is the true state of these structures or buildings. Have the owner sign a copy of this agreement</a:t>
            </a:r>
          </a:p>
          <a:p>
            <a:pPr marL="502920" marR="64135" indent="-228600" algn="just">
              <a:lnSpc>
                <a:spcPct val="115000"/>
              </a:lnSpc>
              <a:spcBef>
                <a:spcPts val="600"/>
              </a:spcBef>
              <a:spcAft>
                <a:spcPts val="600"/>
              </a:spcAft>
            </a:pPr>
            <a:r>
              <a:rPr lang="en-AU" sz="1900" dirty="0">
                <a:effectLst/>
                <a:latin typeface="+mn-lt"/>
                <a:ea typeface="Calibri" panose="020F0502020204030204" pitchFamily="34" charset="0"/>
                <a:cs typeface="Times New Roman" panose="02020603050405020304" pitchFamily="18" charset="0"/>
              </a:rPr>
              <a:t>This means that in the future, there is no confusion and no false allegations for damage to these buildings or infrastructure can be made </a:t>
            </a:r>
          </a:p>
          <a:p>
            <a:pPr marL="502920" marR="64135" indent="-228600" algn="just">
              <a:lnSpc>
                <a:spcPct val="115000"/>
              </a:lnSpc>
              <a:spcBef>
                <a:spcPts val="600"/>
              </a:spcBef>
              <a:spcAft>
                <a:spcPts val="600"/>
              </a:spcAft>
            </a:pPr>
            <a:r>
              <a:rPr lang="en-AU" sz="1900" dirty="0">
                <a:effectLst/>
                <a:latin typeface="+mn-lt"/>
                <a:ea typeface="Calibri" panose="020F0502020204030204" pitchFamily="34" charset="0"/>
                <a:cs typeface="Times New Roman" panose="02020603050405020304" pitchFamily="18" charset="0"/>
              </a:rPr>
              <a:t>If there is a claim or damage to a building or structure that is not a valid claim, you should refer to the documents signed by them to show that it is not caused by construction on the project site.</a:t>
            </a:r>
          </a:p>
          <a:p>
            <a:endParaRPr lang="en-AU" dirty="0"/>
          </a:p>
        </p:txBody>
      </p:sp>
      <p:graphicFrame>
        <p:nvGraphicFramePr>
          <p:cNvPr id="7" name="Diagram 6" descr="State of site&#10;Services for removal or addition&#10;Legal issues&#10;Characteristics of adjacent properties">
            <a:extLst>
              <a:ext uri="{FF2B5EF4-FFF2-40B4-BE49-F238E27FC236}">
                <a16:creationId xmlns:a16="http://schemas.microsoft.com/office/drawing/2014/main" id="{F4427E61-BBC7-F6C0-82DB-D8B8FE514370}"/>
              </a:ext>
            </a:extLst>
          </p:cNvPr>
          <p:cNvGraphicFramePr/>
          <p:nvPr>
            <p:extLst>
              <p:ext uri="{D42A27DB-BD31-4B8C-83A1-F6EECF244321}">
                <p14:modId xmlns:p14="http://schemas.microsoft.com/office/powerpoint/2010/main" val="3418782091"/>
              </p:ext>
            </p:extLst>
          </p:nvPr>
        </p:nvGraphicFramePr>
        <p:xfrm>
          <a:off x="2032986" y="1165774"/>
          <a:ext cx="7936637" cy="31515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1205698"/>
      </p:ext>
    </p:extLst>
  </p:cSld>
  <p:clrMapOvr>
    <a:masterClrMapping/>
  </p:clrMapOvr>
  <p:transition spd="slow">
    <p:push dir="u"/>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CDD061-3466-34B8-A88F-784F036F74E2}"/>
              </a:ext>
            </a:extLst>
          </p:cNvPr>
          <p:cNvSpPr>
            <a:spLocks noGrp="1"/>
          </p:cNvSpPr>
          <p:nvPr>
            <p:ph type="dt" sz="half" idx="15"/>
          </p:nvPr>
        </p:nvSpPr>
        <p:spPr/>
        <p:txBody>
          <a:bodyPr/>
          <a:lstStyle/>
          <a:p>
            <a:r>
              <a:rPr lang="en-US" dirty="0"/>
              <a:t>CSTC Pty Ltd_RTO#0699_v3-0_17/02/2025</a:t>
            </a:r>
          </a:p>
        </p:txBody>
      </p:sp>
      <p:sp>
        <p:nvSpPr>
          <p:cNvPr id="3" name="Footer Placeholder 2">
            <a:extLst>
              <a:ext uri="{FF2B5EF4-FFF2-40B4-BE49-F238E27FC236}">
                <a16:creationId xmlns:a16="http://schemas.microsoft.com/office/drawing/2014/main" id="{8DBD0E9E-0A04-0E86-1D80-4F0798260B36}"/>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4" name="Slide Number Placeholder 3">
            <a:extLst>
              <a:ext uri="{FF2B5EF4-FFF2-40B4-BE49-F238E27FC236}">
                <a16:creationId xmlns:a16="http://schemas.microsoft.com/office/drawing/2014/main" id="{055AC81C-8BA0-4047-E695-68DE58EE9C95}"/>
              </a:ext>
            </a:extLst>
          </p:cNvPr>
          <p:cNvSpPr>
            <a:spLocks noGrp="1"/>
          </p:cNvSpPr>
          <p:nvPr>
            <p:ph type="sldNum" sz="quarter" idx="17"/>
          </p:nvPr>
        </p:nvSpPr>
        <p:spPr/>
        <p:txBody>
          <a:bodyPr/>
          <a:lstStyle/>
          <a:p>
            <a:fld id="{5C729871-8227-F24C-B28C-D7ED0BAE1282}" type="slidenum">
              <a:rPr lang="en-US" smtClean="0"/>
              <a:pPr/>
              <a:t>59</a:t>
            </a:fld>
            <a:endParaRPr lang="en-US" dirty="0"/>
          </a:p>
        </p:txBody>
      </p:sp>
      <p:sp>
        <p:nvSpPr>
          <p:cNvPr id="5" name="Title 4">
            <a:extLst>
              <a:ext uri="{FF2B5EF4-FFF2-40B4-BE49-F238E27FC236}">
                <a16:creationId xmlns:a16="http://schemas.microsoft.com/office/drawing/2014/main" id="{22859312-8C25-AFB7-089D-9D0DBBAB2EB6}"/>
              </a:ext>
            </a:extLst>
          </p:cNvPr>
          <p:cNvSpPr>
            <a:spLocks noGrp="1"/>
          </p:cNvSpPr>
          <p:nvPr>
            <p:ph type="title"/>
          </p:nvPr>
        </p:nvSpPr>
        <p:spPr/>
        <p:txBody>
          <a:bodyPr/>
          <a:lstStyle/>
          <a:p>
            <a:r>
              <a:rPr lang="en-US" dirty="0"/>
              <a:t>Condition report example</a:t>
            </a:r>
            <a:endParaRPr lang="en-AU" dirty="0"/>
          </a:p>
        </p:txBody>
      </p:sp>
      <p:graphicFrame>
        <p:nvGraphicFramePr>
          <p:cNvPr id="7" name="Table 6">
            <a:extLst>
              <a:ext uri="{FF2B5EF4-FFF2-40B4-BE49-F238E27FC236}">
                <a16:creationId xmlns:a16="http://schemas.microsoft.com/office/drawing/2014/main" id="{27B6A3D2-F3C4-61ED-F26C-5BD1EB461E22}"/>
              </a:ext>
            </a:extLst>
          </p:cNvPr>
          <p:cNvGraphicFramePr>
            <a:graphicFrameLocks noGrp="1"/>
          </p:cNvGraphicFramePr>
          <p:nvPr>
            <p:extLst>
              <p:ext uri="{D42A27DB-BD31-4B8C-83A1-F6EECF244321}">
                <p14:modId xmlns:p14="http://schemas.microsoft.com/office/powerpoint/2010/main" val="2806937316"/>
              </p:ext>
            </p:extLst>
          </p:nvPr>
        </p:nvGraphicFramePr>
        <p:xfrm>
          <a:off x="1189608" y="1062617"/>
          <a:ext cx="9827580" cy="5405899"/>
        </p:xfrm>
        <a:graphic>
          <a:graphicData uri="http://schemas.openxmlformats.org/drawingml/2006/table">
            <a:tbl>
              <a:tblPr firstRow="1" bandRow="1">
                <a:tableStyleId>{5C22544A-7EE6-4342-B048-85BDC9FD1C3A}</a:tableStyleId>
              </a:tblPr>
              <a:tblGrid>
                <a:gridCol w="4145872">
                  <a:extLst>
                    <a:ext uri="{9D8B030D-6E8A-4147-A177-3AD203B41FA5}">
                      <a16:colId xmlns:a16="http://schemas.microsoft.com/office/drawing/2014/main" val="1707717671"/>
                    </a:ext>
                  </a:extLst>
                </a:gridCol>
                <a:gridCol w="878889">
                  <a:extLst>
                    <a:ext uri="{9D8B030D-6E8A-4147-A177-3AD203B41FA5}">
                      <a16:colId xmlns:a16="http://schemas.microsoft.com/office/drawing/2014/main" val="3717572554"/>
                    </a:ext>
                  </a:extLst>
                </a:gridCol>
                <a:gridCol w="1118586">
                  <a:extLst>
                    <a:ext uri="{9D8B030D-6E8A-4147-A177-3AD203B41FA5}">
                      <a16:colId xmlns:a16="http://schemas.microsoft.com/office/drawing/2014/main" val="4181132238"/>
                    </a:ext>
                  </a:extLst>
                </a:gridCol>
                <a:gridCol w="3684233">
                  <a:extLst>
                    <a:ext uri="{9D8B030D-6E8A-4147-A177-3AD203B41FA5}">
                      <a16:colId xmlns:a16="http://schemas.microsoft.com/office/drawing/2014/main" val="676052670"/>
                    </a:ext>
                  </a:extLst>
                </a:gridCol>
              </a:tblGrid>
              <a:tr h="555791">
                <a:tc gridSpan="3">
                  <a:txBody>
                    <a:bodyPr/>
                    <a:lstStyle/>
                    <a:p>
                      <a:r>
                        <a:rPr lang="en-US" sz="1600" dirty="0">
                          <a:solidFill>
                            <a:sysClr val="windowText" lastClr="000000"/>
                          </a:solidFill>
                        </a:rPr>
                        <a:t>Client:</a:t>
                      </a:r>
                    </a:p>
                    <a:p>
                      <a:r>
                        <a:rPr lang="en-US" sz="1600" dirty="0">
                          <a:solidFill>
                            <a:sysClr val="windowText" lastClr="000000"/>
                          </a:solidFill>
                        </a:rPr>
                        <a:t>Address: </a:t>
                      </a:r>
                      <a:endParaRPr lang="en-AU" sz="16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AU"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dirty="0">
                          <a:solidFill>
                            <a:sysClr val="windowText" lastClr="000000"/>
                          </a:solidFill>
                        </a:rPr>
                        <a:t>Council:</a:t>
                      </a:r>
                      <a:endParaRPr lang="en-AU" sz="16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83517379"/>
                  </a:ext>
                </a:extLst>
              </a:tr>
              <a:tr h="306462">
                <a:tc>
                  <a:txBody>
                    <a:bodyPr/>
                    <a:lstStyle/>
                    <a:p>
                      <a:pPr marL="36195" marR="36195" algn="r">
                        <a:spcBef>
                          <a:spcPts val="600"/>
                        </a:spcBef>
                        <a:spcAft>
                          <a:spcPts val="800"/>
                        </a:spcAft>
                      </a:pPr>
                      <a:endParaRPr lang="en-AU" sz="1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b="1" dirty="0">
                          <a:solidFill>
                            <a:sysClr val="windowText" lastClr="000000"/>
                          </a:solidFill>
                        </a:rPr>
                        <a:t>YES</a:t>
                      </a:r>
                      <a:endParaRPr lang="en-AU" sz="14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b="1" dirty="0">
                          <a:solidFill>
                            <a:sysClr val="windowText" lastClr="000000"/>
                          </a:solidFill>
                        </a:rPr>
                        <a:t>NO</a:t>
                      </a:r>
                      <a:endParaRPr lang="en-AU" sz="14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400" b="1" dirty="0">
                          <a:solidFill>
                            <a:sysClr val="windowText" lastClr="000000"/>
                          </a:solidFill>
                        </a:rPr>
                        <a:t>NOTES:</a:t>
                      </a:r>
                      <a:endParaRPr lang="en-AU" sz="14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8645587"/>
                  </a:ext>
                </a:extLst>
              </a:tr>
              <a:tr h="306462">
                <a:tc>
                  <a:txBody>
                    <a:bodyPr/>
                    <a:lstStyle/>
                    <a:p>
                      <a:pPr marL="36195" marR="36195" algn="r">
                        <a:spcBef>
                          <a:spcPts val="600"/>
                        </a:spcBef>
                        <a:spcAft>
                          <a:spcPts val="800"/>
                        </a:spcAft>
                      </a:pPr>
                      <a:r>
                        <a:rPr lang="en-AU" sz="1200" dirty="0">
                          <a:effectLst/>
                          <a:latin typeface="+mn-lt"/>
                          <a:ea typeface="Times New Roman" panose="02020603050405020304" pitchFamily="18" charset="0"/>
                          <a:cs typeface="Times New Roman" panose="02020603050405020304" pitchFamily="18" charset="0"/>
                        </a:rPr>
                        <a:t>Check survey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AU" sz="1200" dirty="0">
                          <a:solidFill>
                            <a:sysClr val="windowText" lastClr="000000"/>
                          </a:solidFill>
                          <a:latin typeface="+mn-lt"/>
                          <a:sym typeface="Wingdings" panose="05000000000000000000" pitchFamily="2" charset="2"/>
                        </a:rPr>
                        <a:t></a:t>
                      </a: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i="1"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5783665"/>
                  </a:ext>
                </a:extLst>
              </a:tr>
              <a:tr h="334322">
                <a:tc>
                  <a:txBody>
                    <a:bodyPr/>
                    <a:lstStyle/>
                    <a:p>
                      <a:pPr marL="36195" marR="36195" algn="r">
                        <a:spcBef>
                          <a:spcPts val="600"/>
                        </a:spcBef>
                        <a:spcAft>
                          <a:spcPts val="800"/>
                        </a:spcAft>
                      </a:pPr>
                      <a:r>
                        <a:rPr lang="en-AU" sz="1200" dirty="0">
                          <a:effectLst/>
                          <a:latin typeface="+mn-lt"/>
                          <a:ea typeface="Times New Roman" panose="02020603050405020304" pitchFamily="18" charset="0"/>
                          <a:cs typeface="Times New Roman" panose="02020603050405020304" pitchFamily="18" charset="0"/>
                        </a:rPr>
                        <a:t>Site clearing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solidFill>
                            <a:sysClr val="windowText" lastClr="000000"/>
                          </a:solidFill>
                          <a:latin typeface="+mn-lt"/>
                          <a:sym typeface="Wingdings" panose="05000000000000000000" pitchFamily="2" charset="2"/>
                        </a:rPr>
                        <a:t></a:t>
                      </a: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i="1" dirty="0">
                          <a:solidFill>
                            <a:sysClr val="windowText" lastClr="000000"/>
                          </a:solidFill>
                          <a:latin typeface="+mn-lt"/>
                        </a:rPr>
                        <a:t>Small trees and shrubs</a:t>
                      </a:r>
                      <a:endParaRPr lang="en-AU" sz="1200" i="1"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79609542"/>
                  </a:ext>
                </a:extLst>
              </a:tr>
              <a:tr h="334322">
                <a:tc>
                  <a:txBody>
                    <a:bodyPr/>
                    <a:lstStyle/>
                    <a:p>
                      <a:pPr marL="36195" marR="36195" algn="r">
                        <a:spcBef>
                          <a:spcPts val="600"/>
                        </a:spcBef>
                        <a:spcAft>
                          <a:spcPts val="800"/>
                        </a:spcAft>
                      </a:pPr>
                      <a:r>
                        <a:rPr lang="en-AU" sz="1200" dirty="0">
                          <a:effectLst/>
                          <a:latin typeface="+mn-lt"/>
                          <a:ea typeface="Times New Roman" panose="02020603050405020304" pitchFamily="18" charset="0"/>
                          <a:cs typeface="Times New Roman" panose="02020603050405020304" pitchFamily="18" charset="0"/>
                        </a:rPr>
                        <a:t>Rock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solidFill>
                            <a:sysClr val="windowText" lastClr="000000"/>
                          </a:solidFill>
                          <a:latin typeface="+mn-lt"/>
                          <a:sym typeface="Wingdings" panose="05000000000000000000" pitchFamily="2" charset="2"/>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i="1"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6941374"/>
                  </a:ext>
                </a:extLst>
              </a:tr>
              <a:tr h="473623">
                <a:tc>
                  <a:txBody>
                    <a:bodyPr/>
                    <a:lstStyle/>
                    <a:p>
                      <a:pPr marL="36195" marR="36195" algn="r">
                        <a:spcBef>
                          <a:spcPts val="600"/>
                        </a:spcBef>
                        <a:spcAft>
                          <a:spcPts val="800"/>
                        </a:spcAft>
                      </a:pPr>
                      <a:r>
                        <a:rPr lang="en-AU" sz="1200" dirty="0">
                          <a:effectLst/>
                          <a:latin typeface="+mn-lt"/>
                          <a:ea typeface="Times New Roman" panose="02020603050405020304" pitchFamily="18" charset="0"/>
                          <a:cs typeface="Times New Roman" panose="02020603050405020304" pitchFamily="18" charset="0"/>
                        </a:rPr>
                        <a:t>Fences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solidFill>
                            <a:sysClr val="windowText" lastClr="000000"/>
                          </a:solidFill>
                          <a:latin typeface="+mn-lt"/>
                          <a:sym typeface="Wingdings" panose="05000000000000000000" pitchFamily="2" charset="2"/>
                        </a:rPr>
                        <a:t></a:t>
                      </a: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i="1" kern="1200" dirty="0">
                          <a:solidFill>
                            <a:sysClr val="windowText" lastClr="000000"/>
                          </a:solidFill>
                          <a:latin typeface="+mn-lt"/>
                          <a:ea typeface="+mn-ea"/>
                          <a:cs typeface="+mn-cs"/>
                        </a:rPr>
                        <a:t>Three sides, paling fences, good condition</a:t>
                      </a:r>
                      <a:endParaRPr lang="en-AU" sz="1200" i="1" kern="1200" dirty="0">
                        <a:solidFill>
                          <a:sysClr val="windowText" lastClr="000000"/>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39935765"/>
                  </a:ext>
                </a:extLst>
              </a:tr>
              <a:tr h="334322">
                <a:tc>
                  <a:txBody>
                    <a:bodyPr/>
                    <a:lstStyle/>
                    <a:p>
                      <a:pPr marL="36195" marR="36195" algn="r">
                        <a:spcBef>
                          <a:spcPts val="600"/>
                        </a:spcBef>
                        <a:spcAft>
                          <a:spcPts val="800"/>
                        </a:spcAft>
                      </a:pPr>
                      <a:r>
                        <a:rPr lang="en-AU" sz="1200" dirty="0">
                          <a:effectLst/>
                          <a:latin typeface="+mn-lt"/>
                          <a:ea typeface="Times New Roman" panose="02020603050405020304" pitchFamily="18" charset="0"/>
                          <a:cs typeface="Times New Roman" panose="02020603050405020304" pitchFamily="18" charset="0"/>
                        </a:rPr>
                        <a:t>Adjoining buildings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solidFill>
                            <a:sysClr val="windowText" lastClr="000000"/>
                          </a:solidFill>
                          <a:latin typeface="+mn-lt"/>
                          <a:sym typeface="Wingdings" panose="05000000000000000000" pitchFamily="2" charset="2"/>
                        </a:rPr>
                        <a:t></a:t>
                      </a: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AU" sz="1200" dirty="0">
                        <a:solidFill>
                          <a:sysClr val="windowText" lastClr="00000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i="1" dirty="0">
                          <a:solidFill>
                            <a:sysClr val="windowText" lastClr="000000"/>
                          </a:solidFill>
                          <a:latin typeface="+mn-lt"/>
                        </a:rPr>
                        <a:t>Garage on west boundary</a:t>
                      </a:r>
                      <a:endParaRPr lang="en-AU" sz="1200" i="1"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3268955"/>
                  </a:ext>
                </a:extLst>
              </a:tr>
              <a:tr h="334322">
                <a:tc>
                  <a:txBody>
                    <a:bodyPr/>
                    <a:lstStyle/>
                    <a:p>
                      <a:pPr marL="36195" marR="36195" lvl="1" algn="r" defTabSz="914400" rtl="0" eaLnBrk="1" latinLnBrk="0" hangingPunct="1">
                        <a:spcBef>
                          <a:spcPts val="600"/>
                        </a:spcBef>
                        <a:spcAft>
                          <a:spcPts val="800"/>
                        </a:spcAft>
                      </a:pPr>
                      <a:r>
                        <a:rPr lang="en-US" sz="1200" kern="1200" dirty="0">
                          <a:solidFill>
                            <a:schemeClr val="dk1"/>
                          </a:solidFill>
                          <a:effectLst/>
                          <a:latin typeface="+mn-lt"/>
                          <a:cs typeface="Times New Roman" panose="02020603050405020304" pitchFamily="18" charset="0"/>
                        </a:rPr>
                        <a:t>Water</a:t>
                      </a:r>
                      <a:endParaRPr lang="en-AU" sz="1200" kern="1200" dirty="0">
                        <a:solidFill>
                          <a:schemeClr val="dk1"/>
                        </a:solidFill>
                        <a:effectLst/>
                        <a:latin typeface="+mn-lt"/>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ysClr val="windowText" lastClr="000000"/>
                          </a:solidFill>
                          <a:effectLst/>
                          <a:uLnTx/>
                          <a:uFillTx/>
                          <a:latin typeface="+mn-lt"/>
                          <a:ea typeface="+mn-ea"/>
                          <a:cs typeface="+mn-cs"/>
                          <a:sym typeface="Wingdings" panose="05000000000000000000" pitchFamily="2" charset="2"/>
                        </a:rPr>
                        <a:t></a:t>
                      </a:r>
                      <a:endParaRPr kumimoji="0" lang="en-AU" sz="1200" b="0" i="0" u="none" strike="noStrike" kern="1200" cap="none" spc="0" normalizeH="0" baseline="0" noProof="0" dirty="0">
                        <a:ln>
                          <a:noFill/>
                        </a:ln>
                        <a:solidFill>
                          <a:sysClr val="windowText" lastClr="000000"/>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i="1"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02115566"/>
                  </a:ext>
                </a:extLst>
              </a:tr>
              <a:tr h="334322">
                <a:tc>
                  <a:txBody>
                    <a:bodyPr/>
                    <a:lstStyle/>
                    <a:p>
                      <a:pPr marL="36195" marR="36195" algn="r" defTabSz="914400" rtl="0" eaLnBrk="1" latinLnBrk="0" hangingPunct="1">
                        <a:spcBef>
                          <a:spcPts val="600"/>
                        </a:spcBef>
                        <a:spcAft>
                          <a:spcPts val="800"/>
                        </a:spcAft>
                      </a:pPr>
                      <a:r>
                        <a:rPr lang="en-AU" sz="1200" kern="1200" dirty="0">
                          <a:solidFill>
                            <a:schemeClr val="dk1"/>
                          </a:solidFill>
                          <a:effectLst/>
                          <a:latin typeface="+mn-lt"/>
                          <a:ea typeface="Times New Roman" panose="02020603050405020304" pitchFamily="18" charset="0"/>
                          <a:cs typeface="Times New Roman" panose="02020603050405020304" pitchFamily="18" charset="0"/>
                        </a:rPr>
                        <a:t>Power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ysClr val="windowText" lastClr="000000"/>
                          </a:solidFill>
                          <a:effectLst/>
                          <a:uLnTx/>
                          <a:uFillTx/>
                          <a:latin typeface="+mn-lt"/>
                          <a:ea typeface="+mn-ea"/>
                          <a:cs typeface="+mn-cs"/>
                          <a:sym typeface="Wingdings" panose="05000000000000000000" pitchFamily="2" charset="2"/>
                        </a:rPr>
                        <a:t></a:t>
                      </a:r>
                      <a:endParaRPr kumimoji="0" lang="en-AU" sz="1200" b="0" i="0" u="none" strike="noStrike" kern="1200" cap="none" spc="0" normalizeH="0" baseline="0" noProof="0" dirty="0">
                        <a:ln>
                          <a:noFill/>
                        </a:ln>
                        <a:solidFill>
                          <a:sysClr val="windowText" lastClr="000000"/>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spcBef>
                          <a:spcPts val="600"/>
                        </a:spcBef>
                      </a:pPr>
                      <a:r>
                        <a:rPr lang="en-AU" sz="1200" i="1" dirty="0">
                          <a:effectLst/>
                          <a:latin typeface="+mn-lt"/>
                          <a:ea typeface="Times New Roman" panose="02020603050405020304" pitchFamily="18" charset="0"/>
                          <a:cs typeface="Times New Roman" panose="02020603050405020304" pitchFamily="18" charset="0"/>
                        </a:rPr>
                        <a:t>OH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01215294"/>
                  </a:ext>
                </a:extLst>
              </a:tr>
              <a:tr h="334322">
                <a:tc>
                  <a:txBody>
                    <a:bodyPr/>
                    <a:lstStyle/>
                    <a:p>
                      <a:pPr marL="36195" marR="36195" algn="r" defTabSz="914400" rtl="0" eaLnBrk="1" latinLnBrk="0" hangingPunct="1">
                        <a:spcBef>
                          <a:spcPts val="600"/>
                        </a:spcBef>
                        <a:spcAft>
                          <a:spcPts val="800"/>
                        </a:spcAft>
                      </a:pPr>
                      <a:r>
                        <a:rPr lang="en-AU" sz="1200" kern="1200" dirty="0">
                          <a:solidFill>
                            <a:schemeClr val="dk1"/>
                          </a:solidFill>
                          <a:effectLst/>
                          <a:latin typeface="+mn-lt"/>
                          <a:ea typeface="Times New Roman" panose="02020603050405020304" pitchFamily="18" charset="0"/>
                          <a:cs typeface="Times New Roman" panose="02020603050405020304" pitchFamily="18" charset="0"/>
                        </a:rPr>
                        <a:t>Gas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ysClr val="windowText" lastClr="000000"/>
                          </a:solidFill>
                          <a:effectLst/>
                          <a:uLnTx/>
                          <a:uFillTx/>
                          <a:latin typeface="+mn-lt"/>
                          <a:ea typeface="+mn-ea"/>
                          <a:cs typeface="+mn-cs"/>
                          <a:sym typeface="Wingdings" panose="05000000000000000000" pitchFamily="2" charset="2"/>
                        </a:rPr>
                        <a:t></a:t>
                      </a:r>
                      <a:endParaRPr kumimoji="0" lang="en-AU" sz="1200" b="0" i="0" u="none" strike="noStrike" kern="1200" cap="none" spc="0" normalizeH="0" baseline="0" noProof="0" dirty="0">
                        <a:ln>
                          <a:noFill/>
                        </a:ln>
                        <a:solidFill>
                          <a:sysClr val="windowText" lastClr="000000"/>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spcBef>
                          <a:spcPts val="600"/>
                        </a:spcBef>
                      </a:pPr>
                      <a:r>
                        <a:rPr lang="en-AU" sz="1200" i="1" dirty="0">
                          <a:effectLst/>
                          <a:latin typeface="+mn-lt"/>
                          <a:ea typeface="Times New Roman" panose="02020603050405020304" pitchFamily="18" charset="0"/>
                          <a:cs typeface="Times New Roman" panose="02020603050405020304" pitchFamily="18" charset="0"/>
                        </a:rPr>
                        <a:t>Nature strip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90074936"/>
                  </a:ext>
                </a:extLst>
              </a:tr>
              <a:tr h="334322">
                <a:tc>
                  <a:txBody>
                    <a:bodyPr/>
                    <a:lstStyle/>
                    <a:p>
                      <a:pPr marL="36195" marR="36195" lvl="1" indent="0" algn="r" defTabSz="914400" rtl="0" eaLnBrk="1" fontAlgn="auto" latinLnBrk="0" hangingPunct="1">
                        <a:lnSpc>
                          <a:spcPct val="100000"/>
                        </a:lnSpc>
                        <a:spcBef>
                          <a:spcPts val="600"/>
                        </a:spcBef>
                        <a:spcAft>
                          <a:spcPts val="800"/>
                        </a:spcAft>
                        <a:buClrTx/>
                        <a:buSzTx/>
                        <a:buFontTx/>
                        <a:buNone/>
                        <a:tabLst/>
                        <a:defRPr/>
                      </a:pPr>
                      <a:r>
                        <a:rPr lang="en-AU" sz="1200" kern="1200" dirty="0">
                          <a:solidFill>
                            <a:schemeClr val="dk1"/>
                          </a:solidFill>
                          <a:effectLst/>
                          <a:latin typeface="+mn-lt"/>
                          <a:ea typeface="+mn-ea"/>
                          <a:cs typeface="Times New Roman" panose="02020603050405020304" pitchFamily="18" charset="0"/>
                        </a:rPr>
                        <a:t>Stormwater/ Sewer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ysClr val="windowText" lastClr="000000"/>
                          </a:solidFill>
                          <a:effectLst/>
                          <a:uLnTx/>
                          <a:uFillTx/>
                          <a:latin typeface="+mn-lt"/>
                          <a:ea typeface="+mn-ea"/>
                          <a:cs typeface="+mn-cs"/>
                          <a:sym typeface="Wingdings" panose="05000000000000000000" pitchFamily="2" charset="2"/>
                        </a:rPr>
                        <a:t></a:t>
                      </a:r>
                      <a:endParaRPr kumimoji="0" lang="en-AU" sz="1200" b="0" i="0" u="none" strike="noStrike" kern="1200" cap="none" spc="0" normalizeH="0" baseline="0" noProof="0" dirty="0">
                        <a:ln>
                          <a:noFill/>
                        </a:ln>
                        <a:solidFill>
                          <a:sysClr val="windowText" lastClr="000000"/>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en-AU" sz="1200" i="1" kern="1200" dirty="0">
                          <a:solidFill>
                            <a:sysClr val="windowText" lastClr="000000"/>
                          </a:solidFill>
                          <a:latin typeface="+mn-lt"/>
                          <a:ea typeface="+mn-ea"/>
                          <a:cs typeface="+mn-cs"/>
                        </a:rPr>
                        <a:t>Rear S/E corner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40487546"/>
                  </a:ext>
                </a:extLst>
              </a:tr>
              <a:tr h="334322">
                <a:tc>
                  <a:txBody>
                    <a:bodyPr/>
                    <a:lstStyle/>
                    <a:p>
                      <a:pPr marL="36195" marR="36195" lvl="1" indent="0" algn="r" defTabSz="914400" rtl="0" eaLnBrk="1" fontAlgn="auto" latinLnBrk="0" hangingPunct="1">
                        <a:lnSpc>
                          <a:spcPct val="100000"/>
                        </a:lnSpc>
                        <a:spcBef>
                          <a:spcPts val="600"/>
                        </a:spcBef>
                        <a:spcAft>
                          <a:spcPts val="800"/>
                        </a:spcAft>
                        <a:buClrTx/>
                        <a:buSzTx/>
                        <a:buFontTx/>
                        <a:buNone/>
                        <a:tabLst/>
                        <a:defRPr/>
                      </a:pPr>
                      <a:r>
                        <a:rPr lang="en-AU" sz="1200" kern="1200" dirty="0">
                          <a:solidFill>
                            <a:schemeClr val="dk1"/>
                          </a:solidFill>
                          <a:effectLst/>
                          <a:latin typeface="+mn-lt"/>
                          <a:ea typeface="+mn-ea"/>
                          <a:cs typeface="Times New Roman" panose="02020603050405020304" pitchFamily="18" charset="0"/>
                        </a:rPr>
                        <a:t>Temporary fencing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ysClr val="windowText" lastClr="000000"/>
                          </a:solidFill>
                          <a:effectLst/>
                          <a:uLnTx/>
                          <a:uFillTx/>
                          <a:latin typeface="+mn-lt"/>
                          <a:ea typeface="+mn-ea"/>
                          <a:cs typeface="+mn-cs"/>
                          <a:sym typeface="Wingdings" panose="05000000000000000000" pitchFamily="2" charset="2"/>
                        </a:rPr>
                        <a:t></a:t>
                      </a:r>
                      <a:endParaRPr kumimoji="0" lang="en-AU" sz="1200" b="0" i="0" u="none" strike="noStrike" kern="1200" cap="none" spc="0" normalizeH="0" baseline="0" noProof="0" dirty="0">
                        <a:ln>
                          <a:noFill/>
                        </a:ln>
                        <a:solidFill>
                          <a:sysClr val="windowText" lastClr="000000"/>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AU" sz="1200"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i="1" dirty="0">
                          <a:solidFill>
                            <a:sysClr val="windowText" lastClr="000000"/>
                          </a:solidFill>
                          <a:latin typeface="+mn-lt"/>
                        </a:rPr>
                        <a:t>To front only, &lt; 20 m</a:t>
                      </a:r>
                      <a:endParaRPr lang="en-AU" sz="1200" i="1" dirty="0">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5502576"/>
                  </a:ext>
                </a:extLst>
              </a:tr>
              <a:tr h="1065656">
                <a:tc>
                  <a:txBody>
                    <a:bodyPr/>
                    <a:lstStyle/>
                    <a:p>
                      <a:pPr marL="36195" marR="36195" lvl="1" algn="l" defTabSz="914400" rtl="0" eaLnBrk="1" latinLnBrk="0" hangingPunct="1">
                        <a:spcBef>
                          <a:spcPts val="600"/>
                        </a:spcBef>
                        <a:spcAft>
                          <a:spcPts val="800"/>
                        </a:spcAft>
                      </a:pPr>
                      <a:r>
                        <a:rPr lang="en-US" sz="1400" kern="1200" dirty="0">
                          <a:solidFill>
                            <a:schemeClr val="dk1"/>
                          </a:solidFill>
                          <a:effectLst/>
                          <a:latin typeface="+mn-lt"/>
                          <a:ea typeface="+mn-ea"/>
                          <a:cs typeface="Times New Roman" panose="02020603050405020304" pitchFamily="18" charset="0"/>
                        </a:rPr>
                        <a:t>NOTES:</a:t>
                      </a:r>
                      <a:endParaRPr lang="en-AU" sz="1400" kern="1200" dirty="0">
                        <a:solidFill>
                          <a:schemeClr val="dk1"/>
                        </a:solidFill>
                        <a:effectLst/>
                        <a:latin typeface="+mn-lt"/>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285750" indent="-285750">
                        <a:buFont typeface="Arial" panose="020B0604020202020204" pitchFamily="34" charset="0"/>
                        <a:buChar char="•"/>
                      </a:pPr>
                      <a:r>
                        <a:rPr lang="en-US" sz="1200" dirty="0">
                          <a:solidFill>
                            <a:sysClr val="windowText" lastClr="000000"/>
                          </a:solidFill>
                        </a:rPr>
                        <a:t>No space on-site for spoil stockpile.</a:t>
                      </a:r>
                    </a:p>
                    <a:p>
                      <a:pPr marL="285750" indent="-285750">
                        <a:buFont typeface="Arial" panose="020B0604020202020204" pitchFamily="34" charset="0"/>
                        <a:buChar char="•"/>
                      </a:pPr>
                      <a:r>
                        <a:rPr lang="en-US" sz="1200" dirty="0">
                          <a:solidFill>
                            <a:sysClr val="windowText" lastClr="000000"/>
                          </a:solidFill>
                        </a:rPr>
                        <a:t>Adjacent garage may require protection.</a:t>
                      </a:r>
                    </a:p>
                    <a:p>
                      <a:pPr marL="285750" indent="-285750">
                        <a:buFont typeface="Arial" panose="020B0604020202020204" pitchFamily="34" charset="0"/>
                        <a:buChar char="•"/>
                      </a:pPr>
                      <a:r>
                        <a:rPr lang="en-US" sz="1200" dirty="0">
                          <a:solidFill>
                            <a:sysClr val="windowText" lastClr="000000"/>
                          </a:solidFill>
                        </a:rPr>
                        <a:t>Advise deliveries to use Paine Road approach.</a:t>
                      </a:r>
                    </a:p>
                    <a:p>
                      <a:pPr marL="285750" indent="-285750">
                        <a:buFont typeface="Arial" panose="020B0604020202020204" pitchFamily="34" charset="0"/>
                        <a:buChar char="•"/>
                      </a:pPr>
                      <a:r>
                        <a:rPr lang="en-US" sz="1200" dirty="0">
                          <a:solidFill>
                            <a:sysClr val="windowText" lastClr="000000"/>
                          </a:solidFill>
                        </a:rPr>
                        <a:t>Poor visibility along Helton Street - very busy road.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AU"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AU" sz="1400" i="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1404324"/>
                  </a:ext>
                </a:extLst>
              </a:tr>
            </a:tbl>
          </a:graphicData>
        </a:graphic>
      </p:graphicFrame>
    </p:spTree>
    <p:extLst>
      <p:ext uri="{BB962C8B-B14F-4D97-AF65-F5344CB8AC3E}">
        <p14:creationId xmlns:p14="http://schemas.microsoft.com/office/powerpoint/2010/main" val="1900033396"/>
      </p:ext>
    </p:extLst>
  </p:cSld>
  <p:clrMapOvr>
    <a:masterClrMapping/>
  </p:clrMapOvr>
  <p:transition spd="slow">
    <p:push dir="u"/>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C16C3-5DF4-4FF5-851D-D30E49DE7FBC}"/>
              </a:ext>
            </a:extLst>
          </p:cNvPr>
          <p:cNvSpPr>
            <a:spLocks noGrp="1"/>
          </p:cNvSpPr>
          <p:nvPr>
            <p:ph type="title"/>
          </p:nvPr>
        </p:nvSpPr>
        <p:spPr/>
        <p:txBody>
          <a:bodyPr/>
          <a:lstStyle/>
          <a:p>
            <a:r>
              <a:rPr lang="en-US" dirty="0"/>
              <a:t>Copyright</a:t>
            </a:r>
            <a:endParaRPr lang="en-AU" dirty="0"/>
          </a:p>
        </p:txBody>
      </p:sp>
      <p:sp>
        <p:nvSpPr>
          <p:cNvPr id="3" name="Date Placeholder 2">
            <a:extLst>
              <a:ext uri="{FF2B5EF4-FFF2-40B4-BE49-F238E27FC236}">
                <a16:creationId xmlns:a16="http://schemas.microsoft.com/office/drawing/2014/main" id="{A5B57887-87BE-4DFF-91B1-0458D2217C5E}"/>
              </a:ext>
            </a:extLst>
          </p:cNvPr>
          <p:cNvSpPr>
            <a:spLocks noGrp="1"/>
          </p:cNvSpPr>
          <p:nvPr>
            <p:ph type="dt" sz="half" idx="15"/>
          </p:nvPr>
        </p:nvSpPr>
        <p:spPr/>
        <p:txBody>
          <a:bodyPr/>
          <a:lstStyle/>
          <a:p>
            <a:r>
              <a:rPr lang="en-US" dirty="0"/>
              <a:t>CSTC Pty Ltd_RTO#0699_v3-0_17/02/2025</a:t>
            </a:r>
          </a:p>
        </p:txBody>
      </p:sp>
      <p:sp>
        <p:nvSpPr>
          <p:cNvPr id="4" name="Footer Placeholder 3">
            <a:extLst>
              <a:ext uri="{FF2B5EF4-FFF2-40B4-BE49-F238E27FC236}">
                <a16:creationId xmlns:a16="http://schemas.microsoft.com/office/drawing/2014/main" id="{226A7658-7742-4F1A-8DA8-2C916CC5A1CC}"/>
              </a:ext>
            </a:extLst>
          </p:cNvPr>
          <p:cNvSpPr>
            <a:spLocks noGrp="1"/>
          </p:cNvSpPr>
          <p:nvPr>
            <p:ph type="ftr" sz="quarter" idx="16"/>
          </p:nvPr>
        </p:nvSpPr>
        <p:spPr/>
        <p:txBody>
          <a:bodyPr/>
          <a:lstStyle/>
          <a:p>
            <a:r>
              <a:rPr lang="en-US" dirty="0">
                <a:latin typeface="Poppins" pitchFamily="2" charset="77"/>
                <a:cs typeface="Poppins" pitchFamily="2" charset="77"/>
              </a:rPr>
              <a:t>CPCCBC4007</a:t>
            </a:r>
            <a:endParaRPr lang="en-AU" dirty="0">
              <a:latin typeface="Poppins" pitchFamily="2" charset="77"/>
              <a:cs typeface="Poppins" pitchFamily="2" charset="77"/>
            </a:endParaRPr>
          </a:p>
        </p:txBody>
      </p:sp>
      <p:sp>
        <p:nvSpPr>
          <p:cNvPr id="5" name="Slide Number Placeholder 4">
            <a:extLst>
              <a:ext uri="{FF2B5EF4-FFF2-40B4-BE49-F238E27FC236}">
                <a16:creationId xmlns:a16="http://schemas.microsoft.com/office/drawing/2014/main" id="{30548921-5530-43F7-B757-6668BEDB2363}"/>
              </a:ext>
            </a:extLst>
          </p:cNvPr>
          <p:cNvSpPr>
            <a:spLocks noGrp="1"/>
          </p:cNvSpPr>
          <p:nvPr>
            <p:ph type="sldNum" sz="quarter" idx="17"/>
          </p:nvPr>
        </p:nvSpPr>
        <p:spPr/>
        <p:txBody>
          <a:bodyPr/>
          <a:lstStyle/>
          <a:p>
            <a:fld id="{5C729871-8227-F24C-B28C-D7ED0BAE1282}" type="slidenum">
              <a:rPr lang="en-US" smtClean="0"/>
              <a:pPr/>
              <a:t>60</a:t>
            </a:fld>
            <a:endParaRPr lang="en-US" dirty="0"/>
          </a:p>
        </p:txBody>
      </p:sp>
      <p:sp>
        <p:nvSpPr>
          <p:cNvPr id="7" name="Text Placeholder 5">
            <a:extLst>
              <a:ext uri="{FF2B5EF4-FFF2-40B4-BE49-F238E27FC236}">
                <a16:creationId xmlns:a16="http://schemas.microsoft.com/office/drawing/2014/main" id="{BD9251C8-30CF-8E35-CB2A-2BA3F41B946F}"/>
              </a:ext>
            </a:extLst>
          </p:cNvPr>
          <p:cNvSpPr txBox="1">
            <a:spLocks/>
          </p:cNvSpPr>
          <p:nvPr/>
        </p:nvSpPr>
        <p:spPr>
          <a:xfrm>
            <a:off x="1092955" y="3429000"/>
            <a:ext cx="10445110" cy="2860749"/>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Poppins" pitchFamily="2" charset="77"/>
                <a:ea typeface="+mn-ea"/>
                <a:cs typeface="Poppins" pitchFamily="2" charset="77"/>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2"/>
                </a:solidFill>
                <a:latin typeface="Poppins" pitchFamily="2" charset="77"/>
                <a:ea typeface="+mn-ea"/>
                <a:cs typeface="Poppins" pitchFamily="2" charset="77"/>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Poppins" pitchFamily="2" charset="77"/>
                <a:ea typeface="+mn-ea"/>
                <a:cs typeface="Poppins" pitchFamily="2" charset="77"/>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2"/>
                </a:solidFill>
                <a:latin typeface="Poppins" pitchFamily="2" charset="77"/>
                <a:ea typeface="+mn-ea"/>
                <a:cs typeface="Poppins" pitchFamily="2" charset="77"/>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AU" dirty="0"/>
          </a:p>
          <a:p>
            <a:pPr marL="0" indent="0" algn="ctr">
              <a:buFont typeface="Arial" panose="020B0604020202020204" pitchFamily="34" charset="0"/>
              <a:buNone/>
            </a:pPr>
            <a:r>
              <a:rPr lang="en-AU" dirty="0"/>
              <a:t>[WARNING]</a:t>
            </a:r>
          </a:p>
          <a:p>
            <a:pPr marL="0" indent="0" algn="ctr">
              <a:buFont typeface="Arial" panose="020B0604020202020204" pitchFamily="34" charset="0"/>
              <a:buNone/>
            </a:pPr>
            <a:endParaRPr lang="en-AU" dirty="0"/>
          </a:p>
          <a:p>
            <a:pPr marL="0" indent="0" algn="ctr">
              <a:buFont typeface="Arial" panose="020B0604020202020204" pitchFamily="34" charset="0"/>
              <a:buNone/>
            </a:pPr>
            <a:r>
              <a:rPr lang="en-US" dirty="0">
                <a:latin typeface="Poppins" panose="020B0604020202020204" charset="0"/>
                <a:ea typeface="Calibri" panose="020F0502020204030204" pitchFamily="34" charset="0"/>
                <a:cs typeface="Poppins" panose="020B0604020202020204" charset="0"/>
              </a:rPr>
              <a:t>Some of this material may have been copied and communicated to you in accordance with the statutory licence in section 113P of the Copyright Act . Any further reproduction or communication of this material by you may be the subject of copyright protection under the Act. Do not remove this notice.</a:t>
            </a:r>
            <a:br>
              <a:rPr lang="en-AU" dirty="0">
                <a:latin typeface="Poppins" panose="020B0604020202020204" charset="0"/>
                <a:ea typeface="Calibri" panose="020F0502020204030204" pitchFamily="34" charset="0"/>
                <a:cs typeface="Poppins" panose="020B0604020202020204" charset="0"/>
              </a:rPr>
            </a:br>
            <a:endParaRPr lang="en-AU" dirty="0">
              <a:latin typeface="Poppins" panose="020B0604020202020204" charset="0"/>
              <a:ea typeface="Calibri" panose="020F0502020204030204" pitchFamily="34" charset="0"/>
              <a:cs typeface="Poppins" panose="020B0604020202020204" charset="0"/>
            </a:endParaRPr>
          </a:p>
          <a:p>
            <a:pPr marL="0" indent="0">
              <a:buFont typeface="Arial" panose="020B0604020202020204" pitchFamily="34" charset="0"/>
              <a:buNone/>
            </a:pPr>
            <a:endParaRPr lang="en-AU" dirty="0"/>
          </a:p>
          <a:p>
            <a:endParaRPr lang="en-AU" dirty="0"/>
          </a:p>
        </p:txBody>
      </p:sp>
      <p:pic>
        <p:nvPicPr>
          <p:cNvPr id="8" name="Picture 7" descr="A logo with text on it">
            <a:extLst>
              <a:ext uri="{FF2B5EF4-FFF2-40B4-BE49-F238E27FC236}">
                <a16:creationId xmlns:a16="http://schemas.microsoft.com/office/drawing/2014/main" id="{75478AAC-D36F-E91F-CA7C-C6B57C7FF7E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12288" y="1525816"/>
            <a:ext cx="5401056" cy="1621536"/>
          </a:xfrm>
          <a:prstGeom prst="rect">
            <a:avLst/>
          </a:prstGeom>
        </p:spPr>
      </p:pic>
    </p:spTree>
    <p:extLst>
      <p:ext uri="{BB962C8B-B14F-4D97-AF65-F5344CB8AC3E}">
        <p14:creationId xmlns:p14="http://schemas.microsoft.com/office/powerpoint/2010/main" val="4225327301"/>
      </p:ext>
    </p:extLst>
  </p:cSld>
  <p:clrMapOvr>
    <a:masterClrMapping/>
  </p:clrMapOvr>
  <p:transition spd="slow">
    <p:push dir="u"/>
  </p:transition>
</p:sld>
</file>

<file path=ppt/theme/theme1.xml><?xml version="1.0" encoding="utf-8"?>
<a:theme xmlns:a="http://schemas.openxmlformats.org/drawingml/2006/main" name="CSTC - Foundation Skills">
  <a:themeElements>
    <a:clrScheme name="Custom 1">
      <a:dk1>
        <a:srgbClr val="3B3838"/>
      </a:dk1>
      <a:lt1>
        <a:srgbClr val="FFFFFF"/>
      </a:lt1>
      <a:dk2>
        <a:srgbClr val="DB9542"/>
      </a:dk2>
      <a:lt2>
        <a:srgbClr val="18222B"/>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oppins">
      <a:majorFont>
        <a:latin typeface="Poppins"/>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001_CPC PowerPoint Template_3-2.potx" id="{577AA15F-EEB7-41C6-9584-2354EDBEEE5E}" vid="{9E30BD29-967F-421A-9C6D-49694464E9D9}"/>
    </a:ext>
  </a:extLst>
</a:theme>
</file>

<file path=ppt/theme/theme2.xml><?xml version="1.0" encoding="utf-8"?>
<a:theme xmlns:a="http://schemas.openxmlformats.org/drawingml/2006/main" name="CSTC - Foundation Skills">
  <a:themeElements>
    <a:clrScheme name="Custom 1">
      <a:dk1>
        <a:srgbClr val="3B3838"/>
      </a:dk1>
      <a:lt1>
        <a:srgbClr val="FFFFFF"/>
      </a:lt1>
      <a:dk2>
        <a:srgbClr val="DB9542"/>
      </a:dk2>
      <a:lt2>
        <a:srgbClr val="18222B"/>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oppins">
      <a:majorFont>
        <a:latin typeface="Poppins"/>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001_CPC PowerPoint Template_3-2.potx" id="{577AA15F-EEB7-41C6-9584-2354EDBEEE5E}" vid="{9E30BD29-967F-421A-9C6D-49694464E9D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T001_CPC PowerPoint Template_3-2</Template>
  <TotalTime>4402</TotalTime>
  <Words>7073</Words>
  <Application>Microsoft Office PowerPoint</Application>
  <PresentationFormat>Widescreen</PresentationFormat>
  <Paragraphs>610</Paragraphs>
  <Slides>60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60</vt:i4>
      </vt:variant>
    </vt:vector>
  </HeadingPairs>
  <TitlesOfParts>
    <vt:vector size="67" baseType="lpstr">
      <vt:lpstr>Open Sans</vt:lpstr>
      <vt:lpstr>Arial</vt:lpstr>
      <vt:lpstr>Calibri</vt:lpstr>
      <vt:lpstr>Poppins SemiBold</vt:lpstr>
      <vt:lpstr>Poppins</vt:lpstr>
      <vt:lpstr>CSTC - Foundation Skills</vt:lpstr>
      <vt:lpstr>CSTC - Foundation Skills</vt:lpstr>
      <vt:lpstr>Plan building and construction work</vt:lpstr>
      <vt:lpstr>Introduction</vt:lpstr>
      <vt:lpstr>Acknowledgement of Traditional Owners and Elders</vt:lpstr>
      <vt:lpstr>Construction planning</vt:lpstr>
      <vt:lpstr>Building and construction regulations, codes and standards </vt:lpstr>
      <vt:lpstr>National Construction Code (NCC)</vt:lpstr>
      <vt:lpstr>Standards</vt:lpstr>
      <vt:lpstr>Project plan</vt:lpstr>
      <vt:lpstr>Basic operational requirements</vt:lpstr>
      <vt:lpstr>Contract documents</vt:lpstr>
      <vt:lpstr>Documents required as part of a contract</vt:lpstr>
      <vt:lpstr>Review the contract for unusual aspects of construction</vt:lpstr>
      <vt:lpstr>Use of materials</vt:lpstr>
      <vt:lpstr>Penalties</vt:lpstr>
      <vt:lpstr>Finding workers  and subcontractors</vt:lpstr>
      <vt:lpstr>Subcontractor availability</vt:lpstr>
      <vt:lpstr>Other requirements from subcontractors</vt:lpstr>
      <vt:lpstr>Assess and confirm material availability</vt:lpstr>
      <vt:lpstr>Identify alternatives for supplier</vt:lpstr>
      <vt:lpstr>Identify site access requirements, organise site entry</vt:lpstr>
      <vt:lpstr>Site access requirements of individuals</vt:lpstr>
      <vt:lpstr>Limitations to site access</vt:lpstr>
      <vt:lpstr>Organise site entry</vt:lpstr>
      <vt:lpstr>Determine the project commencement date</vt:lpstr>
      <vt:lpstr>Contractual effects</vt:lpstr>
      <vt:lpstr>Prepare and submit documentation for authorities</vt:lpstr>
      <vt:lpstr>EPA approval</vt:lpstr>
      <vt:lpstr>Parking restrictions</vt:lpstr>
      <vt:lpstr>Procedures for accepting and recording site deliveries</vt:lpstr>
      <vt:lpstr>Accepting and recording site deliveries</vt:lpstr>
      <vt:lpstr>Safe handling</vt:lpstr>
      <vt:lpstr>Allocate appropriate storage for materials </vt:lpstr>
      <vt:lpstr>Chemicals</vt:lpstr>
      <vt:lpstr>Workplace health and safety</vt:lpstr>
      <vt:lpstr>Plan for construction operations</vt:lpstr>
      <vt:lpstr>Strategies for implementing construction operations</vt:lpstr>
      <vt:lpstr>Review the workplace equipment hire procedures</vt:lpstr>
      <vt:lpstr>Hire  processes may include</vt:lpstr>
      <vt:lpstr>Review procedures for the removal of existing services and hazardous materials</vt:lpstr>
      <vt:lpstr>Prepare a project schedule</vt:lpstr>
      <vt:lpstr>Work breakdown structure and Gantt chart</vt:lpstr>
      <vt:lpstr>Work breakdown structure</vt:lpstr>
      <vt:lpstr>Activity net work diagram</vt:lpstr>
      <vt:lpstr>Refining critical path data for the project  </vt:lpstr>
      <vt:lpstr>Set the task order and estimate the duration</vt:lpstr>
      <vt:lpstr>Example work breakdown structure and Gantt chart</vt:lpstr>
      <vt:lpstr>Adjust project timeframes to allow for anticipated delays</vt:lpstr>
      <vt:lpstr>Factors impacting construction timeline</vt:lpstr>
      <vt:lpstr>Benefits of developing a construction timeline</vt:lpstr>
      <vt:lpstr>Determine resources required</vt:lpstr>
      <vt:lpstr>Temporary services</vt:lpstr>
      <vt:lpstr>Materials and plant requirements and availability</vt:lpstr>
      <vt:lpstr>Purchasing methods for supplies or materials  </vt:lpstr>
      <vt:lpstr>Determine and document site labour requirements</vt:lpstr>
      <vt:lpstr>Staff briefing</vt:lpstr>
      <vt:lpstr>Negotiate access to adjacent properties to inspect</vt:lpstr>
      <vt:lpstr>Condition report</vt:lpstr>
      <vt:lpstr>A condition report will contain</vt:lpstr>
      <vt:lpstr>Condition report example</vt:lpstr>
      <vt:lpstr>Copyright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Heidi Newton</dc:creator>
  <cp:lastModifiedBy>Jonathan Curro</cp:lastModifiedBy>
  <cp:revision>11</cp:revision>
  <dcterms:created xsi:type="dcterms:W3CDTF">2025-02-14T00:15:47Z</dcterms:created>
  <dcterms:modified xsi:type="dcterms:W3CDTF">2025-02-17T23:21:10Z</dcterms:modified>
</cp:coreProperties>
</file>