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</p:sldMasterIdLst>
  <p:notesMasterIdLst>
    <p:notesMasterId r:id="rId16"/>
  </p:notesMasterIdLst>
  <p:handoutMasterIdLst>
    <p:handoutMasterId r:id="rId17"/>
  </p:handoutMasterIdLst>
  <p:sldIdLst>
    <p:sldId id="312" r:id="rId5"/>
    <p:sldId id="304" r:id="rId6"/>
    <p:sldId id="307" r:id="rId7"/>
    <p:sldId id="281" r:id="rId8"/>
    <p:sldId id="282" r:id="rId9"/>
    <p:sldId id="314" r:id="rId10"/>
    <p:sldId id="315" r:id="rId11"/>
    <p:sldId id="317" r:id="rId12"/>
    <p:sldId id="318" r:id="rId13"/>
    <p:sldId id="321" r:id="rId14"/>
    <p:sldId id="297" r:id="rId15"/>
  </p:sldIdLst>
  <p:sldSz cx="12192000" cy="6858000"/>
  <p:notesSz cx="13716000" cy="2438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616" userDrawn="1">
          <p15:clr>
            <a:srgbClr val="A4A3A4"/>
          </p15:clr>
        </p15:guide>
        <p15:guide id="4" orient="horz" pos="3264" userDrawn="1">
          <p15:clr>
            <a:srgbClr val="A4A3A4"/>
          </p15:clr>
        </p15:guide>
        <p15:guide id="5" pos="6912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orient="horz" pos="4008" userDrawn="1">
          <p15:clr>
            <a:srgbClr val="A4A3A4"/>
          </p15:clr>
        </p15:guide>
        <p15:guide id="9" orient="horz" pos="2352" userDrawn="1">
          <p15:clr>
            <a:srgbClr val="A4A3A4"/>
          </p15:clr>
        </p15:guide>
        <p15:guide id="12" pos="6696" userDrawn="1">
          <p15:clr>
            <a:srgbClr val="A4A3A4"/>
          </p15:clr>
        </p15:guide>
        <p15:guide id="15" pos="2136" userDrawn="1">
          <p15:clr>
            <a:srgbClr val="A4A3A4"/>
          </p15:clr>
        </p15:guide>
        <p15:guide id="16" pos="2760" userDrawn="1">
          <p15:clr>
            <a:srgbClr val="A4A3A4"/>
          </p15:clr>
        </p15:guide>
        <p15:guide id="17" pos="3288" userDrawn="1">
          <p15:clr>
            <a:srgbClr val="A4A3A4"/>
          </p15:clr>
        </p15:guide>
        <p15:guide id="18" pos="4032" userDrawn="1">
          <p15:clr>
            <a:srgbClr val="A4A3A4"/>
          </p15:clr>
        </p15:guide>
        <p15:guide id="19" pos="4392" userDrawn="1">
          <p15:clr>
            <a:srgbClr val="A4A3A4"/>
          </p15:clr>
        </p15:guide>
        <p15:guide id="20" pos="4944" userDrawn="1">
          <p15:clr>
            <a:srgbClr val="A4A3A4"/>
          </p15:clr>
        </p15:guide>
        <p15:guide id="21" pos="5544" userDrawn="1">
          <p15:clr>
            <a:srgbClr val="A4A3A4"/>
          </p15:clr>
        </p15:guide>
        <p15:guide id="22" pos="6072" userDrawn="1">
          <p15:clr>
            <a:srgbClr val="A4A3A4"/>
          </p15:clr>
        </p15:guide>
        <p15:guide id="23" orient="horz" pos="2448" userDrawn="1">
          <p15:clr>
            <a:srgbClr val="A4A3A4"/>
          </p15:clr>
        </p15:guide>
        <p15:guide id="25" pos="5256" userDrawn="1">
          <p15:clr>
            <a:srgbClr val="A4A3A4"/>
          </p15:clr>
        </p15:guide>
        <p15:guide id="26" pos="7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C8F"/>
    <a:srgbClr val="FDFBF6"/>
    <a:srgbClr val="AAC4E9"/>
    <a:srgbClr val="F5CDCE"/>
    <a:srgbClr val="DF8C8C"/>
    <a:srgbClr val="D4D593"/>
    <a:srgbClr val="E6F0FE"/>
    <a:srgbClr val="CDBE8A"/>
    <a:srgbClr val="FFEFEF"/>
    <a:srgbClr val="FCF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88" autoAdjust="0"/>
  </p:normalViewPr>
  <p:slideViewPr>
    <p:cSldViewPr snapToGrid="0" snapToObjects="1">
      <p:cViewPr varScale="1">
        <p:scale>
          <a:sx n="103" d="100"/>
          <a:sy n="103" d="100"/>
        </p:scale>
        <p:origin x="828" y="102"/>
      </p:cViewPr>
      <p:guideLst>
        <p:guide orient="horz" pos="2616"/>
        <p:guide orient="horz" pos="3264"/>
        <p:guide pos="6912"/>
        <p:guide orient="horz"/>
        <p:guide orient="horz" pos="4008"/>
        <p:guide orient="horz" pos="2352"/>
        <p:guide pos="6696"/>
        <p:guide pos="2136"/>
        <p:guide pos="2760"/>
        <p:guide pos="3288"/>
        <p:guide pos="4032"/>
        <p:guide pos="4392"/>
        <p:guide pos="4944"/>
        <p:guide pos="5544"/>
        <p:guide pos="6072"/>
        <p:guide orient="horz" pos="2448"/>
        <p:guide pos="5256"/>
        <p:guide pos="72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25" d="100"/>
          <a:sy n="25" d="100"/>
        </p:scale>
        <p:origin x="34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426ABF-A8C0-D94B-8DA4-89B3D95177F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3E1C36-C21F-0B70-27E7-5B59DAE2756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7769225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70FB6-164E-0840-A35B-09E9F3D45F76}" type="datetimeyyyy">
              <a:rPr lang="en-US" smtClean="0"/>
              <a:t>2024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942066-244B-8673-5E9A-26E4265AD0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23161625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0EE97-1F54-6631-A4BB-FD93829648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7769225" y="23161625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BD0AB-C59E-4A46-83D3-F07787446BA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78359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86678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Good [morning/afternoon], today I will discuss the escalating WHS non-compliance issues involving two contractors and outline strategies for improvement in compliance and safety management.</a:t>
            </a:r>
          </a:p>
        </p:txBody>
      </p:sp>
    </p:spTree>
    <p:extLst>
      <p:ext uri="{BB962C8B-B14F-4D97-AF65-F5344CB8AC3E}">
        <p14:creationId xmlns:p14="http://schemas.microsoft.com/office/powerpoint/2010/main" val="29976548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 err="1"/>
              <a:t>Unispan</a:t>
            </a:r>
            <a:r>
              <a:rPr lang="en-US" dirty="0"/>
              <a:t> is responsible for scaffolding erection and maintenance, crucial for working safely at heights. Hi-Quality provides waste management and disposal services, essential for maintaining a clean and safe site environment.</a:t>
            </a:r>
          </a:p>
        </p:txBody>
      </p:sp>
    </p:spTree>
    <p:extLst>
      <p:ext uri="{BB962C8B-B14F-4D97-AF65-F5344CB8AC3E}">
        <p14:creationId xmlns:p14="http://schemas.microsoft.com/office/powerpoint/2010/main" val="587736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Both contractors must meet obligations under the WHS Act, which includes ensuring safety and following workplace-specific WHS requirements like PPE use and risk assessments.</a:t>
            </a:r>
          </a:p>
        </p:txBody>
      </p:sp>
    </p:spTree>
    <p:extLst>
      <p:ext uri="{BB962C8B-B14F-4D97-AF65-F5344CB8AC3E}">
        <p14:creationId xmlns:p14="http://schemas.microsoft.com/office/powerpoint/2010/main" val="3294931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Each contractor underwent a detailed induction process where they were briefed on site-specific WHS policies, hazards, and emergency procedures. Checklists confirm their completion.</a:t>
            </a:r>
          </a:p>
        </p:txBody>
      </p:sp>
    </p:spTree>
    <p:extLst>
      <p:ext uri="{BB962C8B-B14F-4D97-AF65-F5344CB8AC3E}">
        <p14:creationId xmlns:p14="http://schemas.microsoft.com/office/powerpoint/2010/main" val="30686530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The Codes of Practice outline expectations for safe work at heights and waste handling. KPIs, like timely inspections and adherence to PPE requirements, serve as benchmarks for compliance.</a:t>
            </a:r>
          </a:p>
        </p:txBody>
      </p:sp>
    </p:spTree>
    <p:extLst>
      <p:ext uri="{BB962C8B-B14F-4D97-AF65-F5344CB8AC3E}">
        <p14:creationId xmlns:p14="http://schemas.microsoft.com/office/powerpoint/2010/main" val="101939772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Examples of non-compliance include unsafe scaffolding reported during inspections for </a:t>
            </a:r>
            <a:r>
              <a:rPr lang="en-US" dirty="0" err="1"/>
              <a:t>Unispan</a:t>
            </a:r>
            <a:r>
              <a:rPr lang="en-US" dirty="0"/>
              <a:t> and improper waste segregation by Hi-Quality, as documented in incident reports.</a:t>
            </a:r>
          </a:p>
        </p:txBody>
      </p:sp>
    </p:spTree>
    <p:extLst>
      <p:ext uri="{BB962C8B-B14F-4D97-AF65-F5344CB8AC3E}">
        <p14:creationId xmlns:p14="http://schemas.microsoft.com/office/powerpoint/2010/main" val="876670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We addressed non-compliance through consultation, including emails and meetings with the contractors, emphasizing corrective actions and mutual accountability.</a:t>
            </a:r>
          </a:p>
        </p:txBody>
      </p:sp>
    </p:spTree>
    <p:extLst>
      <p:ext uri="{BB962C8B-B14F-4D97-AF65-F5344CB8AC3E}">
        <p14:creationId xmlns:p14="http://schemas.microsoft.com/office/powerpoint/2010/main" val="16497422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As the PCBU, Kent is responsible for monitoring compliance and taking necessary actions, such as issuing improvement notices, to resolve ongoing WHS issues.</a:t>
            </a:r>
          </a:p>
        </p:txBody>
      </p:sp>
    </p:spTree>
    <p:extLst>
      <p:ext uri="{BB962C8B-B14F-4D97-AF65-F5344CB8AC3E}">
        <p14:creationId xmlns:p14="http://schemas.microsoft.com/office/powerpoint/2010/main" val="1779146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Recommendations include enhanced monitoring, adoption of digital tools for compliance tracking, and additional WHS training to improve contractor performance.</a:t>
            </a:r>
          </a:p>
        </p:txBody>
      </p:sp>
    </p:spTree>
    <p:extLst>
      <p:ext uri="{BB962C8B-B14F-4D97-AF65-F5344CB8AC3E}">
        <p14:creationId xmlns:p14="http://schemas.microsoft.com/office/powerpoint/2010/main" val="9845417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In conclusion, ensuring contractor WHS compliance is vital for safety and legal adherence. By addressing these issues proactively, Kent can maintain a safer, more compliant workplace.</a:t>
            </a:r>
          </a:p>
        </p:txBody>
      </p:sp>
    </p:spTree>
    <p:extLst>
      <p:ext uri="{BB962C8B-B14F-4D97-AF65-F5344CB8AC3E}">
        <p14:creationId xmlns:p14="http://schemas.microsoft.com/office/powerpoint/2010/main" val="30476683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307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mage 0">
            <a:extLst>
              <a:ext uri="{FF2B5EF4-FFF2-40B4-BE49-F238E27FC236}">
                <a16:creationId xmlns:a16="http://schemas.microsoft.com/office/drawing/2014/main" id="{BA5D5A72-CB6F-F8DE-E2C9-90459C8C3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5295900" cy="6877050"/>
          </a:xfrm>
          <a:custGeom>
            <a:avLst/>
            <a:gdLst>
              <a:gd name="connsiteX0" fmla="*/ 0 w 5295900"/>
              <a:gd name="connsiteY0" fmla="*/ 0 h 6877050"/>
              <a:gd name="connsiteX1" fmla="*/ 5295900 w 5295900"/>
              <a:gd name="connsiteY1" fmla="*/ 0 h 6877050"/>
              <a:gd name="connsiteX2" fmla="*/ 5295900 w 5295900"/>
              <a:gd name="connsiteY2" fmla="*/ 6877050 h 6877050"/>
              <a:gd name="connsiteX3" fmla="*/ 0 w 5295900"/>
              <a:gd name="connsiteY3" fmla="*/ 687705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95900" h="6877050">
                <a:moveTo>
                  <a:pt x="0" y="0"/>
                </a:moveTo>
                <a:lnTo>
                  <a:pt x="5295900" y="0"/>
                </a:lnTo>
                <a:lnTo>
                  <a:pt x="5295900" y="6877050"/>
                </a:lnTo>
                <a:lnTo>
                  <a:pt x="0" y="68770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66FD7FF-2869-7902-36B2-2B229AB9A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00188" y="1173106"/>
            <a:ext cx="9191625" cy="5704772"/>
          </a:xfrm>
          <a:custGeom>
            <a:avLst/>
            <a:gdLst>
              <a:gd name="connsiteX0" fmla="*/ 4595813 w 9191625"/>
              <a:gd name="connsiteY0" fmla="*/ 0 h 5704772"/>
              <a:gd name="connsiteX1" fmla="*/ 9191625 w 9191625"/>
              <a:gd name="connsiteY1" fmla="*/ 4592108 h 5704772"/>
              <a:gd name="connsiteX2" fmla="*/ 9191625 w 9191625"/>
              <a:gd name="connsiteY2" fmla="*/ 5704772 h 5704772"/>
              <a:gd name="connsiteX3" fmla="*/ 0 w 9191625"/>
              <a:gd name="connsiteY3" fmla="*/ 5704772 h 5704772"/>
              <a:gd name="connsiteX4" fmla="*/ 0 w 9191625"/>
              <a:gd name="connsiteY4" fmla="*/ 4592108 h 5704772"/>
              <a:gd name="connsiteX5" fmla="*/ 4595813 w 9191625"/>
              <a:gd name="connsiteY5" fmla="*/ 0 h 570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1625" h="5704772">
                <a:moveTo>
                  <a:pt x="4595813" y="0"/>
                </a:moveTo>
                <a:cubicBezTo>
                  <a:pt x="7133987" y="0"/>
                  <a:pt x="9191625" y="2055957"/>
                  <a:pt x="9191625" y="4592108"/>
                </a:cubicBezTo>
                <a:lnTo>
                  <a:pt x="9191625" y="5704772"/>
                </a:lnTo>
                <a:lnTo>
                  <a:pt x="0" y="5704772"/>
                </a:lnTo>
                <a:lnTo>
                  <a:pt x="0" y="4592108"/>
                </a:lnTo>
                <a:cubicBezTo>
                  <a:pt x="0" y="2055957"/>
                  <a:pt x="2057614" y="0"/>
                  <a:pt x="4595813" y="0"/>
                </a:cubicBezTo>
                <a:close/>
              </a:path>
            </a:pathLst>
          </a:custGeom>
          <a:solidFill>
            <a:schemeClr val="accent6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1457C88-4472-81CF-02AF-4421E0A30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94429" y="0"/>
            <a:ext cx="6803142" cy="5396474"/>
          </a:xfrm>
          <a:custGeom>
            <a:avLst/>
            <a:gdLst>
              <a:gd name="connsiteX0" fmla="*/ 0 w 6803142"/>
              <a:gd name="connsiteY0" fmla="*/ 0 h 5396474"/>
              <a:gd name="connsiteX1" fmla="*/ 6803142 w 6803142"/>
              <a:gd name="connsiteY1" fmla="*/ 0 h 5396474"/>
              <a:gd name="connsiteX2" fmla="*/ 6803142 w 6803142"/>
              <a:gd name="connsiteY2" fmla="*/ 1997094 h 5396474"/>
              <a:gd name="connsiteX3" fmla="*/ 3401576 w 6803142"/>
              <a:gd name="connsiteY3" fmla="*/ 5396474 h 5396474"/>
              <a:gd name="connsiteX4" fmla="*/ 0 w 6803142"/>
              <a:gd name="connsiteY4" fmla="*/ 1997094 h 539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03142" h="5396474">
                <a:moveTo>
                  <a:pt x="0" y="0"/>
                </a:moveTo>
                <a:lnTo>
                  <a:pt x="6803142" y="0"/>
                </a:lnTo>
                <a:lnTo>
                  <a:pt x="6803142" y="1997094"/>
                </a:lnTo>
                <a:cubicBezTo>
                  <a:pt x="6803142" y="3874511"/>
                  <a:pt x="5280228" y="5396474"/>
                  <a:pt x="3401576" y="5396474"/>
                </a:cubicBezTo>
                <a:cubicBezTo>
                  <a:pt x="1522938" y="5396474"/>
                  <a:pt x="0" y="3874511"/>
                  <a:pt x="0" y="1997094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99790" y="810227"/>
            <a:ext cx="6392421" cy="3831221"/>
          </a:xfrm>
        </p:spPr>
        <p:txBody>
          <a:bodyPr t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6317998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5923D9E-9381-3D11-B31A-1BF5C97F35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452303" y="3405019"/>
            <a:ext cx="5739697" cy="3467971"/>
            <a:chOff x="5009037" y="2525712"/>
            <a:chExt cx="7170193" cy="433228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9E777D0-3240-08CE-6B6C-B33B910B8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037" y="25257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EFEA81A2-6893-518C-6AF3-37C987789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9536" y="2525712"/>
              <a:ext cx="3589694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F297964-0B81-31DC-6D6D-1414832238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 flipV="1">
            <a:off x="6465610" y="0"/>
            <a:ext cx="5739697" cy="3467971"/>
            <a:chOff x="5183405" y="2678112"/>
            <a:chExt cx="7170193" cy="4332288"/>
          </a:xfrm>
        </p:grpSpPr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CE4FDB43-7466-4B74-330E-836DA9504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405" y="26781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2EA39DB9-F1B4-F4E9-CF4D-717B0CD747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903" y="2678112"/>
              <a:ext cx="3589695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4" name="Image 2">
            <a:extLst>
              <a:ext uri="{FF2B5EF4-FFF2-40B4-BE49-F238E27FC236}">
                <a16:creationId xmlns:a16="http://schemas.microsoft.com/office/drawing/2014/main" id="{EFFAEAD9-58A9-096B-C6D0-58F7AD08E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42518" y="4577658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CFBBA-B680-A6A7-3C4B-5FEAC4253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57274"/>
            <a:ext cx="6583680" cy="1531357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2386C43-DD10-E892-08AD-D6F4AE9617D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14400" y="2834640"/>
            <a:ext cx="6583680" cy="3207344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50000"/>
              </a:lnSpc>
              <a:spcBef>
                <a:spcPts val="0"/>
              </a:spcBef>
              <a:defRPr sz="2000"/>
            </a:lvl2pPr>
            <a:lvl3pPr marL="685800">
              <a:lnSpc>
                <a:spcPct val="150000"/>
              </a:lnSpc>
              <a:spcBef>
                <a:spcPts val="0"/>
              </a:spcBef>
              <a:defRPr sz="18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114D1E-7749-DD58-8782-318E4F679D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96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37D12D-0FCA-3396-988D-452D3D526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3390900"/>
            <a:ext cx="12216063" cy="346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710CE8-8A83-C0D3-623E-AFCC6C6A29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332509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AA66C80-37C3-6D28-7564-733A30B2CD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9353550" y="0"/>
            <a:ext cx="2838450" cy="2857958"/>
            <a:chOff x="0" y="0"/>
            <a:chExt cx="2838450" cy="2857958"/>
          </a:xfrm>
        </p:grpSpPr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D9DB7C23-E0CF-A75F-BFFD-4E7679AF4A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0"/>
              <a:ext cx="2838450" cy="2857958"/>
            </a:xfrm>
            <a:custGeom>
              <a:avLst/>
              <a:gdLst>
                <a:gd name="connsiteX0" fmla="*/ 1971005 w 2838450"/>
                <a:gd name="connsiteY0" fmla="*/ 0 h 2857958"/>
                <a:gd name="connsiteX1" fmla="*/ 2838450 w 2838450"/>
                <a:gd name="connsiteY1" fmla="*/ 0 h 2857958"/>
                <a:gd name="connsiteX2" fmla="*/ 2838450 w 2838450"/>
                <a:gd name="connsiteY2" fmla="*/ 7240 h 2857958"/>
                <a:gd name="connsiteX3" fmla="*/ 278890 w 2838450"/>
                <a:gd name="connsiteY3" fmla="*/ 2843883 h 2857958"/>
                <a:gd name="connsiteX4" fmla="*/ 0 w 2838450"/>
                <a:gd name="connsiteY4" fmla="*/ 2857958 h 2857958"/>
                <a:gd name="connsiteX5" fmla="*/ 0 w 2838450"/>
                <a:gd name="connsiteY5" fmla="*/ 1990580 h 2857958"/>
                <a:gd name="connsiteX6" fmla="*/ 190293 w 2838450"/>
                <a:gd name="connsiteY6" fmla="*/ 1980883 h 2857958"/>
                <a:gd name="connsiteX7" fmla="*/ 1960910 w 2838450"/>
                <a:gd name="connsiteY7" fmla="*/ 200390 h 285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38450" h="2857958">
                  <a:moveTo>
                    <a:pt x="1971005" y="0"/>
                  </a:moveTo>
                  <a:lnTo>
                    <a:pt x="2838450" y="0"/>
                  </a:lnTo>
                  <a:lnTo>
                    <a:pt x="2838450" y="7240"/>
                  </a:lnTo>
                  <a:cubicBezTo>
                    <a:pt x="2838450" y="1484015"/>
                    <a:pt x="1716931" y="2697914"/>
                    <a:pt x="278890" y="2843883"/>
                  </a:cubicBezTo>
                  <a:lnTo>
                    <a:pt x="0" y="2857958"/>
                  </a:lnTo>
                  <a:lnTo>
                    <a:pt x="0" y="1990580"/>
                  </a:lnTo>
                  <a:lnTo>
                    <a:pt x="190293" y="1980883"/>
                  </a:lnTo>
                  <a:cubicBezTo>
                    <a:pt x="1124600" y="1885128"/>
                    <a:pt x="1866185" y="1135788"/>
                    <a:pt x="1960910" y="2003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/>
            </a:p>
          </p:txBody>
        </p:sp>
        <p:sp>
          <p:nvSpPr>
            <p:cNvPr id="15" name="Freeform: Shape 15">
              <a:extLst>
                <a:ext uri="{FF2B5EF4-FFF2-40B4-BE49-F238E27FC236}">
                  <a16:creationId xmlns:a16="http://schemas.microsoft.com/office/drawing/2014/main" id="{4D62A0CC-A0CE-403A-A167-27225B2C60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1"/>
              <a:ext cx="1003449" cy="1013015"/>
            </a:xfrm>
            <a:custGeom>
              <a:avLst/>
              <a:gdLst>
                <a:gd name="connsiteX0" fmla="*/ 0 w 1003449"/>
                <a:gd name="connsiteY0" fmla="*/ 0 h 1013015"/>
                <a:gd name="connsiteX1" fmla="*/ 1003449 w 1003449"/>
                <a:gd name="connsiteY1" fmla="*/ 0 h 1013015"/>
                <a:gd name="connsiteX2" fmla="*/ 998306 w 1003449"/>
                <a:gd name="connsiteY2" fmla="*/ 100639 h 1013015"/>
                <a:gd name="connsiteX3" fmla="*/ 90663 w 1003449"/>
                <a:gd name="connsiteY3" fmla="*/ 1008380 h 1013015"/>
                <a:gd name="connsiteX4" fmla="*/ 0 w 1003449"/>
                <a:gd name="connsiteY4" fmla="*/ 1013015 h 1013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449" h="1013015">
                  <a:moveTo>
                    <a:pt x="0" y="0"/>
                  </a:moveTo>
                  <a:lnTo>
                    <a:pt x="1003449" y="0"/>
                  </a:lnTo>
                  <a:lnTo>
                    <a:pt x="998306" y="100639"/>
                  </a:lnTo>
                  <a:cubicBezTo>
                    <a:pt x="949402" y="576784"/>
                    <a:pt x="566756" y="959471"/>
                    <a:pt x="90663" y="1008380"/>
                  </a:cubicBezTo>
                  <a:lnTo>
                    <a:pt x="0" y="10130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Image 2">
              <a:extLst>
                <a:ext uri="{FF2B5EF4-FFF2-40B4-BE49-F238E27FC236}">
                  <a16:creationId xmlns:a16="http://schemas.microsoft.com/office/drawing/2014/main" id="{F8AD83DA-A293-6D56-F606-7C98C403A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458332" y="590133"/>
              <a:ext cx="775021" cy="775021"/>
            </a:xfrm>
            <a:custGeom>
              <a:avLst/>
              <a:gdLst>
                <a:gd name="connsiteX0" fmla="*/ 387511 w 775021"/>
                <a:gd name="connsiteY0" fmla="*/ 775021 h 775021"/>
                <a:gd name="connsiteX1" fmla="*/ 775021 w 775021"/>
                <a:gd name="connsiteY1" fmla="*/ 387511 h 775021"/>
                <a:gd name="connsiteX2" fmla="*/ 387511 w 775021"/>
                <a:gd name="connsiteY2" fmla="*/ 0 h 775021"/>
                <a:gd name="connsiteX3" fmla="*/ 0 w 775021"/>
                <a:gd name="connsiteY3" fmla="*/ 387511 h 775021"/>
                <a:gd name="connsiteX4" fmla="*/ 387511 w 775021"/>
                <a:gd name="connsiteY4" fmla="*/ 775021 h 775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5021" h="775021">
                  <a:moveTo>
                    <a:pt x="387511" y="775021"/>
                  </a:moveTo>
                  <a:cubicBezTo>
                    <a:pt x="601527" y="775021"/>
                    <a:pt x="775021" y="601527"/>
                    <a:pt x="775021" y="387511"/>
                  </a:cubicBezTo>
                  <a:cubicBezTo>
                    <a:pt x="775021" y="173494"/>
                    <a:pt x="601527" y="0"/>
                    <a:pt x="387511" y="0"/>
                  </a:cubicBezTo>
                  <a:cubicBezTo>
                    <a:pt x="173494" y="0"/>
                    <a:pt x="0" y="173494"/>
                    <a:pt x="0" y="387511"/>
                  </a:cubicBezTo>
                  <a:cubicBezTo>
                    <a:pt x="0" y="601527"/>
                    <a:pt x="173494" y="775021"/>
                    <a:pt x="387511" y="775021"/>
                  </a:cubicBezTo>
                  <a:close/>
                </a:path>
              </a:pathLst>
            </a:custGeom>
            <a:solidFill>
              <a:schemeClr val="accent6"/>
            </a:solidFill>
            <a:ln w="38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5702441" y="1061623"/>
            <a:ext cx="5723586" cy="4739104"/>
          </a:xfrm>
        </p:spPr>
        <p:txBody>
          <a:bodyPr tIns="0" bIns="0" anchor="ctr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979AC40-7C15-9431-5B1A-415655A7FC0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43345" y="0"/>
            <a:ext cx="4344695" cy="63595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3318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86F8B46B-EF6E-BC12-09E2-0F3B77919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-400"/>
            <a:ext cx="12216063" cy="3467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7B4F11-E150-473B-98F5-6E6AC96468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A8E2FA61-C047-21BB-AA50-F84AD768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5760023" y="3764463"/>
            <a:ext cx="2812357" cy="3394143"/>
          </a:xfrm>
          <a:custGeom>
            <a:avLst/>
            <a:gdLst>
              <a:gd name="connsiteX0" fmla="*/ 0 w 2812357"/>
              <a:gd name="connsiteY0" fmla="*/ 0 h 3394143"/>
              <a:gd name="connsiteX1" fmla="*/ 2812357 w 2812357"/>
              <a:gd name="connsiteY1" fmla="*/ 3394143 h 3394143"/>
              <a:gd name="connsiteX2" fmla="*/ 0 w 2812357"/>
              <a:gd name="connsiteY2" fmla="*/ 3394143 h 3394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12357" h="3394143">
                <a:moveTo>
                  <a:pt x="0" y="0"/>
                </a:moveTo>
                <a:lnTo>
                  <a:pt x="2812357" y="3394143"/>
                </a:lnTo>
                <a:lnTo>
                  <a:pt x="0" y="3394143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1A2791BA-760E-9FA5-8743-D0B699FC9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463854"/>
            <a:ext cx="435241" cy="3394146"/>
          </a:xfrm>
          <a:custGeom>
            <a:avLst/>
            <a:gdLst>
              <a:gd name="connsiteX0" fmla="*/ 435241 w 435241"/>
              <a:gd name="connsiteY0" fmla="*/ 0 h 3394146"/>
              <a:gd name="connsiteX1" fmla="*/ 435241 w 435241"/>
              <a:gd name="connsiteY1" fmla="*/ 3394146 h 3394146"/>
              <a:gd name="connsiteX2" fmla="*/ 0 w 435241"/>
              <a:gd name="connsiteY2" fmla="*/ 3394146 h 3394146"/>
              <a:gd name="connsiteX3" fmla="*/ 0 w 435241"/>
              <a:gd name="connsiteY3" fmla="*/ 523525 h 339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5241" h="3394146">
                <a:moveTo>
                  <a:pt x="435241" y="0"/>
                </a:moveTo>
                <a:lnTo>
                  <a:pt x="435241" y="3394146"/>
                </a:lnTo>
                <a:lnTo>
                  <a:pt x="0" y="3394146"/>
                </a:lnTo>
                <a:lnTo>
                  <a:pt x="0" y="52352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D6A03F2-8C7B-D33B-0E8F-24D4800D5C0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1057275"/>
            <a:ext cx="5259554" cy="2495028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51465C6-2CDE-B5BF-F22E-CBDD44E86CFC}"/>
              </a:ext>
            </a:extLst>
          </p:cNvPr>
          <p:cNvSpPr>
            <a:spLocks noGrp="1"/>
          </p:cNvSpPr>
          <p:nvPr userDrawn="1">
            <p:ph idx="1" hasCustomPrompt="1"/>
          </p:nvPr>
        </p:nvSpPr>
        <p:spPr>
          <a:xfrm>
            <a:off x="914400" y="3808750"/>
            <a:ext cx="5259554" cy="2233233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2" name="Picture Placeholder 7">
            <a:extLst>
              <a:ext uri="{FF2B5EF4-FFF2-40B4-BE49-F238E27FC236}">
                <a16:creationId xmlns:a16="http://schemas.microsoft.com/office/drawing/2014/main" id="{55126063-BDEE-A1AB-FDAE-DD9B98CACDA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414194" y="410780"/>
            <a:ext cx="4344695" cy="6447220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8178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mage 1">
            <a:extLst>
              <a:ext uri="{FF2B5EF4-FFF2-40B4-BE49-F238E27FC236}">
                <a16:creationId xmlns:a16="http://schemas.microsoft.com/office/drawing/2014/main" id="{2A3EC91E-4089-D366-06D3-3E66F93DF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7117" y="0"/>
            <a:ext cx="2550985" cy="6858000"/>
          </a:xfrm>
          <a:custGeom>
            <a:avLst/>
            <a:gdLst>
              <a:gd name="connsiteX0" fmla="*/ 2550985 w 2550985"/>
              <a:gd name="connsiteY0" fmla="*/ 0 h 6858000"/>
              <a:gd name="connsiteX1" fmla="*/ 0 w 2550985"/>
              <a:gd name="connsiteY1" fmla="*/ 0 h 6858000"/>
              <a:gd name="connsiteX2" fmla="*/ 0 w 2550985"/>
              <a:gd name="connsiteY2" fmla="*/ 6858000 h 6858000"/>
              <a:gd name="connsiteX3" fmla="*/ 2550985 w 2550985"/>
              <a:gd name="connsiteY3" fmla="*/ 6858000 h 6858000"/>
              <a:gd name="connsiteX4" fmla="*/ 2550985 w 255098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0985" h="6858000">
                <a:moveTo>
                  <a:pt x="2550985" y="0"/>
                </a:moveTo>
                <a:lnTo>
                  <a:pt x="0" y="0"/>
                </a:lnTo>
                <a:lnTo>
                  <a:pt x="0" y="6858000"/>
                </a:lnTo>
                <a:lnTo>
                  <a:pt x="2550985" y="6858000"/>
                </a:lnTo>
                <a:lnTo>
                  <a:pt x="2550985" y="0"/>
                </a:lnTo>
                <a:close/>
              </a:path>
            </a:pathLst>
          </a:custGeom>
          <a:solidFill>
            <a:schemeClr val="accent4"/>
          </a:solidFill>
          <a:ln w="704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70F595E1-C910-3710-90E9-AF5FFCE05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9415" y="0"/>
            <a:ext cx="2548591" cy="2555628"/>
          </a:xfrm>
          <a:custGeom>
            <a:avLst/>
            <a:gdLst>
              <a:gd name="connsiteX0" fmla="*/ 138643 w 2548591"/>
              <a:gd name="connsiteY0" fmla="*/ 1 h 2555628"/>
              <a:gd name="connsiteX1" fmla="*/ 163874 w 2548591"/>
              <a:gd name="connsiteY1" fmla="*/ 1 h 2555628"/>
              <a:gd name="connsiteX2" fmla="*/ 2548463 w 2548591"/>
              <a:gd name="connsiteY2" fmla="*/ 2391168 h 2555628"/>
              <a:gd name="connsiteX3" fmla="*/ 2548463 w 2548591"/>
              <a:gd name="connsiteY3" fmla="*/ 2416472 h 2555628"/>
              <a:gd name="connsiteX4" fmla="*/ 2548590 w 2548591"/>
              <a:gd name="connsiteY4" fmla="*/ 2416600 h 2555628"/>
              <a:gd name="connsiteX5" fmla="*/ 138643 w 2548591"/>
              <a:gd name="connsiteY5" fmla="*/ 1 h 2555628"/>
              <a:gd name="connsiteX6" fmla="*/ 0 w 2548591"/>
              <a:gd name="connsiteY6" fmla="*/ 1 h 2555628"/>
              <a:gd name="connsiteX7" fmla="*/ 25231 w 2548591"/>
              <a:gd name="connsiteY7" fmla="*/ 1 h 2555628"/>
              <a:gd name="connsiteX8" fmla="*/ 2548591 w 2548591"/>
              <a:gd name="connsiteY8" fmla="*/ 2530324 h 2555628"/>
              <a:gd name="connsiteX9" fmla="*/ 2548591 w 2548591"/>
              <a:gd name="connsiteY9" fmla="*/ 2555628 h 2555628"/>
              <a:gd name="connsiteX10" fmla="*/ 0 w 2548591"/>
              <a:gd name="connsiteY10" fmla="*/ 1 h 2555628"/>
              <a:gd name="connsiteX11" fmla="*/ 277411 w 2548591"/>
              <a:gd name="connsiteY11" fmla="*/ 1 h 2555628"/>
              <a:gd name="connsiteX12" fmla="*/ 302642 w 2548591"/>
              <a:gd name="connsiteY12" fmla="*/ 1 h 2555628"/>
              <a:gd name="connsiteX13" fmla="*/ 2548582 w 2548591"/>
              <a:gd name="connsiteY13" fmla="*/ 2252147 h 2555628"/>
              <a:gd name="connsiteX14" fmla="*/ 2548582 w 2548591"/>
              <a:gd name="connsiteY14" fmla="*/ 2277444 h 2555628"/>
              <a:gd name="connsiteX15" fmla="*/ 277411 w 2548591"/>
              <a:gd name="connsiteY15" fmla="*/ 1 h 2555628"/>
              <a:gd name="connsiteX16" fmla="*/ 416054 w 2548591"/>
              <a:gd name="connsiteY16" fmla="*/ 1 h 2555628"/>
              <a:gd name="connsiteX17" fmla="*/ 441285 w 2548591"/>
              <a:gd name="connsiteY17" fmla="*/ 1 h 2555628"/>
              <a:gd name="connsiteX18" fmla="*/ 2548589 w 2548591"/>
              <a:gd name="connsiteY18" fmla="*/ 2113119 h 2555628"/>
              <a:gd name="connsiteX19" fmla="*/ 2548589 w 2548591"/>
              <a:gd name="connsiteY19" fmla="*/ 2138423 h 2555628"/>
              <a:gd name="connsiteX20" fmla="*/ 416054 w 2548591"/>
              <a:gd name="connsiteY20" fmla="*/ 1 h 2555628"/>
              <a:gd name="connsiteX21" fmla="*/ 554698 w 2548591"/>
              <a:gd name="connsiteY21" fmla="*/ 1 h 2555628"/>
              <a:gd name="connsiteX22" fmla="*/ 579930 w 2548591"/>
              <a:gd name="connsiteY22" fmla="*/ 1 h 2555628"/>
              <a:gd name="connsiteX23" fmla="*/ 2548462 w 2548591"/>
              <a:gd name="connsiteY23" fmla="*/ 1973963 h 2555628"/>
              <a:gd name="connsiteX24" fmla="*/ 2548462 w 2548591"/>
              <a:gd name="connsiteY24" fmla="*/ 1999267 h 2555628"/>
              <a:gd name="connsiteX25" fmla="*/ 2548589 w 2548591"/>
              <a:gd name="connsiteY25" fmla="*/ 1999394 h 2555628"/>
              <a:gd name="connsiteX26" fmla="*/ 554698 w 2548591"/>
              <a:gd name="connsiteY26" fmla="*/ 1 h 2555628"/>
              <a:gd name="connsiteX27" fmla="*/ 693468 w 2548591"/>
              <a:gd name="connsiteY27" fmla="*/ 0 h 2555628"/>
              <a:gd name="connsiteX28" fmla="*/ 718701 w 2548591"/>
              <a:gd name="connsiteY28" fmla="*/ 0 h 2555628"/>
              <a:gd name="connsiteX29" fmla="*/ 2548583 w 2548591"/>
              <a:gd name="connsiteY29" fmla="*/ 1834942 h 2555628"/>
              <a:gd name="connsiteX30" fmla="*/ 2548583 w 2548591"/>
              <a:gd name="connsiteY30" fmla="*/ 1860239 h 2555628"/>
              <a:gd name="connsiteX31" fmla="*/ 693468 w 2548591"/>
              <a:gd name="connsiteY31" fmla="*/ 0 h 2555628"/>
              <a:gd name="connsiteX32" fmla="*/ 832112 w 2548591"/>
              <a:gd name="connsiteY32" fmla="*/ 0 h 2555628"/>
              <a:gd name="connsiteX33" fmla="*/ 857340 w 2548591"/>
              <a:gd name="connsiteY33" fmla="*/ 0 h 2555628"/>
              <a:gd name="connsiteX34" fmla="*/ 2548582 w 2548591"/>
              <a:gd name="connsiteY34" fmla="*/ 1695913 h 2555628"/>
              <a:gd name="connsiteX35" fmla="*/ 2548582 w 2548591"/>
              <a:gd name="connsiteY35" fmla="*/ 1721210 h 2555628"/>
              <a:gd name="connsiteX36" fmla="*/ 832112 w 2548591"/>
              <a:gd name="connsiteY36" fmla="*/ 0 h 2555628"/>
              <a:gd name="connsiteX37" fmla="*/ 970758 w 2548591"/>
              <a:gd name="connsiteY37" fmla="*/ 0 h 2555628"/>
              <a:gd name="connsiteX38" fmla="*/ 995986 w 2548591"/>
              <a:gd name="connsiteY38" fmla="*/ 0 h 2555628"/>
              <a:gd name="connsiteX39" fmla="*/ 2548463 w 2548591"/>
              <a:gd name="connsiteY39" fmla="*/ 1556758 h 2555628"/>
              <a:gd name="connsiteX40" fmla="*/ 2548463 w 2548591"/>
              <a:gd name="connsiteY40" fmla="*/ 1582062 h 2555628"/>
              <a:gd name="connsiteX41" fmla="*/ 2548590 w 2548591"/>
              <a:gd name="connsiteY41" fmla="*/ 1582189 h 2555628"/>
              <a:gd name="connsiteX42" fmla="*/ 970758 w 2548591"/>
              <a:gd name="connsiteY42" fmla="*/ 0 h 2555628"/>
              <a:gd name="connsiteX43" fmla="*/ 1109529 w 2548591"/>
              <a:gd name="connsiteY43" fmla="*/ 0 h 2555628"/>
              <a:gd name="connsiteX44" fmla="*/ 1134764 w 2548591"/>
              <a:gd name="connsiteY44" fmla="*/ 0 h 2555628"/>
              <a:gd name="connsiteX45" fmla="*/ 2548589 w 2548591"/>
              <a:gd name="connsiteY45" fmla="*/ 1417736 h 2555628"/>
              <a:gd name="connsiteX46" fmla="*/ 2548589 w 2548591"/>
              <a:gd name="connsiteY46" fmla="*/ 1443033 h 2555628"/>
              <a:gd name="connsiteX47" fmla="*/ 1109529 w 2548591"/>
              <a:gd name="connsiteY47" fmla="*/ 0 h 2555628"/>
              <a:gd name="connsiteX48" fmla="*/ 1248168 w 2548591"/>
              <a:gd name="connsiteY48" fmla="*/ 0 h 2555628"/>
              <a:gd name="connsiteX49" fmla="*/ 1273396 w 2548591"/>
              <a:gd name="connsiteY49" fmla="*/ 0 h 2555628"/>
              <a:gd name="connsiteX50" fmla="*/ 2548583 w 2548591"/>
              <a:gd name="connsiteY50" fmla="*/ 1278708 h 2555628"/>
              <a:gd name="connsiteX51" fmla="*/ 2548583 w 2548591"/>
              <a:gd name="connsiteY51" fmla="*/ 1304005 h 2555628"/>
              <a:gd name="connsiteX52" fmla="*/ 1248168 w 2548591"/>
              <a:gd name="connsiteY52" fmla="*/ 0 h 2555628"/>
              <a:gd name="connsiteX53" fmla="*/ 1386813 w 2548591"/>
              <a:gd name="connsiteY53" fmla="*/ 0 h 2555628"/>
              <a:gd name="connsiteX54" fmla="*/ 1412041 w 2548591"/>
              <a:gd name="connsiteY54" fmla="*/ 0 h 2555628"/>
              <a:gd name="connsiteX55" fmla="*/ 2548589 w 2548591"/>
              <a:gd name="connsiteY55" fmla="*/ 1139552 h 2555628"/>
              <a:gd name="connsiteX56" fmla="*/ 2548589 w 2548591"/>
              <a:gd name="connsiteY56" fmla="*/ 1164857 h 2555628"/>
              <a:gd name="connsiteX57" fmla="*/ 2548589 w 2548591"/>
              <a:gd name="connsiteY57" fmla="*/ 1164984 h 2555628"/>
              <a:gd name="connsiteX58" fmla="*/ 1386813 w 2548591"/>
              <a:gd name="connsiteY58" fmla="*/ 0 h 2555628"/>
              <a:gd name="connsiteX59" fmla="*/ 1525579 w 2548591"/>
              <a:gd name="connsiteY59" fmla="*/ 0 h 2555628"/>
              <a:gd name="connsiteX60" fmla="*/ 1550814 w 2548591"/>
              <a:gd name="connsiteY60" fmla="*/ 0 h 2555628"/>
              <a:gd name="connsiteX61" fmla="*/ 2548583 w 2548591"/>
              <a:gd name="connsiteY61" fmla="*/ 1000531 h 2555628"/>
              <a:gd name="connsiteX62" fmla="*/ 2548583 w 2548591"/>
              <a:gd name="connsiteY62" fmla="*/ 1025828 h 2555628"/>
              <a:gd name="connsiteX63" fmla="*/ 1525579 w 2548591"/>
              <a:gd name="connsiteY63" fmla="*/ 0 h 2555628"/>
              <a:gd name="connsiteX64" fmla="*/ 1664231 w 2548591"/>
              <a:gd name="connsiteY64" fmla="*/ 0 h 2555628"/>
              <a:gd name="connsiteX65" fmla="*/ 1689459 w 2548591"/>
              <a:gd name="connsiteY65" fmla="*/ 0 h 2555628"/>
              <a:gd name="connsiteX66" fmla="*/ 2548589 w 2548591"/>
              <a:gd name="connsiteY66" fmla="*/ 861503 h 2555628"/>
              <a:gd name="connsiteX67" fmla="*/ 2548589 w 2548591"/>
              <a:gd name="connsiteY67" fmla="*/ 886800 h 2555628"/>
              <a:gd name="connsiteX68" fmla="*/ 1664231 w 2548591"/>
              <a:gd name="connsiteY68" fmla="*/ 0 h 2555628"/>
              <a:gd name="connsiteX69" fmla="*/ 1802870 w 2548591"/>
              <a:gd name="connsiteY69" fmla="*/ 0 h 2555628"/>
              <a:gd name="connsiteX70" fmla="*/ 1828097 w 2548591"/>
              <a:gd name="connsiteY70" fmla="*/ 0 h 2555628"/>
              <a:gd name="connsiteX71" fmla="*/ 2548583 w 2548591"/>
              <a:gd name="connsiteY71" fmla="*/ 722347 h 2555628"/>
              <a:gd name="connsiteX72" fmla="*/ 2548583 w 2548591"/>
              <a:gd name="connsiteY72" fmla="*/ 747651 h 2555628"/>
              <a:gd name="connsiteX73" fmla="*/ 2548583 w 2548591"/>
              <a:gd name="connsiteY73" fmla="*/ 747778 h 2555628"/>
              <a:gd name="connsiteX74" fmla="*/ 1802870 w 2548591"/>
              <a:gd name="connsiteY74" fmla="*/ 0 h 2555628"/>
              <a:gd name="connsiteX75" fmla="*/ 1941642 w 2548591"/>
              <a:gd name="connsiteY75" fmla="*/ 0 h 2555628"/>
              <a:gd name="connsiteX76" fmla="*/ 1966877 w 2548591"/>
              <a:gd name="connsiteY76" fmla="*/ 0 h 2555628"/>
              <a:gd name="connsiteX77" fmla="*/ 2548589 w 2548591"/>
              <a:gd name="connsiteY77" fmla="*/ 583321 h 2555628"/>
              <a:gd name="connsiteX78" fmla="*/ 2548589 w 2548591"/>
              <a:gd name="connsiteY78" fmla="*/ 608622 h 2555628"/>
              <a:gd name="connsiteX79" fmla="*/ 1941642 w 2548591"/>
              <a:gd name="connsiteY79" fmla="*/ 0 h 2555628"/>
              <a:gd name="connsiteX80" fmla="*/ 2080281 w 2548591"/>
              <a:gd name="connsiteY80" fmla="*/ 0 h 2555628"/>
              <a:gd name="connsiteX81" fmla="*/ 2105508 w 2548591"/>
              <a:gd name="connsiteY81" fmla="*/ 0 h 2555628"/>
              <a:gd name="connsiteX82" fmla="*/ 2548582 w 2548591"/>
              <a:gd name="connsiteY82" fmla="*/ 444296 h 2555628"/>
              <a:gd name="connsiteX83" fmla="*/ 2548582 w 2548591"/>
              <a:gd name="connsiteY83" fmla="*/ 469597 h 2555628"/>
              <a:gd name="connsiteX84" fmla="*/ 2080281 w 2548591"/>
              <a:gd name="connsiteY84" fmla="*/ 0 h 2555628"/>
              <a:gd name="connsiteX85" fmla="*/ 2218926 w 2548591"/>
              <a:gd name="connsiteY85" fmla="*/ 0 h 2555628"/>
              <a:gd name="connsiteX86" fmla="*/ 2244153 w 2548591"/>
              <a:gd name="connsiteY86" fmla="*/ 0 h 2555628"/>
              <a:gd name="connsiteX87" fmla="*/ 2548582 w 2548591"/>
              <a:gd name="connsiteY87" fmla="*/ 305270 h 2555628"/>
              <a:gd name="connsiteX88" fmla="*/ 2548582 w 2548591"/>
              <a:gd name="connsiteY88" fmla="*/ 330570 h 2555628"/>
              <a:gd name="connsiteX89" fmla="*/ 2218926 w 2548591"/>
              <a:gd name="connsiteY89" fmla="*/ 0 h 2555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2548591" h="2555628">
                <a:moveTo>
                  <a:pt x="138643" y="1"/>
                </a:moveTo>
                <a:lnTo>
                  <a:pt x="163874" y="1"/>
                </a:lnTo>
                <a:cubicBezTo>
                  <a:pt x="163874" y="1318576"/>
                  <a:pt x="1233644" y="2391168"/>
                  <a:pt x="2548463" y="2391168"/>
                </a:cubicBezTo>
                <a:lnTo>
                  <a:pt x="2548463" y="2416472"/>
                </a:lnTo>
                <a:lnTo>
                  <a:pt x="2548590" y="2416600"/>
                </a:lnTo>
                <a:cubicBezTo>
                  <a:pt x="1219755" y="2416600"/>
                  <a:pt x="138643" y="1332503"/>
                  <a:pt x="138643" y="1"/>
                </a:cubicBezTo>
                <a:close/>
                <a:moveTo>
                  <a:pt x="0" y="1"/>
                </a:moveTo>
                <a:lnTo>
                  <a:pt x="25231" y="1"/>
                </a:lnTo>
                <a:cubicBezTo>
                  <a:pt x="25231" y="1395244"/>
                  <a:pt x="1157188" y="2530324"/>
                  <a:pt x="2548591" y="2530324"/>
                </a:cubicBezTo>
                <a:lnTo>
                  <a:pt x="2548591" y="2555628"/>
                </a:lnTo>
                <a:cubicBezTo>
                  <a:pt x="1143299" y="2555628"/>
                  <a:pt x="0" y="1409172"/>
                  <a:pt x="0" y="1"/>
                </a:cubicBezTo>
                <a:close/>
                <a:moveTo>
                  <a:pt x="277411" y="1"/>
                </a:moveTo>
                <a:lnTo>
                  <a:pt x="302642" y="1"/>
                </a:lnTo>
                <a:cubicBezTo>
                  <a:pt x="302642" y="1241907"/>
                  <a:pt x="1310229" y="2252147"/>
                  <a:pt x="2548582" y="2252147"/>
                </a:cubicBezTo>
                <a:lnTo>
                  <a:pt x="2548582" y="2277444"/>
                </a:lnTo>
                <a:cubicBezTo>
                  <a:pt x="1296205" y="2277444"/>
                  <a:pt x="277411" y="1255835"/>
                  <a:pt x="277411" y="1"/>
                </a:cubicBezTo>
                <a:close/>
                <a:moveTo>
                  <a:pt x="416054" y="1"/>
                </a:moveTo>
                <a:lnTo>
                  <a:pt x="441285" y="1"/>
                </a:lnTo>
                <a:cubicBezTo>
                  <a:pt x="441285" y="1165111"/>
                  <a:pt x="1386559" y="2113119"/>
                  <a:pt x="2548589" y="2113119"/>
                </a:cubicBezTo>
                <a:lnTo>
                  <a:pt x="2548589" y="2138423"/>
                </a:lnTo>
                <a:cubicBezTo>
                  <a:pt x="1372670" y="2138423"/>
                  <a:pt x="416054" y="1179166"/>
                  <a:pt x="416054" y="1"/>
                </a:cubicBezTo>
                <a:close/>
                <a:moveTo>
                  <a:pt x="554698" y="1"/>
                </a:moveTo>
                <a:lnTo>
                  <a:pt x="579930" y="1"/>
                </a:lnTo>
                <a:cubicBezTo>
                  <a:pt x="579930" y="1088442"/>
                  <a:pt x="1463017" y="1973963"/>
                  <a:pt x="2548462" y="1973963"/>
                </a:cubicBezTo>
                <a:lnTo>
                  <a:pt x="2548462" y="1999267"/>
                </a:lnTo>
                <a:lnTo>
                  <a:pt x="2548589" y="1999394"/>
                </a:lnTo>
                <a:cubicBezTo>
                  <a:pt x="1449127" y="1999394"/>
                  <a:pt x="554698" y="1102497"/>
                  <a:pt x="554698" y="1"/>
                </a:cubicBezTo>
                <a:close/>
                <a:moveTo>
                  <a:pt x="693468" y="0"/>
                </a:moveTo>
                <a:lnTo>
                  <a:pt x="718701" y="0"/>
                </a:lnTo>
                <a:cubicBezTo>
                  <a:pt x="718701" y="1011773"/>
                  <a:pt x="1539602" y="1834942"/>
                  <a:pt x="2548583" y="1834942"/>
                </a:cubicBezTo>
                <a:lnTo>
                  <a:pt x="2548583" y="1860239"/>
                </a:lnTo>
                <a:cubicBezTo>
                  <a:pt x="1525706" y="1860239"/>
                  <a:pt x="693468" y="1025701"/>
                  <a:pt x="693468" y="0"/>
                </a:cubicBezTo>
                <a:close/>
                <a:moveTo>
                  <a:pt x="832112" y="0"/>
                </a:moveTo>
                <a:lnTo>
                  <a:pt x="857340" y="0"/>
                </a:lnTo>
                <a:cubicBezTo>
                  <a:pt x="857340" y="935105"/>
                  <a:pt x="1616059" y="1695913"/>
                  <a:pt x="2548582" y="1695913"/>
                </a:cubicBezTo>
                <a:lnTo>
                  <a:pt x="2548582" y="1721210"/>
                </a:lnTo>
                <a:cubicBezTo>
                  <a:pt x="1602170" y="1721210"/>
                  <a:pt x="832112" y="949032"/>
                  <a:pt x="832112" y="0"/>
                </a:cubicBezTo>
                <a:close/>
                <a:moveTo>
                  <a:pt x="970758" y="0"/>
                </a:moveTo>
                <a:lnTo>
                  <a:pt x="995986" y="0"/>
                </a:lnTo>
                <a:cubicBezTo>
                  <a:pt x="995986" y="858436"/>
                  <a:pt x="1692391" y="1556758"/>
                  <a:pt x="2548463" y="1556758"/>
                </a:cubicBezTo>
                <a:lnTo>
                  <a:pt x="2548463" y="1582062"/>
                </a:lnTo>
                <a:lnTo>
                  <a:pt x="2548590" y="1582189"/>
                </a:lnTo>
                <a:cubicBezTo>
                  <a:pt x="1678628" y="1582189"/>
                  <a:pt x="970758" y="872491"/>
                  <a:pt x="970758" y="0"/>
                </a:cubicBezTo>
                <a:close/>
                <a:moveTo>
                  <a:pt x="1109529" y="0"/>
                </a:moveTo>
                <a:lnTo>
                  <a:pt x="1134764" y="0"/>
                </a:lnTo>
                <a:cubicBezTo>
                  <a:pt x="1134764" y="781767"/>
                  <a:pt x="1768975" y="1417736"/>
                  <a:pt x="2548589" y="1417736"/>
                </a:cubicBezTo>
                <a:lnTo>
                  <a:pt x="2548589" y="1443033"/>
                </a:lnTo>
                <a:cubicBezTo>
                  <a:pt x="1755086" y="1443033"/>
                  <a:pt x="1109529" y="795695"/>
                  <a:pt x="1109529" y="0"/>
                </a:cubicBezTo>
                <a:close/>
                <a:moveTo>
                  <a:pt x="1248168" y="0"/>
                </a:moveTo>
                <a:lnTo>
                  <a:pt x="1273396" y="0"/>
                </a:lnTo>
                <a:cubicBezTo>
                  <a:pt x="1273396" y="705097"/>
                  <a:pt x="1845433" y="1278708"/>
                  <a:pt x="2548583" y="1278708"/>
                </a:cubicBezTo>
                <a:lnTo>
                  <a:pt x="2548583" y="1304005"/>
                </a:lnTo>
                <a:cubicBezTo>
                  <a:pt x="1831537" y="1304005"/>
                  <a:pt x="1248168" y="719026"/>
                  <a:pt x="1248168" y="0"/>
                </a:cubicBezTo>
                <a:close/>
                <a:moveTo>
                  <a:pt x="1386813" y="0"/>
                </a:moveTo>
                <a:lnTo>
                  <a:pt x="1412041" y="0"/>
                </a:lnTo>
                <a:cubicBezTo>
                  <a:pt x="1412041" y="628428"/>
                  <a:pt x="1921890" y="1139552"/>
                  <a:pt x="2548589" y="1139552"/>
                </a:cubicBezTo>
                <a:lnTo>
                  <a:pt x="2548589" y="1164857"/>
                </a:lnTo>
                <a:lnTo>
                  <a:pt x="2548589" y="1164984"/>
                </a:lnTo>
                <a:cubicBezTo>
                  <a:pt x="1908001" y="1164984"/>
                  <a:pt x="1386813" y="642356"/>
                  <a:pt x="1386813" y="0"/>
                </a:cubicBezTo>
                <a:close/>
                <a:moveTo>
                  <a:pt x="1525579" y="0"/>
                </a:moveTo>
                <a:lnTo>
                  <a:pt x="1550814" y="0"/>
                </a:lnTo>
                <a:cubicBezTo>
                  <a:pt x="1550814" y="551759"/>
                  <a:pt x="1998468" y="1000531"/>
                  <a:pt x="2548583" y="1000531"/>
                </a:cubicBezTo>
                <a:lnTo>
                  <a:pt x="2548583" y="1025828"/>
                </a:lnTo>
                <a:cubicBezTo>
                  <a:pt x="1984452" y="1025828"/>
                  <a:pt x="1525579" y="565560"/>
                  <a:pt x="1525579" y="0"/>
                </a:cubicBezTo>
                <a:close/>
                <a:moveTo>
                  <a:pt x="1664231" y="0"/>
                </a:moveTo>
                <a:lnTo>
                  <a:pt x="1689459" y="0"/>
                </a:lnTo>
                <a:cubicBezTo>
                  <a:pt x="1689459" y="474963"/>
                  <a:pt x="2074805" y="861503"/>
                  <a:pt x="2548589" y="861503"/>
                </a:cubicBezTo>
                <a:lnTo>
                  <a:pt x="2548589" y="886800"/>
                </a:lnTo>
                <a:cubicBezTo>
                  <a:pt x="2060916" y="886800"/>
                  <a:pt x="1664231" y="489019"/>
                  <a:pt x="1664231" y="0"/>
                </a:cubicBezTo>
                <a:close/>
                <a:moveTo>
                  <a:pt x="1802870" y="0"/>
                </a:moveTo>
                <a:lnTo>
                  <a:pt x="1828097" y="0"/>
                </a:lnTo>
                <a:cubicBezTo>
                  <a:pt x="1828097" y="398295"/>
                  <a:pt x="2151263" y="722347"/>
                  <a:pt x="2548583" y="722347"/>
                </a:cubicBezTo>
                <a:lnTo>
                  <a:pt x="2548583" y="747651"/>
                </a:lnTo>
                <a:lnTo>
                  <a:pt x="2548583" y="747778"/>
                </a:lnTo>
                <a:cubicBezTo>
                  <a:pt x="2137367" y="747778"/>
                  <a:pt x="1802870" y="412350"/>
                  <a:pt x="1802870" y="0"/>
                </a:cubicBezTo>
                <a:close/>
                <a:moveTo>
                  <a:pt x="1941642" y="0"/>
                </a:moveTo>
                <a:lnTo>
                  <a:pt x="1966877" y="0"/>
                </a:lnTo>
                <a:cubicBezTo>
                  <a:pt x="1966877" y="321626"/>
                  <a:pt x="2227847" y="583321"/>
                  <a:pt x="2548589" y="583321"/>
                </a:cubicBezTo>
                <a:lnTo>
                  <a:pt x="2548589" y="608622"/>
                </a:lnTo>
                <a:cubicBezTo>
                  <a:pt x="2213831" y="608622"/>
                  <a:pt x="1941642" y="335553"/>
                  <a:pt x="1941642" y="0"/>
                </a:cubicBezTo>
                <a:close/>
                <a:moveTo>
                  <a:pt x="2080281" y="0"/>
                </a:moveTo>
                <a:lnTo>
                  <a:pt x="2105508" y="0"/>
                </a:lnTo>
                <a:cubicBezTo>
                  <a:pt x="2105508" y="244957"/>
                  <a:pt x="2304298" y="444296"/>
                  <a:pt x="2548582" y="444296"/>
                </a:cubicBezTo>
                <a:lnTo>
                  <a:pt x="2548582" y="469597"/>
                </a:lnTo>
                <a:cubicBezTo>
                  <a:pt x="2290409" y="469597"/>
                  <a:pt x="2080281" y="258885"/>
                  <a:pt x="2080281" y="0"/>
                </a:cubicBezTo>
                <a:close/>
                <a:moveTo>
                  <a:pt x="2218926" y="0"/>
                </a:moveTo>
                <a:lnTo>
                  <a:pt x="2244153" y="0"/>
                </a:lnTo>
                <a:cubicBezTo>
                  <a:pt x="2244153" y="168288"/>
                  <a:pt x="2380629" y="305270"/>
                  <a:pt x="2548582" y="305270"/>
                </a:cubicBezTo>
                <a:lnTo>
                  <a:pt x="2548582" y="330570"/>
                </a:lnTo>
                <a:cubicBezTo>
                  <a:pt x="2366866" y="330570"/>
                  <a:pt x="2218926" y="182344"/>
                  <a:pt x="2218926" y="0"/>
                </a:cubicBezTo>
                <a:close/>
              </a:path>
            </a:pathLst>
          </a:custGeom>
          <a:solidFill>
            <a:schemeClr val="bg1"/>
          </a:solidFill>
          <a:ln w="703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70">
            <a:extLst>
              <a:ext uri="{FF2B5EF4-FFF2-40B4-BE49-F238E27FC236}">
                <a16:creationId xmlns:a16="http://schemas.microsoft.com/office/drawing/2014/main" id="{AA39EF58-54F1-4AC9-1D83-2E7DEEAAE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 flipH="1">
            <a:off x="-9389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1" name="Freeform 70">
            <a:extLst>
              <a:ext uri="{FF2B5EF4-FFF2-40B4-BE49-F238E27FC236}">
                <a16:creationId xmlns:a16="http://schemas.microsoft.com/office/drawing/2014/main" id="{0C320934-59CC-4123-C7C1-FEEE89F30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flipH="1">
            <a:off x="-10617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3" name="Image 4">
            <a:extLst>
              <a:ext uri="{FF2B5EF4-FFF2-40B4-BE49-F238E27FC236}">
                <a16:creationId xmlns:a16="http://schemas.microsoft.com/office/drawing/2014/main" id="{EC46DC71-C12A-96C8-3FE2-AA95AB58B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543868" y="0"/>
            <a:ext cx="2560340" cy="2560340"/>
          </a:xfrm>
          <a:custGeom>
            <a:avLst/>
            <a:gdLst>
              <a:gd name="connsiteX0" fmla="*/ 0 w 2560340"/>
              <a:gd name="connsiteY0" fmla="*/ 2560340 h 2560340"/>
              <a:gd name="connsiteX1" fmla="*/ 2560340 w 2560340"/>
              <a:gd name="connsiteY1" fmla="*/ 0 h 2560340"/>
              <a:gd name="connsiteX2" fmla="*/ 0 w 2560340"/>
              <a:gd name="connsiteY2" fmla="*/ 0 h 2560340"/>
              <a:gd name="connsiteX3" fmla="*/ 0 w 2560340"/>
              <a:gd name="connsiteY3" fmla="*/ 2560340 h 256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0340" h="2560340">
                <a:moveTo>
                  <a:pt x="0" y="2560340"/>
                </a:moveTo>
                <a:cubicBezTo>
                  <a:pt x="1414079" y="2560340"/>
                  <a:pt x="2560340" y="1414079"/>
                  <a:pt x="2560340" y="0"/>
                </a:cubicBezTo>
                <a:lnTo>
                  <a:pt x="0" y="0"/>
                </a:lnTo>
                <a:lnTo>
                  <a:pt x="0" y="256034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50000"/>
            </a:schemeClr>
          </a:solidFill>
          <a:ln w="705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60565" y="1057274"/>
            <a:ext cx="7965461" cy="994164"/>
          </a:xfrm>
        </p:spPr>
        <p:txBody>
          <a:bodyPr lIns="91440" tIns="0" rIns="91440" bIns="0" anchor="b" anchorCtr="0">
            <a:noAutofit/>
          </a:bodyPr>
          <a:lstStyle>
            <a:lvl1pPr algn="l">
              <a:lnSpc>
                <a:spcPct val="100000"/>
              </a:lnSpc>
              <a:defRPr sz="3600" b="1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20F5EA7-881C-8FB7-EAC9-89C8F2E5865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460565" y="2303029"/>
            <a:ext cx="7965460" cy="3497698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ED7A50D8-0839-EC58-FFBE-315A209957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50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64809" y="1057274"/>
            <a:ext cx="7043617" cy="2520217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Image 0">
            <a:extLst>
              <a:ext uri="{FF2B5EF4-FFF2-40B4-BE49-F238E27FC236}">
                <a16:creationId xmlns:a16="http://schemas.microsoft.com/office/drawing/2014/main" id="{CD2D664E-6702-6607-A37E-2E99614491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5568" y="-2784"/>
            <a:ext cx="3443288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3" name="Image 1">
            <a:extLst>
              <a:ext uri="{FF2B5EF4-FFF2-40B4-BE49-F238E27FC236}">
                <a16:creationId xmlns:a16="http://schemas.microsoft.com/office/drawing/2014/main" id="{951C5737-DF7E-D671-AC74-9E488335B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3311" y="-2784"/>
            <a:ext cx="1734410" cy="5167313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F232A1E1-DD38-15EA-6CA1-A84950EC4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21621" y="-2784"/>
            <a:ext cx="1716115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Image 5">
            <a:extLst>
              <a:ext uri="{FF2B5EF4-FFF2-40B4-BE49-F238E27FC236}">
                <a16:creationId xmlns:a16="http://schemas.microsoft.com/office/drawing/2014/main" id="{B9036D42-A06F-E6EE-BB91-8BAF04519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5568" y="3440504"/>
            <a:ext cx="3443288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9" name="Image 6">
            <a:extLst>
              <a:ext uri="{FF2B5EF4-FFF2-40B4-BE49-F238E27FC236}">
                <a16:creationId xmlns:a16="http://schemas.microsoft.com/office/drawing/2014/main" id="{86E0540C-3355-A50D-AC61-047B54B70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18457" y="3440504"/>
            <a:ext cx="1719263" cy="1724025"/>
          </a:xfrm>
          <a:prstGeom prst="rect">
            <a:avLst/>
          </a:prstGeom>
        </p:spPr>
      </p:pic>
      <p:sp>
        <p:nvSpPr>
          <p:cNvPr id="16" name="Slide Number Placeholder 2">
            <a:extLst>
              <a:ext uri="{FF2B5EF4-FFF2-40B4-BE49-F238E27FC236}">
                <a16:creationId xmlns:a16="http://schemas.microsoft.com/office/drawing/2014/main" id="{B00F713C-1CC6-5879-0410-95F179D56A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E40D3F2-4A7A-F909-AC98-0B402B26776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364808" y="3808750"/>
            <a:ext cx="7043618" cy="2233233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16296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>
            <a:extLst>
              <a:ext uri="{FF2B5EF4-FFF2-40B4-BE49-F238E27FC236}">
                <a16:creationId xmlns:a16="http://schemas.microsoft.com/office/drawing/2014/main" id="{3C7B0BB3-A5CA-7C72-DC39-AD00EC909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3427336"/>
            <a:ext cx="3202546" cy="3430665"/>
          </a:xfrm>
          <a:custGeom>
            <a:avLst/>
            <a:gdLst>
              <a:gd name="connsiteX0" fmla="*/ 0 w 3202546"/>
              <a:gd name="connsiteY0" fmla="*/ 0 h 3430665"/>
              <a:gd name="connsiteX1" fmla="*/ 3202546 w 3202546"/>
              <a:gd name="connsiteY1" fmla="*/ 0 h 3430665"/>
              <a:gd name="connsiteX2" fmla="*/ 3202546 w 3202546"/>
              <a:gd name="connsiteY2" fmla="*/ 3430665 h 3430665"/>
              <a:gd name="connsiteX3" fmla="*/ 0 w 3202546"/>
              <a:gd name="connsiteY3" fmla="*/ 3430665 h 343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30665">
                <a:moveTo>
                  <a:pt x="0" y="0"/>
                </a:moveTo>
                <a:lnTo>
                  <a:pt x="3202546" y="0"/>
                </a:lnTo>
                <a:lnTo>
                  <a:pt x="3202546" y="3430665"/>
                </a:lnTo>
                <a:lnTo>
                  <a:pt x="0" y="343066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07871527-68A5-0A5C-F5A6-A80523BAC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3654149"/>
            <a:ext cx="3202546" cy="3203852"/>
          </a:xfrm>
          <a:custGeom>
            <a:avLst/>
            <a:gdLst>
              <a:gd name="connsiteX0" fmla="*/ 3202546 w 3202546"/>
              <a:gd name="connsiteY0" fmla="*/ 0 h 3203852"/>
              <a:gd name="connsiteX1" fmla="*/ 3202546 w 3202546"/>
              <a:gd name="connsiteY1" fmla="*/ 3203852 h 3203852"/>
              <a:gd name="connsiteX2" fmla="*/ 0 w 3202546"/>
              <a:gd name="connsiteY2" fmla="*/ 3203852 h 3203852"/>
              <a:gd name="connsiteX3" fmla="*/ 0 w 3202546"/>
              <a:gd name="connsiteY3" fmla="*/ 3190718 h 320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203852">
                <a:moveTo>
                  <a:pt x="3202546" y="0"/>
                </a:moveTo>
                <a:lnTo>
                  <a:pt x="3202546" y="3203852"/>
                </a:lnTo>
                <a:lnTo>
                  <a:pt x="0" y="3203852"/>
                </a:lnTo>
                <a:lnTo>
                  <a:pt x="0" y="31907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CEB118B3-9B06-AD11-738A-7A0651F98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5" y="1"/>
            <a:ext cx="3202545" cy="3437345"/>
          </a:xfrm>
          <a:custGeom>
            <a:avLst/>
            <a:gdLst>
              <a:gd name="connsiteX0" fmla="*/ 0 w 3202545"/>
              <a:gd name="connsiteY0" fmla="*/ 0 h 3437345"/>
              <a:gd name="connsiteX1" fmla="*/ 3202545 w 3202545"/>
              <a:gd name="connsiteY1" fmla="*/ 0 h 3437345"/>
              <a:gd name="connsiteX2" fmla="*/ 3202545 w 3202545"/>
              <a:gd name="connsiteY2" fmla="*/ 3437345 h 3437345"/>
              <a:gd name="connsiteX3" fmla="*/ 0 w 3202545"/>
              <a:gd name="connsiteY3" fmla="*/ 3437345 h 343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5" h="3437345">
                <a:moveTo>
                  <a:pt x="0" y="0"/>
                </a:moveTo>
                <a:lnTo>
                  <a:pt x="3202545" y="0"/>
                </a:lnTo>
                <a:lnTo>
                  <a:pt x="3202545" y="3437345"/>
                </a:lnTo>
                <a:lnTo>
                  <a:pt x="0" y="343734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0EA94262-504E-06F2-F383-E832C37B12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6681"/>
            <a:ext cx="3202546" cy="3436477"/>
          </a:xfrm>
          <a:custGeom>
            <a:avLst/>
            <a:gdLst>
              <a:gd name="connsiteX0" fmla="*/ 0 w 3202546"/>
              <a:gd name="connsiteY0" fmla="*/ 0 h 3436477"/>
              <a:gd name="connsiteX1" fmla="*/ 3202546 w 3202546"/>
              <a:gd name="connsiteY1" fmla="*/ 3214418 h 3436477"/>
              <a:gd name="connsiteX2" fmla="*/ 3202546 w 3202546"/>
              <a:gd name="connsiteY2" fmla="*/ 3436477 h 3436477"/>
              <a:gd name="connsiteX3" fmla="*/ 0 w 3202546"/>
              <a:gd name="connsiteY3" fmla="*/ 3436477 h 3436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36477">
                <a:moveTo>
                  <a:pt x="0" y="0"/>
                </a:moveTo>
                <a:lnTo>
                  <a:pt x="3202546" y="3214418"/>
                </a:lnTo>
                <a:lnTo>
                  <a:pt x="3202546" y="3436477"/>
                </a:lnTo>
                <a:lnTo>
                  <a:pt x="0" y="3436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399" y="834635"/>
            <a:ext cx="7796464" cy="1222385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Slide Number Placeholder 2">
            <a:extLst>
              <a:ext uri="{FF2B5EF4-FFF2-40B4-BE49-F238E27FC236}">
                <a16:creationId xmlns:a16="http://schemas.microsoft.com/office/drawing/2014/main" id="{BFBCB81C-7599-87A1-8037-5FB8C374503A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6FF02D51-6992-3FED-2A19-92E5AC564CF4}"/>
              </a:ext>
            </a:extLst>
          </p:cNvPr>
          <p:cNvSpPr>
            <a:spLocks noGrp="1"/>
          </p:cNvSpPr>
          <p:nvPr userDrawn="1">
            <p:ph sz="half" idx="2" hasCustomPrompt="1"/>
          </p:nvPr>
        </p:nvSpPr>
        <p:spPr>
          <a:xfrm>
            <a:off x="914400" y="2303028"/>
            <a:ext cx="3283119" cy="3720337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283464" indent="-283464">
              <a:spcBef>
                <a:spcPts val="1000"/>
              </a:spcBef>
              <a:defRPr sz="1800"/>
            </a:lvl2pPr>
            <a:lvl3pPr marL="283464" indent="-283464">
              <a:spcBef>
                <a:spcPts val="1000"/>
              </a:spcBef>
              <a:defRPr sz="1800"/>
            </a:lvl3pPr>
            <a:lvl4pPr marL="283464" indent="-283464">
              <a:spcBef>
                <a:spcPts val="1000"/>
              </a:spcBef>
              <a:defRPr sz="1800"/>
            </a:lvl4pPr>
            <a:lvl5pPr marL="283464"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Content Placeholder 5">
            <a:extLst>
              <a:ext uri="{FF2B5EF4-FFF2-40B4-BE49-F238E27FC236}">
                <a16:creationId xmlns:a16="http://schemas.microsoft.com/office/drawing/2014/main" id="{C2762372-3C12-61F8-F131-E4C08A2B1735}"/>
              </a:ext>
            </a:extLst>
          </p:cNvPr>
          <p:cNvSpPr>
            <a:spLocks noGrp="1"/>
          </p:cNvSpPr>
          <p:nvPr userDrawn="1">
            <p:ph sz="quarter" idx="4" hasCustomPrompt="1"/>
          </p:nvPr>
        </p:nvSpPr>
        <p:spPr>
          <a:xfrm>
            <a:off x="4782159" y="2303028"/>
            <a:ext cx="3284951" cy="3720337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283464" indent="-283464">
              <a:spcBef>
                <a:spcPts val="1000"/>
              </a:spcBef>
              <a:defRPr sz="1800"/>
            </a:lvl2pPr>
            <a:lvl3pPr marL="283464" indent="-283464">
              <a:spcBef>
                <a:spcPts val="1000"/>
              </a:spcBef>
              <a:defRPr sz="1800"/>
            </a:lvl3pPr>
            <a:lvl4pPr marL="283464" indent="-283464">
              <a:spcBef>
                <a:spcPts val="1000"/>
              </a:spcBef>
              <a:defRPr sz="1800"/>
            </a:lvl4pPr>
            <a:lvl5pPr marL="283464"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6733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376CF4B8-1811-BD21-43A7-560AC4724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-400"/>
            <a:ext cx="12216063" cy="3467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B7B4F0-D3BC-63DF-6429-F771BE5A3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65393"/>
            <a:ext cx="7631709" cy="1091627"/>
          </a:xfrm>
        </p:spPr>
        <p:txBody>
          <a:bodyPr tIns="0" bIns="0"/>
          <a:lstStyle>
            <a:lvl1pPr algn="l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AADE444-940A-5A34-8C49-4F15BC33EEC7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914400" y="2303028"/>
            <a:ext cx="3283119" cy="4144192"/>
          </a:xfrm>
        </p:spPr>
        <p:txBody>
          <a:bodyPr lIns="91440" tIns="0" rIns="91440" bIns="0">
            <a:normAutofit/>
          </a:bodyPr>
          <a:lstStyle>
            <a:lvl1pPr marL="457200" indent="-457200">
              <a:spcBef>
                <a:spcPts val="1000"/>
              </a:spcBef>
              <a:buFont typeface="+mj-lt"/>
              <a:buAutoNum type="arabicPeriod"/>
              <a:defRPr sz="1800"/>
            </a:lvl1pPr>
            <a:lvl2pPr marL="745236" indent="-342900">
              <a:spcBef>
                <a:spcPts val="1000"/>
              </a:spcBef>
              <a:buFont typeface="+mj-lt"/>
              <a:buAutoNum type="alphaLcPeriod"/>
              <a:defRPr sz="1800"/>
            </a:lvl2pPr>
            <a:lvl3pPr marL="1202436" indent="-342900">
              <a:spcBef>
                <a:spcPts val="1000"/>
              </a:spcBef>
              <a:buFont typeface="+mj-lt"/>
              <a:buAutoNum type="arabicParenR"/>
              <a:defRPr sz="1800"/>
            </a:lvl3pPr>
            <a:lvl4pPr marL="1659636" indent="-342900">
              <a:spcBef>
                <a:spcPts val="1000"/>
              </a:spcBef>
              <a:buFont typeface="+mj-lt"/>
              <a:buAutoNum type="alphaLcParenR"/>
              <a:defRPr sz="1800"/>
            </a:lvl4pPr>
            <a:lvl5pPr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79FCB-9A9F-6B60-A95C-FCF020598D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782159" y="2303028"/>
            <a:ext cx="3763950" cy="4144192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indent="-283464">
              <a:spcBef>
                <a:spcPts val="1000"/>
              </a:spcBef>
              <a:defRPr sz="1800"/>
            </a:lvl2pPr>
            <a:lvl3pPr indent="-283464">
              <a:spcBef>
                <a:spcPts val="1000"/>
              </a:spcBef>
              <a:defRPr sz="1800"/>
            </a:lvl3pPr>
            <a:lvl4pPr indent="-283464">
              <a:spcBef>
                <a:spcPts val="1000"/>
              </a:spcBef>
              <a:defRPr sz="1800"/>
            </a:lvl4pPr>
            <a:lvl5pPr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2912B88E-830A-AD4C-378F-46EF5F77950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989454" y="965393"/>
            <a:ext cx="3202545" cy="5892607"/>
          </a:xfrm>
          <a:custGeom>
            <a:avLst/>
            <a:gdLst>
              <a:gd name="connsiteX0" fmla="*/ 0 w 3202545"/>
              <a:gd name="connsiteY0" fmla="*/ 0 h 6023366"/>
              <a:gd name="connsiteX1" fmla="*/ 3202545 w 3202545"/>
              <a:gd name="connsiteY1" fmla="*/ 0 h 6023366"/>
              <a:gd name="connsiteX2" fmla="*/ 3202545 w 3202545"/>
              <a:gd name="connsiteY2" fmla="*/ 3165406 h 6023366"/>
              <a:gd name="connsiteX3" fmla="*/ 2923656 w 3202545"/>
              <a:gd name="connsiteY3" fmla="*/ 3179481 h 6023366"/>
              <a:gd name="connsiteX4" fmla="*/ 364096 w 3202545"/>
              <a:gd name="connsiteY4" fmla="*/ 6016124 h 6023366"/>
              <a:gd name="connsiteX5" fmla="*/ 364096 w 3202545"/>
              <a:gd name="connsiteY5" fmla="*/ 6023364 h 6023366"/>
              <a:gd name="connsiteX6" fmla="*/ 1231541 w 3202545"/>
              <a:gd name="connsiteY6" fmla="*/ 6023364 h 6023366"/>
              <a:gd name="connsiteX7" fmla="*/ 1241636 w 3202545"/>
              <a:gd name="connsiteY7" fmla="*/ 5822974 h 6023366"/>
              <a:gd name="connsiteX8" fmla="*/ 3012253 w 3202545"/>
              <a:gd name="connsiteY8" fmla="*/ 4042481 h 6023366"/>
              <a:gd name="connsiteX9" fmla="*/ 3202545 w 3202545"/>
              <a:gd name="connsiteY9" fmla="*/ 4032784 h 6023366"/>
              <a:gd name="connsiteX10" fmla="*/ 3202545 w 3202545"/>
              <a:gd name="connsiteY10" fmla="*/ 4033098 h 6023366"/>
              <a:gd name="connsiteX11" fmla="*/ 3012291 w 3202545"/>
              <a:gd name="connsiteY11" fmla="*/ 4042794 h 6023366"/>
              <a:gd name="connsiteX12" fmla="*/ 1242011 w 3202545"/>
              <a:gd name="connsiteY12" fmla="*/ 5823008 h 6023366"/>
              <a:gd name="connsiteX13" fmla="*/ 1231918 w 3202545"/>
              <a:gd name="connsiteY13" fmla="*/ 6023365 h 6023366"/>
              <a:gd name="connsiteX14" fmla="*/ 3202545 w 3202545"/>
              <a:gd name="connsiteY14" fmla="*/ 6023365 h 6023366"/>
              <a:gd name="connsiteX15" fmla="*/ 3202545 w 3202545"/>
              <a:gd name="connsiteY15" fmla="*/ 6023366 h 6023366"/>
              <a:gd name="connsiteX16" fmla="*/ 0 w 3202545"/>
              <a:gd name="connsiteY16" fmla="*/ 6023366 h 6023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2545" h="6023366">
                <a:moveTo>
                  <a:pt x="0" y="0"/>
                </a:moveTo>
                <a:lnTo>
                  <a:pt x="3202545" y="0"/>
                </a:lnTo>
                <a:lnTo>
                  <a:pt x="3202545" y="3165406"/>
                </a:lnTo>
                <a:lnTo>
                  <a:pt x="2923656" y="3179481"/>
                </a:lnTo>
                <a:cubicBezTo>
                  <a:pt x="1485615" y="3325450"/>
                  <a:pt x="364096" y="4539349"/>
                  <a:pt x="364096" y="6016124"/>
                </a:cubicBezTo>
                <a:lnTo>
                  <a:pt x="364096" y="6023364"/>
                </a:lnTo>
                <a:lnTo>
                  <a:pt x="1231541" y="6023364"/>
                </a:lnTo>
                <a:lnTo>
                  <a:pt x="1241636" y="5822974"/>
                </a:lnTo>
                <a:cubicBezTo>
                  <a:pt x="1336361" y="4887576"/>
                  <a:pt x="2077946" y="4138236"/>
                  <a:pt x="3012253" y="4042481"/>
                </a:cubicBezTo>
                <a:lnTo>
                  <a:pt x="3202545" y="4032784"/>
                </a:lnTo>
                <a:lnTo>
                  <a:pt x="3202545" y="4033098"/>
                </a:lnTo>
                <a:lnTo>
                  <a:pt x="3012291" y="4042794"/>
                </a:lnTo>
                <a:cubicBezTo>
                  <a:pt x="2078162" y="4138534"/>
                  <a:pt x="1336718" y="4887757"/>
                  <a:pt x="1242011" y="5823008"/>
                </a:cubicBezTo>
                <a:lnTo>
                  <a:pt x="1231918" y="6023365"/>
                </a:lnTo>
                <a:lnTo>
                  <a:pt x="3202545" y="6023365"/>
                </a:lnTo>
                <a:lnTo>
                  <a:pt x="3202545" y="6023366"/>
                </a:lnTo>
                <a:lnTo>
                  <a:pt x="0" y="6023366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9152F76-E42E-3D76-6BDB-2FA0D6921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353550" y="4000041"/>
            <a:ext cx="2838450" cy="2857959"/>
            <a:chOff x="12797096" y="4000041"/>
            <a:chExt cx="2838450" cy="2857959"/>
          </a:xfrm>
        </p:grpSpPr>
        <p:sp>
          <p:nvSpPr>
            <p:cNvPr id="20" name="Freeform: Shape 28">
              <a:extLst>
                <a:ext uri="{FF2B5EF4-FFF2-40B4-BE49-F238E27FC236}">
                  <a16:creationId xmlns:a16="http://schemas.microsoft.com/office/drawing/2014/main" id="{ED0348C7-D83F-0AD7-2539-41219A795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2797096" y="4000041"/>
              <a:ext cx="2838450" cy="2857958"/>
            </a:xfrm>
            <a:custGeom>
              <a:avLst/>
              <a:gdLst>
                <a:gd name="connsiteX0" fmla="*/ 1971005 w 2838450"/>
                <a:gd name="connsiteY0" fmla="*/ 0 h 2857958"/>
                <a:gd name="connsiteX1" fmla="*/ 2838450 w 2838450"/>
                <a:gd name="connsiteY1" fmla="*/ 0 h 2857958"/>
                <a:gd name="connsiteX2" fmla="*/ 2838450 w 2838450"/>
                <a:gd name="connsiteY2" fmla="*/ 7240 h 2857958"/>
                <a:gd name="connsiteX3" fmla="*/ 278890 w 2838450"/>
                <a:gd name="connsiteY3" fmla="*/ 2843883 h 2857958"/>
                <a:gd name="connsiteX4" fmla="*/ 0 w 2838450"/>
                <a:gd name="connsiteY4" fmla="*/ 2857958 h 2857958"/>
                <a:gd name="connsiteX5" fmla="*/ 0 w 2838450"/>
                <a:gd name="connsiteY5" fmla="*/ 1990580 h 2857958"/>
                <a:gd name="connsiteX6" fmla="*/ 190293 w 2838450"/>
                <a:gd name="connsiteY6" fmla="*/ 1980883 h 2857958"/>
                <a:gd name="connsiteX7" fmla="*/ 1960910 w 2838450"/>
                <a:gd name="connsiteY7" fmla="*/ 200390 h 285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38450" h="2857958">
                  <a:moveTo>
                    <a:pt x="1971005" y="0"/>
                  </a:moveTo>
                  <a:lnTo>
                    <a:pt x="2838450" y="0"/>
                  </a:lnTo>
                  <a:lnTo>
                    <a:pt x="2838450" y="7240"/>
                  </a:lnTo>
                  <a:cubicBezTo>
                    <a:pt x="2838450" y="1484015"/>
                    <a:pt x="1716931" y="2697914"/>
                    <a:pt x="278890" y="2843883"/>
                  </a:cubicBezTo>
                  <a:lnTo>
                    <a:pt x="0" y="2857958"/>
                  </a:lnTo>
                  <a:lnTo>
                    <a:pt x="0" y="1990580"/>
                  </a:lnTo>
                  <a:lnTo>
                    <a:pt x="190293" y="1980883"/>
                  </a:lnTo>
                  <a:cubicBezTo>
                    <a:pt x="1124600" y="1885128"/>
                    <a:pt x="1866185" y="1135788"/>
                    <a:pt x="1960910" y="2003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/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E911AA2D-BE77-278D-CD2E-2EB3E180F3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3664918" y="4867733"/>
              <a:ext cx="1970627" cy="1990267"/>
            </a:xfrm>
            <a:custGeom>
              <a:avLst/>
              <a:gdLst>
                <a:gd name="connsiteX0" fmla="*/ 0 w 1970627"/>
                <a:gd name="connsiteY0" fmla="*/ 0 h 1990267"/>
                <a:gd name="connsiteX1" fmla="*/ 1970627 w 1970627"/>
                <a:gd name="connsiteY1" fmla="*/ 0 h 1990267"/>
                <a:gd name="connsiteX2" fmla="*/ 1960534 w 1970627"/>
                <a:gd name="connsiteY2" fmla="*/ 200357 h 1990267"/>
                <a:gd name="connsiteX3" fmla="*/ 190254 w 1970627"/>
                <a:gd name="connsiteY3" fmla="*/ 1980571 h 1990267"/>
                <a:gd name="connsiteX4" fmla="*/ 0 w 1970627"/>
                <a:gd name="connsiteY4" fmla="*/ 1990267 h 1990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0627" h="1990267">
                  <a:moveTo>
                    <a:pt x="0" y="0"/>
                  </a:moveTo>
                  <a:lnTo>
                    <a:pt x="1970627" y="0"/>
                  </a:lnTo>
                  <a:lnTo>
                    <a:pt x="1960534" y="200357"/>
                  </a:lnTo>
                  <a:cubicBezTo>
                    <a:pt x="1865827" y="1135608"/>
                    <a:pt x="1124383" y="1884831"/>
                    <a:pt x="190254" y="1980571"/>
                  </a:cubicBezTo>
                  <a:lnTo>
                    <a:pt x="0" y="199026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: Shape 15">
              <a:extLst>
                <a:ext uri="{FF2B5EF4-FFF2-40B4-BE49-F238E27FC236}">
                  <a16:creationId xmlns:a16="http://schemas.microsoft.com/office/drawing/2014/main" id="{B6CE0BA6-C0FD-AC39-6C31-8477E0CAF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4632096" y="5844983"/>
              <a:ext cx="1003449" cy="1013015"/>
            </a:xfrm>
            <a:custGeom>
              <a:avLst/>
              <a:gdLst>
                <a:gd name="connsiteX0" fmla="*/ 0 w 1003449"/>
                <a:gd name="connsiteY0" fmla="*/ 0 h 1013015"/>
                <a:gd name="connsiteX1" fmla="*/ 1003449 w 1003449"/>
                <a:gd name="connsiteY1" fmla="*/ 0 h 1013015"/>
                <a:gd name="connsiteX2" fmla="*/ 998306 w 1003449"/>
                <a:gd name="connsiteY2" fmla="*/ 100639 h 1013015"/>
                <a:gd name="connsiteX3" fmla="*/ 90663 w 1003449"/>
                <a:gd name="connsiteY3" fmla="*/ 1008380 h 1013015"/>
                <a:gd name="connsiteX4" fmla="*/ 0 w 1003449"/>
                <a:gd name="connsiteY4" fmla="*/ 1013015 h 1013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449" h="1013015">
                  <a:moveTo>
                    <a:pt x="0" y="0"/>
                  </a:moveTo>
                  <a:lnTo>
                    <a:pt x="1003449" y="0"/>
                  </a:lnTo>
                  <a:lnTo>
                    <a:pt x="998306" y="100639"/>
                  </a:lnTo>
                  <a:cubicBezTo>
                    <a:pt x="949402" y="576784"/>
                    <a:pt x="566756" y="959471"/>
                    <a:pt x="90663" y="1008380"/>
                  </a:cubicBezTo>
                  <a:lnTo>
                    <a:pt x="0" y="10130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Image 2">
              <a:extLst>
                <a:ext uri="{FF2B5EF4-FFF2-40B4-BE49-F238E27FC236}">
                  <a16:creationId xmlns:a16="http://schemas.microsoft.com/office/drawing/2014/main" id="{666AD1A4-36DE-12F3-BB78-BA678A595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3402193" y="5492845"/>
              <a:ext cx="775021" cy="775021"/>
            </a:xfrm>
            <a:custGeom>
              <a:avLst/>
              <a:gdLst>
                <a:gd name="connsiteX0" fmla="*/ 387511 w 775021"/>
                <a:gd name="connsiteY0" fmla="*/ 775021 h 775021"/>
                <a:gd name="connsiteX1" fmla="*/ 775021 w 775021"/>
                <a:gd name="connsiteY1" fmla="*/ 387511 h 775021"/>
                <a:gd name="connsiteX2" fmla="*/ 387511 w 775021"/>
                <a:gd name="connsiteY2" fmla="*/ 0 h 775021"/>
                <a:gd name="connsiteX3" fmla="*/ 0 w 775021"/>
                <a:gd name="connsiteY3" fmla="*/ 387511 h 775021"/>
                <a:gd name="connsiteX4" fmla="*/ 387511 w 775021"/>
                <a:gd name="connsiteY4" fmla="*/ 775021 h 775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5021" h="775021">
                  <a:moveTo>
                    <a:pt x="387511" y="775021"/>
                  </a:moveTo>
                  <a:cubicBezTo>
                    <a:pt x="601527" y="775021"/>
                    <a:pt x="775021" y="601527"/>
                    <a:pt x="775021" y="387511"/>
                  </a:cubicBezTo>
                  <a:cubicBezTo>
                    <a:pt x="775021" y="173494"/>
                    <a:pt x="601527" y="0"/>
                    <a:pt x="387511" y="0"/>
                  </a:cubicBezTo>
                  <a:cubicBezTo>
                    <a:pt x="173494" y="0"/>
                    <a:pt x="0" y="173494"/>
                    <a:pt x="0" y="387511"/>
                  </a:cubicBezTo>
                  <a:cubicBezTo>
                    <a:pt x="0" y="601527"/>
                    <a:pt x="173494" y="775021"/>
                    <a:pt x="387511" y="775021"/>
                  </a:cubicBezTo>
                  <a:close/>
                </a:path>
              </a:pathLst>
            </a:custGeom>
            <a:solidFill>
              <a:schemeClr val="accent6"/>
            </a:solidFill>
            <a:ln w="38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4" name="Slide Number Placeholder 2">
            <a:extLst>
              <a:ext uri="{FF2B5EF4-FFF2-40B4-BE49-F238E27FC236}">
                <a16:creationId xmlns:a16="http://schemas.microsoft.com/office/drawing/2014/main" id="{79071EEC-EAD1-8B22-009A-68E74589AA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620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28259CF0-6BC5-3693-6F49-C4489C07C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89454" y="-2546"/>
            <a:ext cx="3202546" cy="3441072"/>
          </a:xfrm>
          <a:custGeom>
            <a:avLst/>
            <a:gdLst>
              <a:gd name="connsiteX0" fmla="*/ 3202546 w 3202546"/>
              <a:gd name="connsiteY0" fmla="*/ 0 h 3441072"/>
              <a:gd name="connsiteX1" fmla="*/ 3202546 w 3202546"/>
              <a:gd name="connsiteY1" fmla="*/ 3441072 h 3441072"/>
              <a:gd name="connsiteX2" fmla="*/ 0 w 3202546"/>
              <a:gd name="connsiteY2" fmla="*/ 3441072 h 3441072"/>
              <a:gd name="connsiteX3" fmla="*/ 3082686 w 3202546"/>
              <a:gd name="connsiteY3" fmla="*/ 6086 h 3441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41072">
                <a:moveTo>
                  <a:pt x="3202546" y="0"/>
                </a:moveTo>
                <a:lnTo>
                  <a:pt x="3202546" y="3441072"/>
                </a:lnTo>
                <a:lnTo>
                  <a:pt x="0" y="3441072"/>
                </a:lnTo>
                <a:cubicBezTo>
                  <a:pt x="0" y="1653352"/>
                  <a:pt x="1351216" y="182908"/>
                  <a:pt x="3082686" y="6086"/>
                </a:cubicBezTo>
                <a:close/>
              </a:path>
            </a:pathLst>
          </a:custGeom>
          <a:solidFill>
            <a:schemeClr val="accent1"/>
          </a:solidFill>
          <a:ln w="4756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6" name="Image 4">
            <a:extLst>
              <a:ext uri="{FF2B5EF4-FFF2-40B4-BE49-F238E27FC236}">
                <a16:creationId xmlns:a16="http://schemas.microsoft.com/office/drawing/2014/main" id="{9019DA73-2516-F3D2-ECDB-620C90483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9991725" y="1247775"/>
            <a:ext cx="2200275" cy="2181225"/>
          </a:xfrm>
          <a:custGeom>
            <a:avLst/>
            <a:gdLst>
              <a:gd name="connsiteX0" fmla="*/ 0 w 2200275"/>
              <a:gd name="connsiteY0" fmla="*/ 0 h 2181225"/>
              <a:gd name="connsiteX1" fmla="*/ 2200275 w 2200275"/>
              <a:gd name="connsiteY1" fmla="*/ 2181225 h 2181225"/>
              <a:gd name="connsiteX2" fmla="*/ 2200275 w 2200275"/>
              <a:gd name="connsiteY2" fmla="*/ 0 h 2181225"/>
              <a:gd name="connsiteX3" fmla="*/ 0 w 2200275"/>
              <a:gd name="connsiteY3" fmla="*/ 0 h 218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0275" h="2181225">
                <a:moveTo>
                  <a:pt x="0" y="0"/>
                </a:moveTo>
                <a:cubicBezTo>
                  <a:pt x="0" y="1204689"/>
                  <a:pt x="985061" y="2181225"/>
                  <a:pt x="2200275" y="2181225"/>
                </a:cubicBezTo>
                <a:lnTo>
                  <a:pt x="2200275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5665DA82-D253-8EC5-5DFB-F0266ED9F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-20086" y="5331514"/>
            <a:ext cx="2148416" cy="1526486"/>
          </a:xfrm>
          <a:custGeom>
            <a:avLst/>
            <a:gdLst>
              <a:gd name="connsiteX0" fmla="*/ 0 w 2148416"/>
              <a:gd name="connsiteY0" fmla="*/ 1526486 h 1526486"/>
              <a:gd name="connsiteX1" fmla="*/ 2098930 w 2148416"/>
              <a:gd name="connsiteY1" fmla="*/ 135201 h 1526486"/>
              <a:gd name="connsiteX2" fmla="*/ 2148416 w 2148416"/>
              <a:gd name="connsiteY2" fmla="*/ 0 h 1526486"/>
              <a:gd name="connsiteX3" fmla="*/ 0 w 2148416"/>
              <a:gd name="connsiteY3" fmla="*/ 0 h 1526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8416" h="1526486">
                <a:moveTo>
                  <a:pt x="0" y="1526486"/>
                </a:moveTo>
                <a:cubicBezTo>
                  <a:pt x="943526" y="1526486"/>
                  <a:pt x="1753109" y="952785"/>
                  <a:pt x="2098930" y="135201"/>
                </a:cubicBezTo>
                <a:lnTo>
                  <a:pt x="21484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alpha val="50000"/>
            </a:schemeClr>
          </a:solidFill>
          <a:ln w="508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pic>
        <p:nvPicPr>
          <p:cNvPr id="21" name="Image 2">
            <a:extLst>
              <a:ext uri="{FF2B5EF4-FFF2-40B4-BE49-F238E27FC236}">
                <a16:creationId xmlns:a16="http://schemas.microsoft.com/office/drawing/2014/main" id="{A8B7F1F1-806C-8D65-7340-220A0C4653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5400000">
            <a:off x="9991886" y="1247775"/>
            <a:ext cx="2200114" cy="2200114"/>
          </a:xfrm>
          <a:prstGeom prst="rect">
            <a:avLst/>
          </a:prstGeom>
        </p:spPr>
      </p:pic>
      <p:sp>
        <p:nvSpPr>
          <p:cNvPr id="12" name="Freeform 11">
            <a:extLst>
              <a:ext uri="{FF2B5EF4-FFF2-40B4-BE49-F238E27FC236}">
                <a16:creationId xmlns:a16="http://schemas.microsoft.com/office/drawing/2014/main" id="{E76518D4-6149-BA03-3BE5-6A13A792C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40428" y="6470488"/>
            <a:ext cx="775021" cy="387513"/>
          </a:xfrm>
          <a:custGeom>
            <a:avLst/>
            <a:gdLst>
              <a:gd name="connsiteX0" fmla="*/ 387511 w 775021"/>
              <a:gd name="connsiteY0" fmla="*/ 0 h 387513"/>
              <a:gd name="connsiteX1" fmla="*/ 775021 w 775021"/>
              <a:gd name="connsiteY1" fmla="*/ 387511 h 387513"/>
              <a:gd name="connsiteX2" fmla="*/ 775021 w 775021"/>
              <a:gd name="connsiteY2" fmla="*/ 387513 h 387513"/>
              <a:gd name="connsiteX3" fmla="*/ 1 w 775021"/>
              <a:gd name="connsiteY3" fmla="*/ 387513 h 387513"/>
              <a:gd name="connsiteX4" fmla="*/ 0 w 775021"/>
              <a:gd name="connsiteY4" fmla="*/ 387511 h 387513"/>
              <a:gd name="connsiteX5" fmla="*/ 387511 w 775021"/>
              <a:gd name="connsiteY5" fmla="*/ 0 h 387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5021" h="387513">
                <a:moveTo>
                  <a:pt x="387511" y="0"/>
                </a:moveTo>
                <a:cubicBezTo>
                  <a:pt x="601527" y="0"/>
                  <a:pt x="775021" y="173494"/>
                  <a:pt x="775021" y="387511"/>
                </a:cubicBezTo>
                <a:lnTo>
                  <a:pt x="775021" y="387513"/>
                </a:lnTo>
                <a:lnTo>
                  <a:pt x="1" y="387513"/>
                </a:lnTo>
                <a:lnTo>
                  <a:pt x="0" y="387511"/>
                </a:lnTo>
                <a:cubicBezTo>
                  <a:pt x="0" y="173494"/>
                  <a:pt x="173494" y="0"/>
                  <a:pt x="387511" y="0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057274"/>
            <a:ext cx="7843837" cy="1012782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58F56A7F-403C-059D-4B58-A8D59888A158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914400" y="2331791"/>
            <a:ext cx="6903076" cy="3721817"/>
          </a:xfrm>
        </p:spPr>
        <p:txBody>
          <a:bodyPr t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723BF40-731C-2A5B-FC2F-B59DEF431C6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89454" y="3405189"/>
            <a:ext cx="3202546" cy="3452811"/>
          </a:xfrm>
          <a:solidFill>
            <a:schemeClr val="accent1"/>
          </a:solidFill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Slide Number Placeholder 2">
            <a:extLst>
              <a:ext uri="{FF2B5EF4-FFF2-40B4-BE49-F238E27FC236}">
                <a16:creationId xmlns:a16="http://schemas.microsoft.com/office/drawing/2014/main" id="{3ACD3A33-D8A4-7058-9798-30967E3EFD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104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>
            <a:extLst>
              <a:ext uri="{FF2B5EF4-FFF2-40B4-BE49-F238E27FC236}">
                <a16:creationId xmlns:a16="http://schemas.microsoft.com/office/drawing/2014/main" id="{D014917C-8694-B4A4-A211-0F31F00E2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1550562" cy="2545382"/>
          </a:xfrm>
          <a:custGeom>
            <a:avLst/>
            <a:gdLst>
              <a:gd name="connsiteX0" fmla="*/ 683117 w 1550562"/>
              <a:gd name="connsiteY0" fmla="*/ 0 h 2545382"/>
              <a:gd name="connsiteX1" fmla="*/ 1550562 w 1550562"/>
              <a:gd name="connsiteY1" fmla="*/ 0 h 2545382"/>
              <a:gd name="connsiteX2" fmla="*/ 1550562 w 1550562"/>
              <a:gd name="connsiteY2" fmla="*/ 7240 h 2545382"/>
              <a:gd name="connsiteX3" fmla="*/ 221868 w 1550562"/>
              <a:gd name="connsiteY3" fmla="*/ 2418735 h 2545382"/>
              <a:gd name="connsiteX4" fmla="*/ 0 w 1550562"/>
              <a:gd name="connsiteY4" fmla="*/ 2545382 h 2545382"/>
              <a:gd name="connsiteX5" fmla="*/ 0 w 1550562"/>
              <a:gd name="connsiteY5" fmla="*/ 1500516 h 2545382"/>
              <a:gd name="connsiteX6" fmla="*/ 102557 w 1550562"/>
              <a:gd name="connsiteY6" fmla="*/ 1405503 h 2545382"/>
              <a:gd name="connsiteX7" fmla="*/ 673022 w 1550562"/>
              <a:gd name="connsiteY7" fmla="*/ 200390 h 2545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0562" h="2545382">
                <a:moveTo>
                  <a:pt x="683117" y="0"/>
                </a:moveTo>
                <a:lnTo>
                  <a:pt x="1550562" y="0"/>
                </a:lnTo>
                <a:lnTo>
                  <a:pt x="1550562" y="7240"/>
                </a:lnTo>
                <a:cubicBezTo>
                  <a:pt x="1550562" y="1022523"/>
                  <a:pt x="1020469" y="1913556"/>
                  <a:pt x="221868" y="2418735"/>
                </a:cubicBezTo>
                <a:lnTo>
                  <a:pt x="0" y="2545382"/>
                </a:lnTo>
                <a:lnTo>
                  <a:pt x="0" y="1500516"/>
                </a:lnTo>
                <a:lnTo>
                  <a:pt x="102557" y="1405503"/>
                </a:lnTo>
                <a:cubicBezTo>
                  <a:pt x="416582" y="1089274"/>
                  <a:pt x="625660" y="668089"/>
                  <a:pt x="673022" y="20039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7DB6972-BB75-254A-BA88-C0C3E6E93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682740" cy="1500050"/>
          </a:xfrm>
          <a:custGeom>
            <a:avLst/>
            <a:gdLst>
              <a:gd name="connsiteX0" fmla="*/ 0 w 682740"/>
              <a:gd name="connsiteY0" fmla="*/ 0 h 1500050"/>
              <a:gd name="connsiteX1" fmla="*/ 682740 w 682740"/>
              <a:gd name="connsiteY1" fmla="*/ 0 h 1500050"/>
              <a:gd name="connsiteX2" fmla="*/ 672647 w 682740"/>
              <a:gd name="connsiteY2" fmla="*/ 200357 h 1500050"/>
              <a:gd name="connsiteX3" fmla="*/ 102290 w 682740"/>
              <a:gd name="connsiteY3" fmla="*/ 1405281 h 1500050"/>
              <a:gd name="connsiteX4" fmla="*/ 0 w 682740"/>
              <a:gd name="connsiteY4" fmla="*/ 1500050 h 15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2740" h="1500050">
                <a:moveTo>
                  <a:pt x="0" y="0"/>
                </a:moveTo>
                <a:lnTo>
                  <a:pt x="682740" y="0"/>
                </a:lnTo>
                <a:lnTo>
                  <a:pt x="672647" y="200357"/>
                </a:lnTo>
                <a:cubicBezTo>
                  <a:pt x="625294" y="667983"/>
                  <a:pt x="416256" y="1089101"/>
                  <a:pt x="102290" y="1405281"/>
                </a:cubicBezTo>
                <a:lnTo>
                  <a:pt x="0" y="1500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Image 2">
            <a:extLst>
              <a:ext uri="{FF2B5EF4-FFF2-40B4-BE49-F238E27FC236}">
                <a16:creationId xmlns:a16="http://schemas.microsoft.com/office/drawing/2014/main" id="{790E862E-398F-571C-EC2C-3D17164DE0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0445" y="314191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C975BF2-D657-C309-269D-B8D0062631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0563" y="1089213"/>
            <a:ext cx="9879437" cy="980844"/>
          </a:xfrm>
        </p:spPr>
        <p:txBody>
          <a:bodyPr tIns="0" bIns="0"/>
          <a:lstStyle>
            <a:lvl1pPr algn="l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Text Placeholder 54">
            <a:extLst>
              <a:ext uri="{FF2B5EF4-FFF2-40B4-BE49-F238E27FC236}">
                <a16:creationId xmlns:a16="http://schemas.microsoft.com/office/drawing/2014/main" id="{A0AEB4DF-13C8-8171-2BDB-FD1AD542E78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50564" y="2331958"/>
            <a:ext cx="2975217" cy="3704266"/>
          </a:xfrm>
        </p:spPr>
        <p:txBody>
          <a:bodyPr lIns="91440" tIns="0" rIns="91440" bIns="0"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/>
            </a:lvl1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134EBA-AF32-9F8A-370F-0D3E842F039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087154" y="2331791"/>
            <a:ext cx="6345893" cy="3721817"/>
          </a:xfrm>
        </p:spPr>
        <p:txBody>
          <a:bodyPr lIns="91440" rIns="9144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Slide Number Placeholder 2">
            <a:extLst>
              <a:ext uri="{FF2B5EF4-FFF2-40B4-BE49-F238E27FC236}">
                <a16:creationId xmlns:a16="http://schemas.microsoft.com/office/drawing/2014/main" id="{AE99A73D-155B-A133-9671-506F54A05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958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raphic 28">
            <a:extLst>
              <a:ext uri="{FF2B5EF4-FFF2-40B4-BE49-F238E27FC236}">
                <a16:creationId xmlns:a16="http://schemas.microsoft.com/office/drawing/2014/main" id="{D5595DD5-43B0-252F-8BC6-6B74340C5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193"/>
          <a:stretch/>
        </p:blipFill>
        <p:spPr>
          <a:xfrm>
            <a:off x="1" y="-1"/>
            <a:ext cx="443344" cy="6856025"/>
          </a:xfrm>
          <a:custGeom>
            <a:avLst/>
            <a:gdLst>
              <a:gd name="connsiteX0" fmla="*/ 0 w 1734410"/>
              <a:gd name="connsiteY0" fmla="*/ 0 h 4795637"/>
              <a:gd name="connsiteX1" fmla="*/ 1734410 w 1734410"/>
              <a:gd name="connsiteY1" fmla="*/ 0 h 4795637"/>
              <a:gd name="connsiteX2" fmla="*/ 1734410 w 1734410"/>
              <a:gd name="connsiteY2" fmla="*/ 4795637 h 4795637"/>
              <a:gd name="connsiteX3" fmla="*/ 0 w 1734410"/>
              <a:gd name="connsiteY3" fmla="*/ 4795637 h 4795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4410" h="4795637">
                <a:moveTo>
                  <a:pt x="0" y="0"/>
                </a:moveTo>
                <a:lnTo>
                  <a:pt x="1734410" y="0"/>
                </a:lnTo>
                <a:lnTo>
                  <a:pt x="1734410" y="4795637"/>
                </a:lnTo>
                <a:lnTo>
                  <a:pt x="0" y="479563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50564" y="1057274"/>
            <a:ext cx="9875463" cy="999746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9" name="Freeform 48">
            <a:extLst>
              <a:ext uri="{FF2B5EF4-FFF2-40B4-BE49-F238E27FC236}">
                <a16:creationId xmlns:a16="http://schemas.microsoft.com/office/drawing/2014/main" id="{BC3A3767-6C5E-8188-0A49-955BBACE37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-3" y="4420134"/>
            <a:ext cx="1293237" cy="2437866"/>
          </a:xfrm>
          <a:custGeom>
            <a:avLst/>
            <a:gdLst>
              <a:gd name="connsiteX0" fmla="*/ 1293237 w 1293237"/>
              <a:gd name="connsiteY0" fmla="*/ 2437866 h 2437866"/>
              <a:gd name="connsiteX1" fmla="*/ 1292465 w 1293237"/>
              <a:gd name="connsiteY1" fmla="*/ 2437373 h 2437866"/>
              <a:gd name="connsiteX2" fmla="*/ 0 w 1293237"/>
              <a:gd name="connsiteY2" fmla="*/ 0 h 2437866"/>
              <a:gd name="connsiteX3" fmla="*/ 1293237 w 1293237"/>
              <a:gd name="connsiteY3" fmla="*/ 0 h 243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3237" h="2437866">
                <a:moveTo>
                  <a:pt x="1293237" y="2437866"/>
                </a:moveTo>
                <a:lnTo>
                  <a:pt x="1292465" y="2437373"/>
                </a:lnTo>
                <a:cubicBezTo>
                  <a:pt x="511725" y="1903845"/>
                  <a:pt x="0" y="1011184"/>
                  <a:pt x="0" y="0"/>
                </a:cubicBezTo>
                <a:lnTo>
                  <a:pt x="1293237" y="0"/>
                </a:lnTo>
                <a:close/>
              </a:path>
            </a:pathLst>
          </a:custGeom>
          <a:solidFill>
            <a:schemeClr val="accent1"/>
          </a:solidFill>
          <a:ln w="476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E4BD7F71-D12B-4F27-1505-FF681CF55F7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550564" y="2303028"/>
            <a:ext cx="5829147" cy="3961593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FB87C65D-4EF3-18C8-18A8-477F87A37E51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7940842" y="2303028"/>
            <a:ext cx="3485184" cy="3961593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7" name="Slide Number Placeholder 2">
            <a:extLst>
              <a:ext uri="{FF2B5EF4-FFF2-40B4-BE49-F238E27FC236}">
                <a16:creationId xmlns:a16="http://schemas.microsoft.com/office/drawing/2014/main" id="{AEFFA34C-885D-E995-D8F9-B4ACFBF311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C6639AD7-128F-B39D-B45F-0F22A2C6D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193"/>
          <a:stretch/>
        </p:blipFill>
        <p:spPr>
          <a:xfrm rot="5400000">
            <a:off x="6072641" y="-5676015"/>
            <a:ext cx="443344" cy="11795374"/>
          </a:xfrm>
          <a:custGeom>
            <a:avLst/>
            <a:gdLst>
              <a:gd name="connsiteX0" fmla="*/ 0 w 1734410"/>
              <a:gd name="connsiteY0" fmla="*/ 0 h 4795637"/>
              <a:gd name="connsiteX1" fmla="*/ 1734410 w 1734410"/>
              <a:gd name="connsiteY1" fmla="*/ 0 h 4795637"/>
              <a:gd name="connsiteX2" fmla="*/ 1734410 w 1734410"/>
              <a:gd name="connsiteY2" fmla="*/ 4795637 h 4795637"/>
              <a:gd name="connsiteX3" fmla="*/ 0 w 1734410"/>
              <a:gd name="connsiteY3" fmla="*/ 4795637 h 4795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4410" h="4795637">
                <a:moveTo>
                  <a:pt x="0" y="0"/>
                </a:moveTo>
                <a:lnTo>
                  <a:pt x="1734410" y="0"/>
                </a:lnTo>
                <a:lnTo>
                  <a:pt x="1734410" y="4795637"/>
                </a:lnTo>
                <a:lnTo>
                  <a:pt x="0" y="4795637"/>
                </a:lnTo>
                <a:close/>
              </a:path>
            </a:pathLst>
          </a:cu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48479A23-C29C-C711-510C-05B69B882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1443" r="10857"/>
          <a:stretch/>
        </p:blipFill>
        <p:spPr>
          <a:xfrm rot="16200000">
            <a:off x="-6447" y="6444"/>
            <a:ext cx="1961253" cy="1948364"/>
          </a:xfrm>
          <a:custGeom>
            <a:avLst/>
            <a:gdLst>
              <a:gd name="connsiteX0" fmla="*/ 1961253 w 1961253"/>
              <a:gd name="connsiteY0" fmla="*/ 0 h 1948364"/>
              <a:gd name="connsiteX1" fmla="*/ 1961253 w 1961253"/>
              <a:gd name="connsiteY1" fmla="*/ 1948364 h 1948364"/>
              <a:gd name="connsiteX2" fmla="*/ 0 w 1961253"/>
              <a:gd name="connsiteY2" fmla="*/ 1948364 h 1948364"/>
              <a:gd name="connsiteX3" fmla="*/ 0 w 1961253"/>
              <a:gd name="connsiteY3" fmla="*/ 0 h 1948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1253" h="1948364">
                <a:moveTo>
                  <a:pt x="1961253" y="0"/>
                </a:moveTo>
                <a:lnTo>
                  <a:pt x="1961253" y="1948364"/>
                </a:lnTo>
                <a:lnTo>
                  <a:pt x="0" y="1948364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7" name="Image 2">
            <a:extLst>
              <a:ext uri="{FF2B5EF4-FFF2-40B4-BE49-F238E27FC236}">
                <a16:creationId xmlns:a16="http://schemas.microsoft.com/office/drawing/2014/main" id="{F3DC42FA-4B8F-2EFC-CAB4-1CCAB93BE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96626" y="4929577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65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376CF4B8-1811-BD21-43A7-560AC4724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0"/>
            <a:ext cx="12216063" cy="3467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B7B4F0-D3BC-63DF-6429-F771BE5A3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57274"/>
            <a:ext cx="10511627" cy="1012785"/>
          </a:xfrm>
        </p:spPr>
        <p:txBody>
          <a:bodyPr tIns="0" bIns="0"/>
          <a:lstStyle>
            <a:lvl1pPr algn="ctr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4D6DED8E-165F-59D7-F01C-4EF0446E5FC0}"/>
              </a:ext>
            </a:extLst>
          </p:cNvPr>
          <p:cNvSpPr>
            <a:spLocks noGrp="1"/>
          </p:cNvSpPr>
          <p:nvPr userDrawn="1">
            <p:ph sz="quarter" idx="4" hasCustomPrompt="1"/>
          </p:nvPr>
        </p:nvSpPr>
        <p:spPr>
          <a:xfrm>
            <a:off x="914400" y="2316067"/>
            <a:ext cx="10511627" cy="3948557"/>
          </a:xfrm>
        </p:spPr>
        <p:txBody>
          <a:bodyPr lIns="91440" tIns="91440" rIns="91440" bIns="9144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2">
            <a:extLst>
              <a:ext uri="{FF2B5EF4-FFF2-40B4-BE49-F238E27FC236}">
                <a16:creationId xmlns:a16="http://schemas.microsoft.com/office/drawing/2014/main" id="{2933FDAB-13EE-5F9F-5DFC-A5A60BC636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508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EF1F750-031C-BDB7-BD7B-9CBE17406F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948738" cy="6858000"/>
          </a:xfrm>
          <a:custGeom>
            <a:avLst/>
            <a:gdLst>
              <a:gd name="connsiteX0" fmla="*/ 0 w 8948738"/>
              <a:gd name="connsiteY0" fmla="*/ 0 h 6858000"/>
              <a:gd name="connsiteX1" fmla="*/ 5932941 w 8948738"/>
              <a:gd name="connsiteY1" fmla="*/ 0 h 6858000"/>
              <a:gd name="connsiteX2" fmla="*/ 6047310 w 8948738"/>
              <a:gd name="connsiteY2" fmla="*/ 14613 h 6858000"/>
              <a:gd name="connsiteX3" fmla="*/ 8948738 w 8948738"/>
              <a:gd name="connsiteY3" fmla="*/ 3416480 h 6858000"/>
              <a:gd name="connsiteX4" fmla="*/ 5702202 w 8948738"/>
              <a:gd name="connsiteY4" fmla="*/ 6853523 h 6858000"/>
              <a:gd name="connsiteX5" fmla="*/ 5526113 w 8948738"/>
              <a:gd name="connsiteY5" fmla="*/ 6858000 h 6858000"/>
              <a:gd name="connsiteX6" fmla="*/ 0 w 894873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48738" h="6858000">
                <a:moveTo>
                  <a:pt x="0" y="0"/>
                </a:moveTo>
                <a:lnTo>
                  <a:pt x="5932941" y="0"/>
                </a:lnTo>
                <a:lnTo>
                  <a:pt x="6047310" y="14613"/>
                </a:lnTo>
                <a:cubicBezTo>
                  <a:pt x="7690210" y="267026"/>
                  <a:pt x="8948738" y="1693971"/>
                  <a:pt x="8948738" y="3416480"/>
                </a:cubicBezTo>
                <a:cubicBezTo>
                  <a:pt x="8948738" y="5257788"/>
                  <a:pt x="7510634" y="6761349"/>
                  <a:pt x="5702202" y="6853523"/>
                </a:cubicBezTo>
                <a:lnTo>
                  <a:pt x="552611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47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EB515B5-2D9F-58E1-6E3C-CCBF105D89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27501" y="0"/>
            <a:ext cx="4671276" cy="6857999"/>
          </a:xfrm>
          <a:custGeom>
            <a:avLst/>
            <a:gdLst>
              <a:gd name="connsiteX0" fmla="*/ 3416476 w 4653374"/>
              <a:gd name="connsiteY0" fmla="*/ 0 h 6831717"/>
              <a:gd name="connsiteX1" fmla="*/ 4653374 w 4653374"/>
              <a:gd name="connsiteY1" fmla="*/ 0 h 6831717"/>
              <a:gd name="connsiteX2" fmla="*/ 4653374 w 4653374"/>
              <a:gd name="connsiteY2" fmla="*/ 6831717 h 6831717"/>
              <a:gd name="connsiteX3" fmla="*/ 3416476 w 4653374"/>
              <a:gd name="connsiteY3" fmla="*/ 6831717 h 6831717"/>
              <a:gd name="connsiteX4" fmla="*/ 0 w 4653374"/>
              <a:gd name="connsiteY4" fmla="*/ 3415863 h 6831717"/>
              <a:gd name="connsiteX5" fmla="*/ 3416476 w 4653374"/>
              <a:gd name="connsiteY5" fmla="*/ 0 h 6831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53374" h="6831717">
                <a:moveTo>
                  <a:pt x="3416476" y="0"/>
                </a:moveTo>
                <a:lnTo>
                  <a:pt x="4653374" y="0"/>
                </a:lnTo>
                <a:lnTo>
                  <a:pt x="4653374" y="6831717"/>
                </a:lnTo>
                <a:lnTo>
                  <a:pt x="3416476" y="6831717"/>
                </a:lnTo>
                <a:cubicBezTo>
                  <a:pt x="1529612" y="6831717"/>
                  <a:pt x="0" y="5302406"/>
                  <a:pt x="0" y="3415863"/>
                </a:cubicBezTo>
                <a:cubicBezTo>
                  <a:pt x="0" y="1529335"/>
                  <a:pt x="1529607" y="0"/>
                  <a:pt x="3416476" y="0"/>
                </a:cubicBezTo>
                <a:close/>
              </a:path>
            </a:pathLst>
          </a:custGeom>
          <a:solidFill>
            <a:schemeClr val="accent1"/>
          </a:solidFill>
          <a:ln w="477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9" name="Image 2">
            <a:extLst>
              <a:ext uri="{FF2B5EF4-FFF2-40B4-BE49-F238E27FC236}">
                <a16:creationId xmlns:a16="http://schemas.microsoft.com/office/drawing/2014/main" id="{5CCFEDF9-5B69-87BA-8A33-35033DA40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766586" y="0"/>
            <a:ext cx="3432191" cy="34321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1" y="849782"/>
            <a:ext cx="5715000" cy="2727709"/>
          </a:xfrm>
        </p:spPr>
        <p:txBody>
          <a:bodyPr tIns="0" bIns="0" anchor="b" anchorCtr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6F10CB4-CF79-A942-DA9C-04CBB7C89DC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1" y="3813606"/>
            <a:ext cx="5715000" cy="2234642"/>
          </a:xfrm>
        </p:spPr>
        <p:txBody>
          <a:bodyPr lIns="91440" tIns="0" rIns="91440" bIns="0" anchor="t" anchorCtr="0">
            <a:normAutofit/>
          </a:bodyPr>
          <a:lstStyle>
            <a:lvl1pPr marL="0" indent="0" algn="l">
              <a:spcBef>
                <a:spcPts val="576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372898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6B5F91-ABF5-D0B6-E43F-40CEDC3A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52D64F1-27B6-A1E5-4F44-A6029FAB30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ctr" anchorCtr="0"/>
          <a:lstStyle/>
          <a:p>
            <a:r>
              <a:rPr lang="en-US" dirty="0"/>
              <a:t>Click to add title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684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626DE4B-D4E5-B36A-89FA-7C0E87AFC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5243571-BE64-3777-F992-88FC43A60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828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FAE2CB-0EAD-E788-FCB7-FB12F69391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8952" y="758952"/>
            <a:ext cx="3932237" cy="1524662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58952" y="2286000"/>
            <a:ext cx="3932237" cy="356708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7" y="741459"/>
            <a:ext cx="6242839" cy="5119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5005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AA6B609-D718-DB49-892F-7E49376CC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0938" y="755372"/>
            <a:ext cx="3931920" cy="1527048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0938" y="2286001"/>
            <a:ext cx="393192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262700" y="987425"/>
            <a:ext cx="6172200" cy="4873625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3467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8475" y="457199"/>
            <a:ext cx="987552" cy="244503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accent6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8952" y="731520"/>
            <a:ext cx="10671048" cy="136205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2103120"/>
            <a:ext cx="106710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3" r:id="rId2"/>
    <p:sldLayoutId id="2147483680" r:id="rId3"/>
    <p:sldLayoutId id="2147483653" r:id="rId4"/>
    <p:sldLayoutId id="2147483668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1" r:id="rId11"/>
    <p:sldLayoutId id="2147483692" r:id="rId12"/>
    <p:sldLayoutId id="2147483676" r:id="rId13"/>
    <p:sldLayoutId id="2147483656" r:id="rId14"/>
    <p:sldLayoutId id="2147483657" r:id="rId15"/>
    <p:sldLayoutId id="2147483658" r:id="rId16"/>
    <p:sldLayoutId id="2147483659" r:id="rId17"/>
  </p:sldLayoutIdLst>
  <p:hf hdr="0" ftr="0" dt="0"/>
  <p:txStyles>
    <p:titleStyle>
      <a:lvl1pPr algn="ctr" defTabSz="914400" rtl="0" eaLnBrk="1" latinLnBrk="0" hangingPunct="1">
        <a:lnSpc>
          <a:spcPts val="4875"/>
        </a:lnSpc>
        <a:spcBef>
          <a:spcPct val="0"/>
        </a:spcBef>
        <a:buNone/>
        <a:defRPr sz="3800" b="1" kern="1200" cap="all" baseline="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07FF65-A536-F639-8591-ED024C2233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99790" y="810227"/>
            <a:ext cx="6392421" cy="3831221"/>
          </a:xfrm>
        </p:spPr>
        <p:txBody>
          <a:bodyPr anchor="ctr"/>
          <a:lstStyle/>
          <a:p>
            <a:r>
              <a:rPr lang="en-US" dirty="0"/>
              <a:t>WHS Compliance Issues with Contractors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389CBC98-7D4B-A6AC-5827-6D92901B37ED}"/>
              </a:ext>
            </a:extLst>
          </p:cNvPr>
          <p:cNvSpPr txBox="1">
            <a:spLocks/>
          </p:cNvSpPr>
          <p:nvPr/>
        </p:nvSpPr>
        <p:spPr>
          <a:xfrm>
            <a:off x="3919938" y="3967098"/>
            <a:ext cx="4356316" cy="884835"/>
          </a:xfrm>
          <a:prstGeom prst="rect">
            <a:avLst/>
          </a:prstGeom>
        </p:spPr>
        <p:txBody>
          <a:bodyPr vert="horz" lIns="91440" tIns="0" rIns="91440" bIns="0" rtlCol="0" anchor="ctr" anchorCtr="0">
            <a:noAutofit/>
          </a:bodyPr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sz="3600" b="1" kern="1200" cap="all" baseline="0">
                <a:solidFill>
                  <a:schemeClr val="accent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800" dirty="0"/>
              <a:t>Addressing Non-Compliance and Ensuring Safety</a:t>
            </a:r>
          </a:p>
        </p:txBody>
      </p:sp>
    </p:spTree>
    <p:extLst>
      <p:ext uri="{BB962C8B-B14F-4D97-AF65-F5344CB8AC3E}">
        <p14:creationId xmlns:p14="http://schemas.microsoft.com/office/powerpoint/2010/main" val="22024376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021072-4A77-DB4D-DF41-58EADB7DA9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57274"/>
            <a:ext cx="6583680" cy="1531357"/>
          </a:xfrm>
        </p:spPr>
        <p:txBody>
          <a:bodyPr/>
          <a:lstStyle/>
          <a:p>
            <a:r>
              <a:rPr lang="en-US" dirty="0"/>
              <a:t>Services Supplied by Contractors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D22962-3C7F-E480-5C35-7F4860A098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2834640"/>
            <a:ext cx="6583680" cy="3207344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/>
              <a:t>Unispan</a:t>
            </a:r>
            <a:r>
              <a:rPr lang="en-US" dirty="0"/>
              <a:t>: Scaffolding Erection and Maintenance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Hi-Quality: Waste Management and Disposal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Importance of these services in supporting project goals.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8D5CFA2-4E67-F157-5FFD-A246307D41F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32197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4EDA75-0988-2AC2-87F8-8DEC83A7B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9241" y="1061623"/>
            <a:ext cx="6536786" cy="1494965"/>
          </a:xfrm>
        </p:spPr>
        <p:txBody>
          <a:bodyPr/>
          <a:lstStyle/>
          <a:p>
            <a:r>
              <a:rPr lang="en-US" dirty="0"/>
              <a:t>WHS Legal and Workplace Obligations</a:t>
            </a:r>
          </a:p>
        </p:txBody>
      </p:sp>
      <p:pic>
        <p:nvPicPr>
          <p:cNvPr id="7" name="Picture Placeholder 6" descr="A person standing in front of a whiteboard">
            <a:extLst>
              <a:ext uri="{FF2B5EF4-FFF2-40B4-BE49-F238E27FC236}">
                <a16:creationId xmlns:a16="http://schemas.microsoft.com/office/drawing/2014/main" id="{DD186EAB-37C7-E7E6-AE8D-F077D02804F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27208" r="27208"/>
          <a:stretch/>
        </p:blipFill>
        <p:spPr>
          <a:xfrm>
            <a:off x="443345" y="0"/>
            <a:ext cx="4344695" cy="6359525"/>
          </a:xfr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0D8EDD-4118-1DFF-E82E-641EA45C8DC0}"/>
              </a:ext>
            </a:extLst>
          </p:cNvPr>
          <p:cNvSpPr txBox="1">
            <a:spLocks/>
          </p:cNvSpPr>
          <p:nvPr/>
        </p:nvSpPr>
        <p:spPr>
          <a:xfrm>
            <a:off x="5164975" y="2955938"/>
            <a:ext cx="6261052" cy="3207344"/>
          </a:xfrm>
          <a:prstGeom prst="rect">
            <a:avLst/>
          </a:prstGeom>
        </p:spPr>
        <p:txBody>
          <a:bodyPr/>
          <a:lstStyle>
            <a:lvl1pPr marL="347472" indent="-347472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1pPr>
            <a:lvl2pPr marL="685800" indent="-347472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2pPr>
            <a:lvl3pPr marL="1143000" indent="-347472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3pPr>
            <a:lvl4pPr marL="1600200" indent="-347472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4pPr>
            <a:lvl5pPr marL="2057400" indent="-347472" algn="l" defTabSz="914400" rtl="0" eaLnBrk="1" latinLnBrk="0" hangingPunct="1">
              <a:lnSpc>
                <a:spcPct val="100000"/>
              </a:lnSpc>
              <a:spcBef>
                <a:spcPts val="36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/>
            <a:r>
              <a:rPr lang="en-US" sz="2400" dirty="0"/>
              <a:t>Legal Requirements: WHS Act 2011 (Sections 19, 28) – PCBU must ensure a safe work environment, contractors must comply with WHS policies.</a:t>
            </a:r>
          </a:p>
          <a:p>
            <a:pPr marL="342900" indent="-342900"/>
            <a:r>
              <a:rPr lang="en-US" sz="2400" dirty="0"/>
              <a:t>Workplace Requirements: Adherence to Kent’s WHS policies, PPE use, and documented risk assessments.</a:t>
            </a:r>
          </a:p>
        </p:txBody>
      </p:sp>
    </p:spTree>
    <p:extLst>
      <p:ext uri="{BB962C8B-B14F-4D97-AF65-F5344CB8AC3E}">
        <p14:creationId xmlns:p14="http://schemas.microsoft.com/office/powerpoint/2010/main" val="2906491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B219B-7E3A-7E84-6386-37313F0C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57275"/>
            <a:ext cx="5259554" cy="1991975"/>
          </a:xfrm>
        </p:spPr>
        <p:txBody>
          <a:bodyPr/>
          <a:lstStyle/>
          <a:p>
            <a:r>
              <a:rPr lang="en-US" dirty="0"/>
              <a:t>Contractor Induction Processes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339BF-E6D7-DD0E-AF02-6813852EE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3808750"/>
            <a:ext cx="5259554" cy="223323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Detailed induction agenda covering WHS policies, site hazards, emergency procedures.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Evidence: Completed WHS induction checklist.</a:t>
            </a:r>
          </a:p>
        </p:txBody>
      </p:sp>
      <p:pic>
        <p:nvPicPr>
          <p:cNvPr id="6" name="Picture Placeholder 5" descr="A person holding a microphone and standing in front of a group of people">
            <a:extLst>
              <a:ext uri="{FF2B5EF4-FFF2-40B4-BE49-F238E27FC236}">
                <a16:creationId xmlns:a16="http://schemas.microsoft.com/office/drawing/2014/main" id="{FECDA901-DD88-89EB-E10E-A2994D0A92DB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 l="27745" r="27745"/>
          <a:stretch/>
        </p:blipFill>
        <p:spPr>
          <a:xfrm>
            <a:off x="7414194" y="410780"/>
            <a:ext cx="4344695" cy="6447220"/>
          </a:xfrm>
        </p:spPr>
      </p:pic>
    </p:spTree>
    <p:extLst>
      <p:ext uri="{BB962C8B-B14F-4D97-AF65-F5344CB8AC3E}">
        <p14:creationId xmlns:p14="http://schemas.microsoft.com/office/powerpoint/2010/main" val="29529238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5E8954-9BCB-7FD9-A210-38DC54382D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1057274"/>
            <a:ext cx="7965461" cy="994164"/>
          </a:xfrm>
        </p:spPr>
        <p:txBody>
          <a:bodyPr/>
          <a:lstStyle/>
          <a:p>
            <a:r>
              <a:rPr lang="en-US" dirty="0"/>
              <a:t>Codes of Practice and WHS KPI’s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111C33-898C-4414-4665-5136EB6FC1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460565" y="2303029"/>
            <a:ext cx="7965460" cy="3497698"/>
          </a:xfrm>
        </p:spPr>
        <p:txBody>
          <a:bodyPr>
            <a:normAutofit/>
          </a:bodyPr>
          <a:lstStyle/>
          <a:p>
            <a:r>
              <a:rPr lang="en-US" sz="2400" dirty="0"/>
              <a:t>Codes of Practice: Managing the Work Environment, Working Safely at Heights, Waste Management.</a:t>
            </a:r>
          </a:p>
          <a:p>
            <a:r>
              <a:rPr lang="en-US" sz="2400" dirty="0"/>
              <a:t>Key Performance Indicators (KPIs) for compliance.</a:t>
            </a:r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94FF72B7-0438-3641-5939-75128934B0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56810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10199-C129-11F0-56F2-2D1AED21C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64809" y="1057274"/>
            <a:ext cx="7043617" cy="2520217"/>
          </a:xfrm>
        </p:spPr>
        <p:txBody>
          <a:bodyPr/>
          <a:lstStyle/>
          <a:p>
            <a:r>
              <a:rPr lang="en-US" dirty="0"/>
              <a:t>Contractor Non-Compliance Examples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70AEC4F-E711-8552-9C34-82C1514A1E3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DDD6BDC-E008-6AB7-55A1-46ED9BCF054F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364808" y="3808750"/>
            <a:ext cx="7043618" cy="2233233"/>
          </a:xfrm>
        </p:spPr>
        <p:txBody>
          <a:bodyPr/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/>
              <a:t>Unispan</a:t>
            </a:r>
            <a:r>
              <a:rPr lang="en-US" dirty="0"/>
              <a:t>: Unsafe scaffolding inspections, incident report #12345.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/>
              <a:t>Hi-Quality: Improper waste segregation, incident report #67890.</a:t>
            </a:r>
          </a:p>
        </p:txBody>
      </p:sp>
    </p:spTree>
    <p:extLst>
      <p:ext uri="{BB962C8B-B14F-4D97-AF65-F5344CB8AC3E}">
        <p14:creationId xmlns:p14="http://schemas.microsoft.com/office/powerpoint/2010/main" val="1131718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A34A6-22BC-27A4-2C79-EE98A4943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834635"/>
            <a:ext cx="7796464" cy="1222385"/>
          </a:xfrm>
        </p:spPr>
        <p:txBody>
          <a:bodyPr/>
          <a:lstStyle/>
          <a:p>
            <a:r>
              <a:rPr lang="en-AU" dirty="0"/>
              <a:t>Consultation Efforts</a:t>
            </a:r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67C004-8B72-C872-98FB-00A2A584D0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AEF9954A-E263-8A7E-58B1-4D03F7D1B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4400" y="2984163"/>
            <a:ext cx="7231224" cy="2586213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Emails sent addressing non-compliance and outlining corrective actions.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/>
              <a:t>Meetings to discuss and agree on WHS improvements.</a:t>
            </a:r>
          </a:p>
        </p:txBody>
      </p:sp>
    </p:spTree>
    <p:extLst>
      <p:ext uri="{BB962C8B-B14F-4D97-AF65-F5344CB8AC3E}">
        <p14:creationId xmlns:p14="http://schemas.microsoft.com/office/powerpoint/2010/main" val="24685957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55F2D4-C20E-BEBC-1CCF-4449B0456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965393"/>
            <a:ext cx="7631709" cy="1091627"/>
          </a:xfrm>
        </p:spPr>
        <p:txBody>
          <a:bodyPr/>
          <a:lstStyle/>
          <a:p>
            <a:r>
              <a:rPr lang="en-AU" dirty="0"/>
              <a:t>PCBU’s Follow-Up Responsibilities</a:t>
            </a:r>
            <a:endParaRPr lang="en-US" dirty="0"/>
          </a:p>
        </p:txBody>
      </p:sp>
      <p:sp>
        <p:nvSpPr>
          <p:cNvPr id="14" name="Content Placeholder 7">
            <a:extLst>
              <a:ext uri="{FF2B5EF4-FFF2-40B4-BE49-F238E27FC236}">
                <a16:creationId xmlns:a16="http://schemas.microsoft.com/office/drawing/2014/main" id="{749C7CD1-A9AA-49E3-6734-AD9546F2DF5B}"/>
              </a:ext>
            </a:extLst>
          </p:cNvPr>
          <p:cNvSpPr>
            <a:spLocks noGrp="1"/>
          </p:cNvSpPr>
          <p:nvPr>
            <p:ph sz="half" idx="15"/>
          </p:nvPr>
        </p:nvSpPr>
        <p:spPr>
          <a:xfrm>
            <a:off x="914400" y="2929812"/>
            <a:ext cx="6120882" cy="3517026"/>
          </a:xfrm>
        </p:spPr>
        <p:txBody>
          <a:bodyPr>
            <a:normAutofit/>
          </a:bodyPr>
          <a:lstStyle/>
          <a:p>
            <a:r>
              <a:rPr lang="en-US" dirty="0"/>
              <a:t>Monitor contractor compliance through regular site inspections.</a:t>
            </a:r>
          </a:p>
          <a:p>
            <a:r>
              <a:rPr lang="en-US" dirty="0"/>
              <a:t>Escalate unresolved issues with formal notices and potential contract reviews.</a:t>
            </a:r>
          </a:p>
        </p:txBody>
      </p:sp>
      <p:pic>
        <p:nvPicPr>
          <p:cNvPr id="10" name="Picture Placeholder 9" descr="A person wearing a blue suit and headphones pointing at a computer">
            <a:extLst>
              <a:ext uri="{FF2B5EF4-FFF2-40B4-BE49-F238E27FC236}">
                <a16:creationId xmlns:a16="http://schemas.microsoft.com/office/drawing/2014/main" id="{DD0A0899-5B02-CEB5-E5DD-448B169C2377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rcRect l="31888" r="31888"/>
          <a:stretch/>
        </p:blipFill>
        <p:spPr>
          <a:xfrm>
            <a:off x="8989454" y="965393"/>
            <a:ext cx="3202545" cy="589260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2CE1B8-1C92-D6D2-444B-652DB90E86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1619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443EC8A-1733-CCF7-081F-EB4667CB32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057274"/>
            <a:ext cx="7843837" cy="1012782"/>
          </a:xfrm>
        </p:spPr>
        <p:txBody>
          <a:bodyPr/>
          <a:lstStyle/>
          <a:p>
            <a:r>
              <a:rPr lang="en-US" dirty="0"/>
              <a:t>Recommendations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E55D3D-AA24-CF53-6679-29B3C83F764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4400" y="2331791"/>
            <a:ext cx="6903076" cy="3721817"/>
          </a:xfrm>
        </p:spPr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n-US" dirty="0"/>
              <a:t>Implement stricter contractor monitoring systems.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Use digital WHS compliance tools for better tracking.</a:t>
            </a:r>
          </a:p>
          <a:p>
            <a:pPr marL="457200" indent="-457200">
              <a:buFont typeface="+mj-lt"/>
              <a:buAutoNum type="arabicPeriod"/>
            </a:pPr>
            <a:r>
              <a:rPr lang="en-US" dirty="0"/>
              <a:t>Schedule additional training sessions.</a:t>
            </a:r>
          </a:p>
        </p:txBody>
      </p:sp>
      <p:pic>
        <p:nvPicPr>
          <p:cNvPr id="7" name="Picture Placeholder 6" descr="A person wearing glasses and a blue shirt">
            <a:extLst>
              <a:ext uri="{FF2B5EF4-FFF2-40B4-BE49-F238E27FC236}">
                <a16:creationId xmlns:a16="http://schemas.microsoft.com/office/drawing/2014/main" id="{C570EB79-053B-0283-9D2D-6266701EEDDD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 rotWithShape="1"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 l="19088" r="19088"/>
          <a:stretch/>
        </p:blipFill>
        <p:spPr>
          <a:xfrm>
            <a:off x="8989454" y="3405189"/>
            <a:ext cx="3202546" cy="3452811"/>
          </a:xfrm>
        </p:spPr>
      </p:pic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69D854-FB65-0E93-CFE2-041F7C41DD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721017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8D62608-F5E4-7EC0-5EF0-4F988DDDEC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0564" y="1057274"/>
            <a:ext cx="9875463" cy="999746"/>
          </a:xfrm>
        </p:spPr>
        <p:txBody>
          <a:bodyPr/>
          <a:lstStyle/>
          <a:p>
            <a:r>
              <a:rPr lang="en-US" dirty="0"/>
              <a:t>Conclusion</a:t>
            </a:r>
          </a:p>
        </p:txBody>
      </p:sp>
      <p:sp>
        <p:nvSpPr>
          <p:cNvPr id="12" name="Content Placeholder 3">
            <a:extLst>
              <a:ext uri="{FF2B5EF4-FFF2-40B4-BE49-F238E27FC236}">
                <a16:creationId xmlns:a16="http://schemas.microsoft.com/office/drawing/2014/main" id="{288BD9B8-D6A6-D55A-830D-4D3CC2DC393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50564" y="2733869"/>
            <a:ext cx="8349216" cy="3530752"/>
          </a:xfrm>
        </p:spPr>
        <p:txBody>
          <a:bodyPr>
            <a:normAutofit/>
          </a:bodyPr>
          <a:lstStyle/>
          <a:p>
            <a:r>
              <a:rPr lang="en-US" sz="2000" dirty="0"/>
              <a:t>Importance of WHS compliance for safety and legal adherence.</a:t>
            </a:r>
          </a:p>
          <a:p>
            <a:r>
              <a:rPr lang="en-US" sz="2000" dirty="0"/>
              <a:t>Commitment to improving contractor management.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1DCFAD14-1AAA-8CDA-A49B-523FD6C66F3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8021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D22C5-0C9E-B582-A8FE-B45E70A01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1" y="849782"/>
            <a:ext cx="5715000" cy="2727709"/>
          </a:xfrm>
        </p:spPr>
        <p:txBody>
          <a:bodyPr/>
          <a:lstStyle/>
          <a:p>
            <a:r>
              <a:rPr lang="en-US" dirty="0"/>
              <a:t>Thank </a:t>
            </a:r>
            <a:br>
              <a:rPr lang="en-US" dirty="0"/>
            </a:br>
            <a:r>
              <a:rPr lang="en-US" dirty="0"/>
              <a:t>you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8B5CEF2-E667-BBB5-2EA6-C06F93B6DE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1" y="3813606"/>
            <a:ext cx="5715000" cy="2234642"/>
          </a:xfrm>
        </p:spPr>
        <p:txBody>
          <a:bodyPr/>
          <a:lstStyle/>
          <a:p>
            <a:r>
              <a:rPr lang="en-US" dirty="0"/>
              <a:t>Presentation by Elise Painter</a:t>
            </a:r>
          </a:p>
        </p:txBody>
      </p:sp>
    </p:spTree>
    <p:extLst>
      <p:ext uri="{BB962C8B-B14F-4D97-AF65-F5344CB8AC3E}">
        <p14:creationId xmlns:p14="http://schemas.microsoft.com/office/powerpoint/2010/main" val="197317304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3">
      <a:dk1>
        <a:srgbClr val="000000"/>
      </a:dk1>
      <a:lt1>
        <a:srgbClr val="FDFAF6"/>
      </a:lt1>
      <a:dk2>
        <a:srgbClr val="44546A"/>
      </a:dk2>
      <a:lt2>
        <a:srgbClr val="E7E6E6"/>
      </a:lt2>
      <a:accent1>
        <a:srgbClr val="F5CDCE"/>
      </a:accent1>
      <a:accent2>
        <a:srgbClr val="DE8C8C"/>
      </a:accent2>
      <a:accent3>
        <a:srgbClr val="AAC3E8"/>
      </a:accent3>
      <a:accent4>
        <a:srgbClr val="D2D592"/>
      </a:accent4>
      <a:accent5>
        <a:srgbClr val="CCBE89"/>
      </a:accent5>
      <a:accent6>
        <a:srgbClr val="1F2C8F"/>
      </a:accent6>
      <a:hlink>
        <a:srgbClr val="1F2C8F"/>
      </a:hlink>
      <a:folHlink>
        <a:srgbClr val="AAC3E9"/>
      </a:folHlink>
    </a:clrScheme>
    <a:fontScheme name="Custom 22">
      <a:majorFont>
        <a:latin typeface="Arial Black"/>
        <a:ea typeface=""/>
        <a:cs typeface=""/>
      </a:majorFont>
      <a:minorFont>
        <a:latin typeface="Sabon Next L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ometric color block_Win32_SL_v14" id="{59749740-91A0-46B8-82A8-B436C7A8A142}" vid="{B3F8D047-377B-4FC8-B21C-47530C6DE3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16DBB56F-4362-4386-A1A1-3DF89889661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948363-B267-4BAC-8655-100FBEC280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A719FA4-954C-4FA8-82CB-206659C3B82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{41C5FDED-1610-48E0-829D-0995A10F4335}tf78438558_win32</Template>
  <TotalTime>20</TotalTime>
  <Words>532</Words>
  <Application>Microsoft Office PowerPoint</Application>
  <PresentationFormat>Widescreen</PresentationFormat>
  <Paragraphs>50</Paragraphs>
  <Slides>11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Arial Black</vt:lpstr>
      <vt:lpstr>Calibri</vt:lpstr>
      <vt:lpstr>Sabon Next LT</vt:lpstr>
      <vt:lpstr>Custom</vt:lpstr>
      <vt:lpstr>WHS Compliance Issues with Contractors</vt:lpstr>
      <vt:lpstr>Services Supplied by Contractors</vt:lpstr>
      <vt:lpstr>WHS Legal and Workplace Obligations</vt:lpstr>
      <vt:lpstr>Contractor Induction Processes</vt:lpstr>
      <vt:lpstr>Codes of Practice and WHS KPI’s</vt:lpstr>
      <vt:lpstr>Contractor Non-Compliance Examples</vt:lpstr>
      <vt:lpstr>Consultation Efforts</vt:lpstr>
      <vt:lpstr>PCBU’s Follow-Up Responsibilities</vt:lpstr>
      <vt:lpstr>Recommendations</vt:lpstr>
      <vt:lpstr>Conclusion</vt:lpstr>
      <vt:lpstr>Thank 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Elise Painter</dc:creator>
  <cp:lastModifiedBy>Elise Painter</cp:lastModifiedBy>
  <cp:revision>1</cp:revision>
  <dcterms:created xsi:type="dcterms:W3CDTF">2024-11-25T00:52:31Z</dcterms:created>
  <dcterms:modified xsi:type="dcterms:W3CDTF">2024-11-25T01:12:40Z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