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83" r:id="rId3"/>
    <p:sldId id="359" r:id="rId4"/>
    <p:sldId id="358" r:id="rId5"/>
    <p:sldId id="318" r:id="rId6"/>
    <p:sldId id="321" r:id="rId7"/>
    <p:sldId id="353" r:id="rId8"/>
    <p:sldId id="351" r:id="rId9"/>
    <p:sldId id="352" r:id="rId10"/>
    <p:sldId id="354" r:id="rId11"/>
    <p:sldId id="355" r:id="rId12"/>
    <p:sldId id="356" r:id="rId13"/>
    <p:sldId id="35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16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B67725-D437-40E5-B63D-199D3469E818}" v="32" dt="2022-07-14T07:53:01.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5401" autoAdjust="0"/>
  </p:normalViewPr>
  <p:slideViewPr>
    <p:cSldViewPr snapToGrid="0">
      <p:cViewPr varScale="1">
        <p:scale>
          <a:sx n="94" d="100"/>
          <a:sy n="94" d="100"/>
        </p:scale>
        <p:origin x="10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Ockendon" userId="61442acb-de68-434c-af7f-2b2c3da32857" providerId="ADAL" clId="{39B67725-D437-40E5-B63D-199D3469E818}"/>
    <pc:docChg chg="undo custSel addSld delSld modSld sldOrd">
      <pc:chgData name="Hannah Ockendon" userId="61442acb-de68-434c-af7f-2b2c3da32857" providerId="ADAL" clId="{39B67725-D437-40E5-B63D-199D3469E818}" dt="2022-07-14T08:05:53.999" v="5216" actId="1076"/>
      <pc:docMkLst>
        <pc:docMk/>
      </pc:docMkLst>
      <pc:sldChg chg="modSp mod">
        <pc:chgData name="Hannah Ockendon" userId="61442acb-de68-434c-af7f-2b2c3da32857" providerId="ADAL" clId="{39B67725-D437-40E5-B63D-199D3469E818}" dt="2022-07-13T07:25:42.581" v="99" actId="6549"/>
        <pc:sldMkLst>
          <pc:docMk/>
          <pc:sldMk cId="3096590412" sldId="257"/>
        </pc:sldMkLst>
        <pc:spChg chg="mod">
          <ac:chgData name="Hannah Ockendon" userId="61442acb-de68-434c-af7f-2b2c3da32857" providerId="ADAL" clId="{39B67725-D437-40E5-B63D-199D3469E818}" dt="2022-07-13T07:25:42.581" v="99" actId="6549"/>
          <ac:spMkLst>
            <pc:docMk/>
            <pc:sldMk cId="3096590412" sldId="257"/>
            <ac:spMk id="2" creationId="{B087708F-9100-4300-82AD-DC88F438E272}"/>
          </ac:spMkLst>
        </pc:spChg>
      </pc:sldChg>
      <pc:sldChg chg="modSp mod modNotesTx">
        <pc:chgData name="Hannah Ockendon" userId="61442acb-de68-434c-af7f-2b2c3da32857" providerId="ADAL" clId="{39B67725-D437-40E5-B63D-199D3469E818}" dt="2022-07-14T07:53:26.183" v="4646" actId="20577"/>
        <pc:sldMkLst>
          <pc:docMk/>
          <pc:sldMk cId="721181418" sldId="283"/>
        </pc:sldMkLst>
        <pc:spChg chg="mod">
          <ac:chgData name="Hannah Ockendon" userId="61442acb-de68-434c-af7f-2b2c3da32857" providerId="ADAL" clId="{39B67725-D437-40E5-B63D-199D3469E818}" dt="2022-07-13T08:33:58.984" v="2263" actId="1076"/>
          <ac:spMkLst>
            <pc:docMk/>
            <pc:sldMk cId="721181418" sldId="283"/>
            <ac:spMk id="3" creationId="{D7B9A103-AD19-7E95-2473-C6F880140BB7}"/>
          </ac:spMkLst>
        </pc:spChg>
        <pc:spChg chg="mod">
          <ac:chgData name="Hannah Ockendon" userId="61442acb-de68-434c-af7f-2b2c3da32857" providerId="ADAL" clId="{39B67725-D437-40E5-B63D-199D3469E818}" dt="2022-07-14T07:29:27.994" v="3465" actId="255"/>
          <ac:spMkLst>
            <pc:docMk/>
            <pc:sldMk cId="721181418" sldId="283"/>
            <ac:spMk id="9" creationId="{19282067-31F2-49ED-AD22-7081EBA07547}"/>
          </ac:spMkLst>
        </pc:spChg>
      </pc:sldChg>
      <pc:sldChg chg="del">
        <pc:chgData name="Hannah Ockendon" userId="61442acb-de68-434c-af7f-2b2c3da32857" providerId="ADAL" clId="{39B67725-D437-40E5-B63D-199D3469E818}" dt="2022-07-13T08:11:47.416" v="2040" actId="47"/>
        <pc:sldMkLst>
          <pc:docMk/>
          <pc:sldMk cId="2231773085" sldId="287"/>
        </pc:sldMkLst>
      </pc:sldChg>
      <pc:sldChg chg="del">
        <pc:chgData name="Hannah Ockendon" userId="61442acb-de68-434c-af7f-2b2c3da32857" providerId="ADAL" clId="{39B67725-D437-40E5-B63D-199D3469E818}" dt="2022-07-13T08:11:51.690" v="2049" actId="47"/>
        <pc:sldMkLst>
          <pc:docMk/>
          <pc:sldMk cId="1999378296" sldId="290"/>
        </pc:sldMkLst>
      </pc:sldChg>
      <pc:sldChg chg="del">
        <pc:chgData name="Hannah Ockendon" userId="61442acb-de68-434c-af7f-2b2c3da32857" providerId="ADAL" clId="{39B67725-D437-40E5-B63D-199D3469E818}" dt="2022-07-13T08:11:49.926" v="2045" actId="47"/>
        <pc:sldMkLst>
          <pc:docMk/>
          <pc:sldMk cId="3941569860" sldId="292"/>
        </pc:sldMkLst>
      </pc:sldChg>
      <pc:sldChg chg="del">
        <pc:chgData name="Hannah Ockendon" userId="61442acb-de68-434c-af7f-2b2c3da32857" providerId="ADAL" clId="{39B67725-D437-40E5-B63D-199D3469E818}" dt="2022-07-13T08:11:47.865" v="2041" actId="47"/>
        <pc:sldMkLst>
          <pc:docMk/>
          <pc:sldMk cId="1943343799" sldId="302"/>
        </pc:sldMkLst>
      </pc:sldChg>
      <pc:sldChg chg="del">
        <pc:chgData name="Hannah Ockendon" userId="61442acb-de68-434c-af7f-2b2c3da32857" providerId="ADAL" clId="{39B67725-D437-40E5-B63D-199D3469E818}" dt="2022-07-13T08:11:48.381" v="2042" actId="47"/>
        <pc:sldMkLst>
          <pc:docMk/>
          <pc:sldMk cId="1296774582" sldId="303"/>
        </pc:sldMkLst>
      </pc:sldChg>
      <pc:sldChg chg="del">
        <pc:chgData name="Hannah Ockendon" userId="61442acb-de68-434c-af7f-2b2c3da32857" providerId="ADAL" clId="{39B67725-D437-40E5-B63D-199D3469E818}" dt="2022-07-13T08:11:48.845" v="2043" actId="47"/>
        <pc:sldMkLst>
          <pc:docMk/>
          <pc:sldMk cId="4028022325" sldId="304"/>
        </pc:sldMkLst>
      </pc:sldChg>
      <pc:sldChg chg="del">
        <pc:chgData name="Hannah Ockendon" userId="61442acb-de68-434c-af7f-2b2c3da32857" providerId="ADAL" clId="{39B67725-D437-40E5-B63D-199D3469E818}" dt="2022-07-13T08:11:50.474" v="2046" actId="47"/>
        <pc:sldMkLst>
          <pc:docMk/>
          <pc:sldMk cId="3982239401" sldId="305"/>
        </pc:sldMkLst>
      </pc:sldChg>
      <pc:sldChg chg="del">
        <pc:chgData name="Hannah Ockendon" userId="61442acb-de68-434c-af7f-2b2c3da32857" providerId="ADAL" clId="{39B67725-D437-40E5-B63D-199D3469E818}" dt="2022-07-13T08:11:50.877" v="2047" actId="47"/>
        <pc:sldMkLst>
          <pc:docMk/>
          <pc:sldMk cId="2488562646" sldId="306"/>
        </pc:sldMkLst>
      </pc:sldChg>
      <pc:sldChg chg="del">
        <pc:chgData name="Hannah Ockendon" userId="61442acb-de68-434c-af7f-2b2c3da32857" providerId="ADAL" clId="{39B67725-D437-40E5-B63D-199D3469E818}" dt="2022-07-13T08:11:51.295" v="2048" actId="47"/>
        <pc:sldMkLst>
          <pc:docMk/>
          <pc:sldMk cId="3606776488" sldId="307"/>
        </pc:sldMkLst>
      </pc:sldChg>
      <pc:sldChg chg="del">
        <pc:chgData name="Hannah Ockendon" userId="61442acb-de68-434c-af7f-2b2c3da32857" providerId="ADAL" clId="{39B67725-D437-40E5-B63D-199D3469E818}" dt="2022-07-13T08:11:51.890" v="2050" actId="47"/>
        <pc:sldMkLst>
          <pc:docMk/>
          <pc:sldMk cId="4084677972" sldId="308"/>
        </pc:sldMkLst>
      </pc:sldChg>
      <pc:sldChg chg="del">
        <pc:chgData name="Hannah Ockendon" userId="61442acb-de68-434c-af7f-2b2c3da32857" providerId="ADAL" clId="{39B67725-D437-40E5-B63D-199D3469E818}" dt="2022-07-13T08:11:52.064" v="2051" actId="47"/>
        <pc:sldMkLst>
          <pc:docMk/>
          <pc:sldMk cId="2197721862" sldId="309"/>
        </pc:sldMkLst>
      </pc:sldChg>
      <pc:sldChg chg="del">
        <pc:chgData name="Hannah Ockendon" userId="61442acb-de68-434c-af7f-2b2c3da32857" providerId="ADAL" clId="{39B67725-D437-40E5-B63D-199D3469E818}" dt="2022-07-13T08:11:52.578" v="2052" actId="47"/>
        <pc:sldMkLst>
          <pc:docMk/>
          <pc:sldMk cId="3862605552" sldId="310"/>
        </pc:sldMkLst>
      </pc:sldChg>
      <pc:sldChg chg="del">
        <pc:chgData name="Hannah Ockendon" userId="61442acb-de68-434c-af7f-2b2c3da32857" providerId="ADAL" clId="{39B67725-D437-40E5-B63D-199D3469E818}" dt="2022-07-13T08:11:52.609" v="2053" actId="47"/>
        <pc:sldMkLst>
          <pc:docMk/>
          <pc:sldMk cId="3882701321" sldId="311"/>
        </pc:sldMkLst>
      </pc:sldChg>
      <pc:sldChg chg="del">
        <pc:chgData name="Hannah Ockendon" userId="61442acb-de68-434c-af7f-2b2c3da32857" providerId="ADAL" clId="{39B67725-D437-40E5-B63D-199D3469E818}" dt="2022-07-13T08:11:49.369" v="2044" actId="47"/>
        <pc:sldMkLst>
          <pc:docMk/>
          <pc:sldMk cId="390202071" sldId="315"/>
        </pc:sldMkLst>
      </pc:sldChg>
      <pc:sldChg chg="del">
        <pc:chgData name="Hannah Ockendon" userId="61442acb-de68-434c-af7f-2b2c3da32857" providerId="ADAL" clId="{39B67725-D437-40E5-B63D-199D3469E818}" dt="2022-07-13T08:11:45.499" v="2037" actId="47"/>
        <pc:sldMkLst>
          <pc:docMk/>
          <pc:sldMk cId="2598714861" sldId="316"/>
        </pc:sldMkLst>
      </pc:sldChg>
      <pc:sldChg chg="modSp mod ord">
        <pc:chgData name="Hannah Ockendon" userId="61442acb-de68-434c-af7f-2b2c3da32857" providerId="ADAL" clId="{39B67725-D437-40E5-B63D-199D3469E818}" dt="2022-07-14T07:50:36.824" v="4485"/>
        <pc:sldMkLst>
          <pc:docMk/>
          <pc:sldMk cId="3619813704" sldId="318"/>
        </pc:sldMkLst>
        <pc:spChg chg="mod">
          <ac:chgData name="Hannah Ockendon" userId="61442acb-de68-434c-af7f-2b2c3da32857" providerId="ADAL" clId="{39B67725-D437-40E5-B63D-199D3469E818}" dt="2022-07-13T07:36:50.909" v="272" actId="20577"/>
          <ac:spMkLst>
            <pc:docMk/>
            <pc:sldMk cId="3619813704" sldId="318"/>
            <ac:spMk id="2" creationId="{E936D413-8C06-0F89-CA27-1096193D3606}"/>
          </ac:spMkLst>
        </pc:spChg>
      </pc:sldChg>
      <pc:sldChg chg="del">
        <pc:chgData name="Hannah Ockendon" userId="61442acb-de68-434c-af7f-2b2c3da32857" providerId="ADAL" clId="{39B67725-D437-40E5-B63D-199D3469E818}" dt="2022-07-13T08:11:44.689" v="2036" actId="47"/>
        <pc:sldMkLst>
          <pc:docMk/>
          <pc:sldMk cId="1616219343" sldId="320"/>
        </pc:sldMkLst>
      </pc:sldChg>
      <pc:sldChg chg="addSp delSp modSp mod ord modNotesTx">
        <pc:chgData name="Hannah Ockendon" userId="61442acb-de68-434c-af7f-2b2c3da32857" providerId="ADAL" clId="{39B67725-D437-40E5-B63D-199D3469E818}" dt="2022-07-14T08:05:41.143" v="5215" actId="255"/>
        <pc:sldMkLst>
          <pc:docMk/>
          <pc:sldMk cId="1697976252" sldId="321"/>
        </pc:sldMkLst>
        <pc:spChg chg="mod">
          <ac:chgData name="Hannah Ockendon" userId="61442acb-de68-434c-af7f-2b2c3da32857" providerId="ADAL" clId="{39B67725-D437-40E5-B63D-199D3469E818}" dt="2022-07-14T07:46:02.166" v="4026" actId="20577"/>
          <ac:spMkLst>
            <pc:docMk/>
            <pc:sldMk cId="1697976252" sldId="321"/>
            <ac:spMk id="2" creationId="{4D923B45-31F0-EED6-49FE-E86ED6261A4F}"/>
          </ac:spMkLst>
        </pc:spChg>
        <pc:spChg chg="add mod">
          <ac:chgData name="Hannah Ockendon" userId="61442acb-de68-434c-af7f-2b2c3da32857" providerId="ADAL" clId="{39B67725-D437-40E5-B63D-199D3469E818}" dt="2022-07-14T07:46:12.227" v="4029" actId="6549"/>
          <ac:spMkLst>
            <pc:docMk/>
            <pc:sldMk cId="1697976252" sldId="321"/>
            <ac:spMk id="3" creationId="{4E40AB77-4417-91D6-542C-7F7D8561C5DA}"/>
          </ac:spMkLst>
        </pc:spChg>
        <pc:spChg chg="mod">
          <ac:chgData name="Hannah Ockendon" userId="61442acb-de68-434c-af7f-2b2c3da32857" providerId="ADAL" clId="{39B67725-D437-40E5-B63D-199D3469E818}" dt="2022-07-14T08:05:41.143" v="5215" actId="255"/>
          <ac:spMkLst>
            <pc:docMk/>
            <pc:sldMk cId="1697976252" sldId="321"/>
            <ac:spMk id="4" creationId="{F4CC2DA3-CBD1-CA2E-36DA-9AA10878C7BF}"/>
          </ac:spMkLst>
        </pc:spChg>
        <pc:spChg chg="add del mod">
          <ac:chgData name="Hannah Ockendon" userId="61442acb-de68-434c-af7f-2b2c3da32857" providerId="ADAL" clId="{39B67725-D437-40E5-B63D-199D3469E818}" dt="2022-07-14T07:27:27.552" v="3262"/>
          <ac:spMkLst>
            <pc:docMk/>
            <pc:sldMk cId="1697976252" sldId="321"/>
            <ac:spMk id="5" creationId="{782808E4-B48A-7537-FF20-5A391C7AD96E}"/>
          </ac:spMkLst>
        </pc:spChg>
        <pc:spChg chg="add del mod">
          <ac:chgData name="Hannah Ockendon" userId="61442acb-de68-434c-af7f-2b2c3da32857" providerId="ADAL" clId="{39B67725-D437-40E5-B63D-199D3469E818}" dt="2022-07-13T07:56:28.432" v="1312" actId="478"/>
          <ac:spMkLst>
            <pc:docMk/>
            <pc:sldMk cId="1697976252" sldId="321"/>
            <ac:spMk id="5" creationId="{E8B2B9DA-46C2-F635-FE34-84C9E7C35A62}"/>
          </ac:spMkLst>
        </pc:spChg>
        <pc:spChg chg="add mod">
          <ac:chgData name="Hannah Ockendon" userId="61442acb-de68-434c-af7f-2b2c3da32857" providerId="ADAL" clId="{39B67725-D437-40E5-B63D-199D3469E818}" dt="2022-07-14T07:45:21.442" v="3998" actId="21"/>
          <ac:spMkLst>
            <pc:docMk/>
            <pc:sldMk cId="1697976252" sldId="321"/>
            <ac:spMk id="6" creationId="{5A8FCF8A-A27B-62F0-5258-7AFE339C653B}"/>
          </ac:spMkLst>
        </pc:spChg>
      </pc:sldChg>
      <pc:sldChg chg="del">
        <pc:chgData name="Hannah Ockendon" userId="61442acb-de68-434c-af7f-2b2c3da32857" providerId="ADAL" clId="{39B67725-D437-40E5-B63D-199D3469E818}" dt="2022-07-13T08:11:46.855" v="2039" actId="47"/>
        <pc:sldMkLst>
          <pc:docMk/>
          <pc:sldMk cId="3278902284" sldId="322"/>
        </pc:sldMkLst>
      </pc:sldChg>
      <pc:sldChg chg="del">
        <pc:chgData name="Hannah Ockendon" userId="61442acb-de68-434c-af7f-2b2c3da32857" providerId="ADAL" clId="{39B67725-D437-40E5-B63D-199D3469E818}" dt="2022-07-13T08:11:52.674" v="2055" actId="47"/>
        <pc:sldMkLst>
          <pc:docMk/>
          <pc:sldMk cId="764967238" sldId="323"/>
        </pc:sldMkLst>
      </pc:sldChg>
      <pc:sldChg chg="del">
        <pc:chgData name="Hannah Ockendon" userId="61442acb-de68-434c-af7f-2b2c3da32857" providerId="ADAL" clId="{39B67725-D437-40E5-B63D-199D3469E818}" dt="2022-07-13T08:11:52.652" v="2054" actId="47"/>
        <pc:sldMkLst>
          <pc:docMk/>
          <pc:sldMk cId="2471525046" sldId="324"/>
        </pc:sldMkLst>
      </pc:sldChg>
      <pc:sldChg chg="del">
        <pc:chgData name="Hannah Ockendon" userId="61442acb-de68-434c-af7f-2b2c3da32857" providerId="ADAL" clId="{39B67725-D437-40E5-B63D-199D3469E818}" dt="2022-07-13T08:11:46.222" v="2038" actId="47"/>
        <pc:sldMkLst>
          <pc:docMk/>
          <pc:sldMk cId="2400839396" sldId="325"/>
        </pc:sldMkLst>
      </pc:sldChg>
      <pc:sldChg chg="del">
        <pc:chgData name="Hannah Ockendon" userId="61442acb-de68-434c-af7f-2b2c3da32857" providerId="ADAL" clId="{39B67725-D437-40E5-B63D-199D3469E818}" dt="2022-07-13T08:11:52.762" v="2057" actId="47"/>
        <pc:sldMkLst>
          <pc:docMk/>
          <pc:sldMk cId="1693640725" sldId="326"/>
        </pc:sldMkLst>
      </pc:sldChg>
      <pc:sldChg chg="del">
        <pc:chgData name="Hannah Ockendon" userId="61442acb-de68-434c-af7f-2b2c3da32857" providerId="ADAL" clId="{39B67725-D437-40E5-B63D-199D3469E818}" dt="2022-07-13T08:11:52.818" v="2059" actId="47"/>
        <pc:sldMkLst>
          <pc:docMk/>
          <pc:sldMk cId="2177173635" sldId="327"/>
        </pc:sldMkLst>
      </pc:sldChg>
      <pc:sldChg chg="del">
        <pc:chgData name="Hannah Ockendon" userId="61442acb-de68-434c-af7f-2b2c3da32857" providerId="ADAL" clId="{39B67725-D437-40E5-B63D-199D3469E818}" dt="2022-07-13T08:11:52.725" v="2056" actId="47"/>
        <pc:sldMkLst>
          <pc:docMk/>
          <pc:sldMk cId="3963111591" sldId="328"/>
        </pc:sldMkLst>
      </pc:sldChg>
      <pc:sldChg chg="del">
        <pc:chgData name="Hannah Ockendon" userId="61442acb-de68-434c-af7f-2b2c3da32857" providerId="ADAL" clId="{39B67725-D437-40E5-B63D-199D3469E818}" dt="2022-07-13T08:11:52.865" v="2060" actId="47"/>
        <pc:sldMkLst>
          <pc:docMk/>
          <pc:sldMk cId="1459147678" sldId="329"/>
        </pc:sldMkLst>
      </pc:sldChg>
      <pc:sldChg chg="del">
        <pc:chgData name="Hannah Ockendon" userId="61442acb-de68-434c-af7f-2b2c3da32857" providerId="ADAL" clId="{39B67725-D437-40E5-B63D-199D3469E818}" dt="2022-07-13T08:11:52.880" v="2061" actId="47"/>
        <pc:sldMkLst>
          <pc:docMk/>
          <pc:sldMk cId="829680239" sldId="330"/>
        </pc:sldMkLst>
      </pc:sldChg>
      <pc:sldChg chg="del">
        <pc:chgData name="Hannah Ockendon" userId="61442acb-de68-434c-af7f-2b2c3da32857" providerId="ADAL" clId="{39B67725-D437-40E5-B63D-199D3469E818}" dt="2022-07-13T08:11:52.923" v="2062" actId="47"/>
        <pc:sldMkLst>
          <pc:docMk/>
          <pc:sldMk cId="708681995" sldId="331"/>
        </pc:sldMkLst>
      </pc:sldChg>
      <pc:sldChg chg="del">
        <pc:chgData name="Hannah Ockendon" userId="61442acb-de68-434c-af7f-2b2c3da32857" providerId="ADAL" clId="{39B67725-D437-40E5-B63D-199D3469E818}" dt="2022-07-13T08:11:52.994" v="2063" actId="47"/>
        <pc:sldMkLst>
          <pc:docMk/>
          <pc:sldMk cId="2142043569" sldId="332"/>
        </pc:sldMkLst>
      </pc:sldChg>
      <pc:sldChg chg="del">
        <pc:chgData name="Hannah Ockendon" userId="61442acb-de68-434c-af7f-2b2c3da32857" providerId="ADAL" clId="{39B67725-D437-40E5-B63D-199D3469E818}" dt="2022-07-13T08:11:53.054" v="2064" actId="47"/>
        <pc:sldMkLst>
          <pc:docMk/>
          <pc:sldMk cId="3921927316" sldId="333"/>
        </pc:sldMkLst>
      </pc:sldChg>
      <pc:sldChg chg="del">
        <pc:chgData name="Hannah Ockendon" userId="61442acb-de68-434c-af7f-2b2c3da32857" providerId="ADAL" clId="{39B67725-D437-40E5-B63D-199D3469E818}" dt="2022-07-13T08:11:53.068" v="2065" actId="47"/>
        <pc:sldMkLst>
          <pc:docMk/>
          <pc:sldMk cId="4188952693" sldId="334"/>
        </pc:sldMkLst>
      </pc:sldChg>
      <pc:sldChg chg="del">
        <pc:chgData name="Hannah Ockendon" userId="61442acb-de68-434c-af7f-2b2c3da32857" providerId="ADAL" clId="{39B67725-D437-40E5-B63D-199D3469E818}" dt="2022-07-13T08:11:53.113" v="2066" actId="47"/>
        <pc:sldMkLst>
          <pc:docMk/>
          <pc:sldMk cId="3174750730" sldId="335"/>
        </pc:sldMkLst>
      </pc:sldChg>
      <pc:sldChg chg="del">
        <pc:chgData name="Hannah Ockendon" userId="61442acb-de68-434c-af7f-2b2c3da32857" providerId="ADAL" clId="{39B67725-D437-40E5-B63D-199D3469E818}" dt="2022-07-13T08:11:53.113" v="2067" actId="47"/>
        <pc:sldMkLst>
          <pc:docMk/>
          <pc:sldMk cId="3857978068" sldId="336"/>
        </pc:sldMkLst>
      </pc:sldChg>
      <pc:sldChg chg="del">
        <pc:chgData name="Hannah Ockendon" userId="61442acb-de68-434c-af7f-2b2c3da32857" providerId="ADAL" clId="{39B67725-D437-40E5-B63D-199D3469E818}" dt="2022-07-13T08:11:53.911" v="2068" actId="47"/>
        <pc:sldMkLst>
          <pc:docMk/>
          <pc:sldMk cId="4188489798" sldId="337"/>
        </pc:sldMkLst>
      </pc:sldChg>
      <pc:sldChg chg="del">
        <pc:chgData name="Hannah Ockendon" userId="61442acb-de68-434c-af7f-2b2c3da32857" providerId="ADAL" clId="{39B67725-D437-40E5-B63D-199D3469E818}" dt="2022-07-13T08:11:54.401" v="2069" actId="47"/>
        <pc:sldMkLst>
          <pc:docMk/>
          <pc:sldMk cId="3688990534" sldId="338"/>
        </pc:sldMkLst>
      </pc:sldChg>
      <pc:sldChg chg="del">
        <pc:chgData name="Hannah Ockendon" userId="61442acb-de68-434c-af7f-2b2c3da32857" providerId="ADAL" clId="{39B67725-D437-40E5-B63D-199D3469E818}" dt="2022-07-13T08:11:54.510" v="2071" actId="47"/>
        <pc:sldMkLst>
          <pc:docMk/>
          <pc:sldMk cId="3894255005" sldId="339"/>
        </pc:sldMkLst>
      </pc:sldChg>
      <pc:sldChg chg="del">
        <pc:chgData name="Hannah Ockendon" userId="61442acb-de68-434c-af7f-2b2c3da32857" providerId="ADAL" clId="{39B67725-D437-40E5-B63D-199D3469E818}" dt="2022-07-13T08:11:54.601" v="2073" actId="47"/>
        <pc:sldMkLst>
          <pc:docMk/>
          <pc:sldMk cId="517681845" sldId="340"/>
        </pc:sldMkLst>
      </pc:sldChg>
      <pc:sldChg chg="del">
        <pc:chgData name="Hannah Ockendon" userId="61442acb-de68-434c-af7f-2b2c3da32857" providerId="ADAL" clId="{39B67725-D437-40E5-B63D-199D3469E818}" dt="2022-07-13T08:11:54.550" v="2072" actId="47"/>
        <pc:sldMkLst>
          <pc:docMk/>
          <pc:sldMk cId="3852122541" sldId="341"/>
        </pc:sldMkLst>
      </pc:sldChg>
      <pc:sldChg chg="del">
        <pc:chgData name="Hannah Ockendon" userId="61442acb-de68-434c-af7f-2b2c3da32857" providerId="ADAL" clId="{39B67725-D437-40E5-B63D-199D3469E818}" dt="2022-07-13T08:11:54.634" v="2074" actId="47"/>
        <pc:sldMkLst>
          <pc:docMk/>
          <pc:sldMk cId="3854837787" sldId="342"/>
        </pc:sldMkLst>
      </pc:sldChg>
      <pc:sldChg chg="del">
        <pc:chgData name="Hannah Ockendon" userId="61442acb-de68-434c-af7f-2b2c3da32857" providerId="ADAL" clId="{39B67725-D437-40E5-B63D-199D3469E818}" dt="2022-07-13T08:11:54.674" v="2075" actId="47"/>
        <pc:sldMkLst>
          <pc:docMk/>
          <pc:sldMk cId="905234843" sldId="343"/>
        </pc:sldMkLst>
      </pc:sldChg>
      <pc:sldChg chg="del">
        <pc:chgData name="Hannah Ockendon" userId="61442acb-de68-434c-af7f-2b2c3da32857" providerId="ADAL" clId="{39B67725-D437-40E5-B63D-199D3469E818}" dt="2022-07-13T08:11:54.730" v="2076" actId="47"/>
        <pc:sldMkLst>
          <pc:docMk/>
          <pc:sldMk cId="1869478843" sldId="344"/>
        </pc:sldMkLst>
      </pc:sldChg>
      <pc:sldChg chg="del">
        <pc:chgData name="Hannah Ockendon" userId="61442acb-de68-434c-af7f-2b2c3da32857" providerId="ADAL" clId="{39B67725-D437-40E5-B63D-199D3469E818}" dt="2022-07-13T08:11:54.758" v="2077" actId="47"/>
        <pc:sldMkLst>
          <pc:docMk/>
          <pc:sldMk cId="1773997673" sldId="345"/>
        </pc:sldMkLst>
      </pc:sldChg>
      <pc:sldChg chg="del">
        <pc:chgData name="Hannah Ockendon" userId="61442acb-de68-434c-af7f-2b2c3da32857" providerId="ADAL" clId="{39B67725-D437-40E5-B63D-199D3469E818}" dt="2022-07-13T08:11:54.805" v="2078" actId="47"/>
        <pc:sldMkLst>
          <pc:docMk/>
          <pc:sldMk cId="811925943" sldId="346"/>
        </pc:sldMkLst>
      </pc:sldChg>
      <pc:sldChg chg="del">
        <pc:chgData name="Hannah Ockendon" userId="61442acb-de68-434c-af7f-2b2c3da32857" providerId="ADAL" clId="{39B67725-D437-40E5-B63D-199D3469E818}" dt="2022-07-13T08:12:01.209" v="2079" actId="47"/>
        <pc:sldMkLst>
          <pc:docMk/>
          <pc:sldMk cId="264100149" sldId="347"/>
        </pc:sldMkLst>
      </pc:sldChg>
      <pc:sldChg chg="del">
        <pc:chgData name="Hannah Ockendon" userId="61442acb-de68-434c-af7f-2b2c3da32857" providerId="ADAL" clId="{39B67725-D437-40E5-B63D-199D3469E818}" dt="2022-07-13T08:11:52.793" v="2058" actId="47"/>
        <pc:sldMkLst>
          <pc:docMk/>
          <pc:sldMk cId="1020201953" sldId="349"/>
        </pc:sldMkLst>
      </pc:sldChg>
      <pc:sldChg chg="del">
        <pc:chgData name="Hannah Ockendon" userId="61442acb-de68-434c-af7f-2b2c3da32857" providerId="ADAL" clId="{39B67725-D437-40E5-B63D-199D3469E818}" dt="2022-07-13T08:11:54.432" v="2070" actId="47"/>
        <pc:sldMkLst>
          <pc:docMk/>
          <pc:sldMk cId="1472792282" sldId="350"/>
        </pc:sldMkLst>
      </pc:sldChg>
      <pc:sldChg chg="addSp delSp modSp new mod ord">
        <pc:chgData name="Hannah Ockendon" userId="61442acb-de68-434c-af7f-2b2c3da32857" providerId="ADAL" clId="{39B67725-D437-40E5-B63D-199D3469E818}" dt="2022-07-14T08:01:52.112" v="4972" actId="2711"/>
        <pc:sldMkLst>
          <pc:docMk/>
          <pc:sldMk cId="1156019295" sldId="351"/>
        </pc:sldMkLst>
        <pc:spChg chg="del">
          <ac:chgData name="Hannah Ockendon" userId="61442acb-de68-434c-af7f-2b2c3da32857" providerId="ADAL" clId="{39B67725-D437-40E5-B63D-199D3469E818}" dt="2022-07-13T07:24:12.344" v="4" actId="478"/>
          <ac:spMkLst>
            <pc:docMk/>
            <pc:sldMk cId="1156019295" sldId="351"/>
            <ac:spMk id="2" creationId="{1A398011-315D-3840-07AE-34EE5448A764}"/>
          </ac:spMkLst>
        </pc:spChg>
        <pc:spChg chg="del">
          <ac:chgData name="Hannah Ockendon" userId="61442acb-de68-434c-af7f-2b2c3da32857" providerId="ADAL" clId="{39B67725-D437-40E5-B63D-199D3469E818}" dt="2022-07-13T07:24:15.926" v="6" actId="478"/>
          <ac:spMkLst>
            <pc:docMk/>
            <pc:sldMk cId="1156019295" sldId="351"/>
            <ac:spMk id="3" creationId="{76D2C8AC-0856-1858-4B82-1CE311D5A8F1}"/>
          </ac:spMkLst>
        </pc:spChg>
        <pc:spChg chg="mod">
          <ac:chgData name="Hannah Ockendon" userId="61442acb-de68-434c-af7f-2b2c3da32857" providerId="ADAL" clId="{39B67725-D437-40E5-B63D-199D3469E818}" dt="2022-07-14T07:34:29.637" v="3524" actId="20577"/>
          <ac:spMkLst>
            <pc:docMk/>
            <pc:sldMk cId="1156019295" sldId="351"/>
            <ac:spMk id="4" creationId="{D5B36EFC-84C8-6E43-9812-82A927D62039}"/>
          </ac:spMkLst>
        </pc:spChg>
        <pc:spChg chg="del">
          <ac:chgData name="Hannah Ockendon" userId="61442acb-de68-434c-af7f-2b2c3da32857" providerId="ADAL" clId="{39B67725-D437-40E5-B63D-199D3469E818}" dt="2022-07-13T07:24:13.245" v="5" actId="478"/>
          <ac:spMkLst>
            <pc:docMk/>
            <pc:sldMk cId="1156019295" sldId="351"/>
            <ac:spMk id="8" creationId="{7D9EB6FD-8649-C8E9-09CE-B5F8748C70D7}"/>
          </ac:spMkLst>
        </pc:spChg>
        <pc:graphicFrameChg chg="add mod modGraphic">
          <ac:chgData name="Hannah Ockendon" userId="61442acb-de68-434c-af7f-2b2c3da32857" providerId="ADAL" clId="{39B67725-D437-40E5-B63D-199D3469E818}" dt="2022-07-14T08:01:52.112" v="4972" actId="2711"/>
          <ac:graphicFrameMkLst>
            <pc:docMk/>
            <pc:sldMk cId="1156019295" sldId="351"/>
            <ac:graphicFrameMk id="9" creationId="{39206CA4-AA1E-E9E0-7093-B3B6CB849422}"/>
          </ac:graphicFrameMkLst>
        </pc:graphicFrameChg>
      </pc:sldChg>
      <pc:sldChg chg="add del">
        <pc:chgData name="Hannah Ockendon" userId="61442acb-de68-434c-af7f-2b2c3da32857" providerId="ADAL" clId="{39B67725-D437-40E5-B63D-199D3469E818}" dt="2022-07-13T07:36:26.697" v="227" actId="2696"/>
        <pc:sldMkLst>
          <pc:docMk/>
          <pc:sldMk cId="1844854489" sldId="352"/>
        </pc:sldMkLst>
      </pc:sldChg>
      <pc:sldChg chg="addSp modSp add mod modNotesTx">
        <pc:chgData name="Hannah Ockendon" userId="61442acb-de68-434c-af7f-2b2c3da32857" providerId="ADAL" clId="{39B67725-D437-40E5-B63D-199D3469E818}" dt="2022-07-14T07:50:22.137" v="4483" actId="20577"/>
        <pc:sldMkLst>
          <pc:docMk/>
          <pc:sldMk cId="3308141053" sldId="352"/>
        </pc:sldMkLst>
        <pc:spChg chg="mod">
          <ac:chgData name="Hannah Ockendon" userId="61442acb-de68-434c-af7f-2b2c3da32857" providerId="ADAL" clId="{39B67725-D437-40E5-B63D-199D3469E818}" dt="2022-07-13T08:34:43.675" v="2284" actId="1076"/>
          <ac:spMkLst>
            <pc:docMk/>
            <pc:sldMk cId="3308141053" sldId="352"/>
            <ac:spMk id="2" creationId="{E936D413-8C06-0F89-CA27-1096193D3606}"/>
          </ac:spMkLst>
        </pc:spChg>
        <pc:spChg chg="add mod">
          <ac:chgData name="Hannah Ockendon" userId="61442acb-de68-434c-af7f-2b2c3da32857" providerId="ADAL" clId="{39B67725-D437-40E5-B63D-199D3469E818}" dt="2022-07-13T07:49:12.770" v="365" actId="404"/>
          <ac:spMkLst>
            <pc:docMk/>
            <pc:sldMk cId="3308141053" sldId="352"/>
            <ac:spMk id="5" creationId="{166EF2FA-2444-02D6-B82C-AB4125F50FEE}"/>
          </ac:spMkLst>
        </pc:spChg>
        <pc:picChg chg="add mod">
          <ac:chgData name="Hannah Ockendon" userId="61442acb-de68-434c-af7f-2b2c3da32857" providerId="ADAL" clId="{39B67725-D437-40E5-B63D-199D3469E818}" dt="2022-07-13T07:50:41.845" v="609" actId="1076"/>
          <ac:picMkLst>
            <pc:docMk/>
            <pc:sldMk cId="3308141053" sldId="352"/>
            <ac:picMk id="4" creationId="{BA8417DE-D0D0-18AB-B599-CA64A439316E}"/>
          </ac:picMkLst>
        </pc:picChg>
      </pc:sldChg>
      <pc:sldChg chg="modSp add mod ord">
        <pc:chgData name="Hannah Ockendon" userId="61442acb-de68-434c-af7f-2b2c3da32857" providerId="ADAL" clId="{39B67725-D437-40E5-B63D-199D3469E818}" dt="2022-07-13T07:38:57.972" v="303"/>
        <pc:sldMkLst>
          <pc:docMk/>
          <pc:sldMk cId="1698496545" sldId="353"/>
        </pc:sldMkLst>
        <pc:spChg chg="mod">
          <ac:chgData name="Hannah Ockendon" userId="61442acb-de68-434c-af7f-2b2c3da32857" providerId="ADAL" clId="{39B67725-D437-40E5-B63D-199D3469E818}" dt="2022-07-13T07:38:45.954" v="300" actId="20577"/>
          <ac:spMkLst>
            <pc:docMk/>
            <pc:sldMk cId="1698496545" sldId="353"/>
            <ac:spMk id="2" creationId="{E936D413-8C06-0F89-CA27-1096193D3606}"/>
          </ac:spMkLst>
        </pc:spChg>
      </pc:sldChg>
      <pc:sldChg chg="modSp add mod">
        <pc:chgData name="Hannah Ockendon" userId="61442acb-de68-434c-af7f-2b2c3da32857" providerId="ADAL" clId="{39B67725-D437-40E5-B63D-199D3469E818}" dt="2022-07-14T07:31:07.196" v="3475" actId="20577"/>
        <pc:sldMkLst>
          <pc:docMk/>
          <pc:sldMk cId="975918606" sldId="354"/>
        </pc:sldMkLst>
        <pc:spChg chg="mod">
          <ac:chgData name="Hannah Ockendon" userId="61442acb-de68-434c-af7f-2b2c3da32857" providerId="ADAL" clId="{39B67725-D437-40E5-B63D-199D3469E818}" dt="2022-07-14T07:31:07.196" v="3475" actId="20577"/>
          <ac:spMkLst>
            <pc:docMk/>
            <pc:sldMk cId="975918606" sldId="354"/>
            <ac:spMk id="2" creationId="{E936D413-8C06-0F89-CA27-1096193D3606}"/>
          </ac:spMkLst>
        </pc:spChg>
      </pc:sldChg>
      <pc:sldChg chg="addSp delSp modSp add mod">
        <pc:chgData name="Hannah Ockendon" userId="61442acb-de68-434c-af7f-2b2c3da32857" providerId="ADAL" clId="{39B67725-D437-40E5-B63D-199D3469E818}" dt="2022-07-14T08:05:53.999" v="5216" actId="1076"/>
        <pc:sldMkLst>
          <pc:docMk/>
          <pc:sldMk cId="155463942" sldId="355"/>
        </pc:sldMkLst>
        <pc:spChg chg="mod">
          <ac:chgData name="Hannah Ockendon" userId="61442acb-de68-434c-af7f-2b2c3da32857" providerId="ADAL" clId="{39B67725-D437-40E5-B63D-199D3469E818}" dt="2022-07-14T08:05:53.999" v="5216" actId="1076"/>
          <ac:spMkLst>
            <pc:docMk/>
            <pc:sldMk cId="155463942" sldId="355"/>
            <ac:spMk id="4" creationId="{D5B36EFC-84C8-6E43-9812-82A927D62039}"/>
          </ac:spMkLst>
        </pc:spChg>
        <pc:graphicFrameChg chg="add mod modGraphic">
          <ac:chgData name="Hannah Ockendon" userId="61442acb-de68-434c-af7f-2b2c3da32857" providerId="ADAL" clId="{39B67725-D437-40E5-B63D-199D3469E818}" dt="2022-07-14T08:03:56.416" v="5067" actId="1076"/>
          <ac:graphicFrameMkLst>
            <pc:docMk/>
            <pc:sldMk cId="155463942" sldId="355"/>
            <ac:graphicFrameMk id="8" creationId="{896F39CC-90BE-EA6F-76EA-9D30A8B5055B}"/>
          </ac:graphicFrameMkLst>
        </pc:graphicFrameChg>
        <pc:graphicFrameChg chg="del">
          <ac:chgData name="Hannah Ockendon" userId="61442acb-de68-434c-af7f-2b2c3da32857" providerId="ADAL" clId="{39B67725-D437-40E5-B63D-199D3469E818}" dt="2022-07-13T08:50:08.846" v="2812" actId="478"/>
          <ac:graphicFrameMkLst>
            <pc:docMk/>
            <pc:sldMk cId="155463942" sldId="355"/>
            <ac:graphicFrameMk id="9" creationId="{39206CA4-AA1E-E9E0-7093-B3B6CB849422}"/>
          </ac:graphicFrameMkLst>
        </pc:graphicFrameChg>
      </pc:sldChg>
      <pc:sldChg chg="modSp add mod ord">
        <pc:chgData name="Hannah Ockendon" userId="61442acb-de68-434c-af7f-2b2c3da32857" providerId="ADAL" clId="{39B67725-D437-40E5-B63D-199D3469E818}" dt="2022-07-13T08:00:04.515" v="1918" actId="20577"/>
        <pc:sldMkLst>
          <pc:docMk/>
          <pc:sldMk cId="1462499079" sldId="356"/>
        </pc:sldMkLst>
        <pc:spChg chg="mod">
          <ac:chgData name="Hannah Ockendon" userId="61442acb-de68-434c-af7f-2b2c3da32857" providerId="ADAL" clId="{39B67725-D437-40E5-B63D-199D3469E818}" dt="2022-07-13T08:00:04.515" v="1918" actId="20577"/>
          <ac:spMkLst>
            <pc:docMk/>
            <pc:sldMk cId="1462499079" sldId="356"/>
            <ac:spMk id="2" creationId="{E936D413-8C06-0F89-CA27-1096193D3606}"/>
          </ac:spMkLst>
        </pc:spChg>
      </pc:sldChg>
      <pc:sldChg chg="addSp delSp modSp add mod modNotesTx">
        <pc:chgData name="Hannah Ockendon" userId="61442acb-de68-434c-af7f-2b2c3da32857" providerId="ADAL" clId="{39B67725-D437-40E5-B63D-199D3469E818}" dt="2022-07-14T08:05:18.287" v="5212" actId="20577"/>
        <pc:sldMkLst>
          <pc:docMk/>
          <pc:sldMk cId="3718813267" sldId="357"/>
        </pc:sldMkLst>
        <pc:spChg chg="del mod">
          <ac:chgData name="Hannah Ockendon" userId="61442acb-de68-434c-af7f-2b2c3da32857" providerId="ADAL" clId="{39B67725-D437-40E5-B63D-199D3469E818}" dt="2022-07-13T08:35:12.235" v="2314" actId="478"/>
          <ac:spMkLst>
            <pc:docMk/>
            <pc:sldMk cId="3718813267" sldId="357"/>
            <ac:spMk id="3" creationId="{D7B9A103-AD19-7E95-2473-C6F880140BB7}"/>
          </ac:spMkLst>
        </pc:spChg>
        <pc:spChg chg="add del mod">
          <ac:chgData name="Hannah Ockendon" userId="61442acb-de68-434c-af7f-2b2c3da32857" providerId="ADAL" clId="{39B67725-D437-40E5-B63D-199D3469E818}" dt="2022-07-13T08:48:23.897" v="2668"/>
          <ac:spMkLst>
            <pc:docMk/>
            <pc:sldMk cId="3718813267" sldId="357"/>
            <ac:spMk id="5" creationId="{98AC87F6-F297-3677-8177-1CA4203C2156}"/>
          </ac:spMkLst>
        </pc:spChg>
        <pc:spChg chg="add mod">
          <ac:chgData name="Hannah Ockendon" userId="61442acb-de68-434c-af7f-2b2c3da32857" providerId="ADAL" clId="{39B67725-D437-40E5-B63D-199D3469E818}" dt="2022-07-13T08:48:59.956" v="2721" actId="14100"/>
          <ac:spMkLst>
            <pc:docMk/>
            <pc:sldMk cId="3718813267" sldId="357"/>
            <ac:spMk id="6" creationId="{C64F6A4C-DFE8-9D0C-7EF3-CE45F5FE0ECA}"/>
          </ac:spMkLst>
        </pc:spChg>
        <pc:spChg chg="mod">
          <ac:chgData name="Hannah Ockendon" userId="61442acb-de68-434c-af7f-2b2c3da32857" providerId="ADAL" clId="{39B67725-D437-40E5-B63D-199D3469E818}" dt="2022-07-13T08:35:07.345" v="2313" actId="20577"/>
          <ac:spMkLst>
            <pc:docMk/>
            <pc:sldMk cId="3718813267" sldId="357"/>
            <ac:spMk id="9" creationId="{19282067-31F2-49ED-AD22-7081EBA07547}"/>
          </ac:spMkLst>
        </pc:spChg>
        <pc:picChg chg="add mod">
          <ac:chgData name="Hannah Ockendon" userId="61442acb-de68-434c-af7f-2b2c3da32857" providerId="ADAL" clId="{39B67725-D437-40E5-B63D-199D3469E818}" dt="2022-07-13T08:48:16.372" v="2665" actId="1076"/>
          <ac:picMkLst>
            <pc:docMk/>
            <pc:sldMk cId="3718813267" sldId="357"/>
            <ac:picMk id="4" creationId="{4A64BBC4-1EEC-1564-A00F-537591E6D969}"/>
          </ac:picMkLst>
        </pc:picChg>
      </pc:sldChg>
      <pc:sldChg chg="modSp add mod modNotesTx">
        <pc:chgData name="Hannah Ockendon" userId="61442acb-de68-434c-af7f-2b2c3da32857" providerId="ADAL" clId="{39B67725-D437-40E5-B63D-199D3469E818}" dt="2022-07-14T07:29:50.217" v="3467" actId="6549"/>
        <pc:sldMkLst>
          <pc:docMk/>
          <pc:sldMk cId="2550815169" sldId="358"/>
        </pc:sldMkLst>
        <pc:spChg chg="mod">
          <ac:chgData name="Hannah Ockendon" userId="61442acb-de68-434c-af7f-2b2c3da32857" providerId="ADAL" clId="{39B67725-D437-40E5-B63D-199D3469E818}" dt="2022-07-13T08:33:48.739" v="2262" actId="2711"/>
          <ac:spMkLst>
            <pc:docMk/>
            <pc:sldMk cId="2550815169" sldId="358"/>
            <ac:spMk id="3" creationId="{D7B9A103-AD19-7E95-2473-C6F880140BB7}"/>
          </ac:spMkLst>
        </pc:spChg>
        <pc:spChg chg="mod">
          <ac:chgData name="Hannah Ockendon" userId="61442acb-de68-434c-af7f-2b2c3da32857" providerId="ADAL" clId="{39B67725-D437-40E5-B63D-199D3469E818}" dt="2022-07-14T07:29:33.456" v="3466" actId="404"/>
          <ac:spMkLst>
            <pc:docMk/>
            <pc:sldMk cId="2550815169" sldId="358"/>
            <ac:spMk id="9" creationId="{19282067-31F2-49ED-AD22-7081EBA07547}"/>
          </ac:spMkLst>
        </pc:spChg>
      </pc:sldChg>
      <pc:sldChg chg="modSp add mod ord modNotesTx">
        <pc:chgData name="Hannah Ockendon" userId="61442acb-de68-434c-af7f-2b2c3da32857" providerId="ADAL" clId="{39B67725-D437-40E5-B63D-199D3469E818}" dt="2022-07-14T07:53:34.002" v="4647" actId="6549"/>
        <pc:sldMkLst>
          <pc:docMk/>
          <pc:sldMk cId="909307155" sldId="359"/>
        </pc:sldMkLst>
        <pc:spChg chg="mod">
          <ac:chgData name="Hannah Ockendon" userId="61442acb-de68-434c-af7f-2b2c3da32857" providerId="ADAL" clId="{39B67725-D437-40E5-B63D-199D3469E818}" dt="2022-07-14T07:29:14.241" v="3464" actId="2710"/>
          <ac:spMkLst>
            <pc:docMk/>
            <pc:sldMk cId="909307155" sldId="359"/>
            <ac:spMk id="3" creationId="{D7B9A103-AD19-7E95-2473-C6F880140BB7}"/>
          </ac:spMkLst>
        </pc:spChg>
        <pc:spChg chg="mod">
          <ac:chgData name="Hannah Ockendon" userId="61442acb-de68-434c-af7f-2b2c3da32857" providerId="ADAL" clId="{39B67725-D437-40E5-B63D-199D3469E818}" dt="2022-07-13T08:34:33.497" v="2281" actId="20577"/>
          <ac:spMkLst>
            <pc:docMk/>
            <pc:sldMk cId="909307155" sldId="359"/>
            <ac:spMk id="9" creationId="{19282067-31F2-49ED-AD22-7081EBA07547}"/>
          </ac:spMkLst>
        </pc:spChg>
      </pc:sldChg>
      <pc:sldChg chg="new del">
        <pc:chgData name="Hannah Ockendon" userId="61442acb-de68-434c-af7f-2b2c3da32857" providerId="ADAL" clId="{39B67725-D437-40E5-B63D-199D3469E818}" dt="2022-07-14T07:30:37.489" v="3469" actId="2696"/>
        <pc:sldMkLst>
          <pc:docMk/>
          <pc:sldMk cId="4049650491" sldId="3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FE5B29-F47B-4CE0-98AA-C5B7F3EEABFA}" type="datetimeFigureOut">
              <a:rPr lang="en-AU" smtClean="0"/>
              <a:t>14/07/2022</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C655EC-FBFF-4E22-BE9D-0BC9A761134C}" type="slidenum">
              <a:rPr lang="en-AU" smtClean="0"/>
              <a:t>‹#›</a:t>
            </a:fld>
            <a:endParaRPr lang="en-AU"/>
          </a:p>
        </p:txBody>
      </p:sp>
    </p:spTree>
    <p:extLst>
      <p:ext uri="{BB962C8B-B14F-4D97-AF65-F5344CB8AC3E}">
        <p14:creationId xmlns:p14="http://schemas.microsoft.com/office/powerpoint/2010/main" val="2299405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Introduce the topic, explain its relevance &amp; outline Paynters goals.</a:t>
            </a:r>
          </a:p>
        </p:txBody>
      </p:sp>
      <p:sp>
        <p:nvSpPr>
          <p:cNvPr id="4" name="Slide Number Placeholder 3"/>
          <p:cNvSpPr>
            <a:spLocks noGrp="1"/>
          </p:cNvSpPr>
          <p:nvPr>
            <p:ph type="sldNum" sz="quarter" idx="5"/>
          </p:nvPr>
        </p:nvSpPr>
        <p:spPr/>
        <p:txBody>
          <a:bodyPr/>
          <a:lstStyle/>
          <a:p>
            <a:fld id="{75C655EC-FBFF-4E22-BE9D-0BC9A761134C}" type="slidenum">
              <a:rPr lang="en-AU" smtClean="0"/>
              <a:t>2</a:t>
            </a:fld>
            <a:endParaRPr lang="en-AU"/>
          </a:p>
        </p:txBody>
      </p:sp>
    </p:spTree>
    <p:extLst>
      <p:ext uri="{BB962C8B-B14F-4D97-AF65-F5344CB8AC3E}">
        <p14:creationId xmlns:p14="http://schemas.microsoft.com/office/powerpoint/2010/main" val="4043357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3</a:t>
            </a:fld>
            <a:endParaRPr lang="en-AU"/>
          </a:p>
        </p:txBody>
      </p:sp>
    </p:spTree>
    <p:extLst>
      <p:ext uri="{BB962C8B-B14F-4D97-AF65-F5344CB8AC3E}">
        <p14:creationId xmlns:p14="http://schemas.microsoft.com/office/powerpoint/2010/main" val="3807797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4</a:t>
            </a:fld>
            <a:endParaRPr lang="en-AU"/>
          </a:p>
        </p:txBody>
      </p:sp>
    </p:spTree>
    <p:extLst>
      <p:ext uri="{BB962C8B-B14F-4D97-AF65-F5344CB8AC3E}">
        <p14:creationId xmlns:p14="http://schemas.microsoft.com/office/powerpoint/2010/main" val="882237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6</a:t>
            </a:fld>
            <a:endParaRPr lang="en-AU"/>
          </a:p>
        </p:txBody>
      </p:sp>
    </p:spTree>
    <p:extLst>
      <p:ext uri="{BB962C8B-B14F-4D97-AF65-F5344CB8AC3E}">
        <p14:creationId xmlns:p14="http://schemas.microsoft.com/office/powerpoint/2010/main" val="63788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8</a:t>
            </a:fld>
            <a:endParaRPr lang="en-AU"/>
          </a:p>
        </p:txBody>
      </p:sp>
    </p:spTree>
    <p:extLst>
      <p:ext uri="{BB962C8B-B14F-4D97-AF65-F5344CB8AC3E}">
        <p14:creationId xmlns:p14="http://schemas.microsoft.com/office/powerpoint/2010/main" val="187288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Paynters are committed to the continual improvement of business policies, procedures &amp; processes </a:t>
            </a:r>
          </a:p>
          <a:p>
            <a:r>
              <a:rPr lang="en-AU" dirty="0"/>
              <a:t>At this point of the presentation, attendees are asked/invited to take out their phone &amp; scan the QR code. This code takes staff to a Microsoft form survey created by the HSEQ Team.</a:t>
            </a:r>
          </a:p>
          <a:p>
            <a:r>
              <a:rPr lang="en-AU" dirty="0"/>
              <a:t>This survey would list all of the internal consultation processes within the business (as per slide 8) and staff filling out the form would select all of the processes they are involved in. </a:t>
            </a:r>
          </a:p>
          <a:p>
            <a:endParaRPr lang="en-AU" dirty="0"/>
          </a:p>
          <a:p>
            <a:r>
              <a:rPr lang="en-AU" dirty="0"/>
              <a:t>The processes selected will then trigger smart questions such as:  </a:t>
            </a:r>
          </a:p>
          <a:p>
            <a:pPr marL="171450" indent="-171450">
              <a:buFontTx/>
              <a:buChar char="-"/>
            </a:pPr>
            <a:r>
              <a:rPr lang="en-AU" dirty="0"/>
              <a:t>Does the process assist you with completing your job? </a:t>
            </a:r>
          </a:p>
          <a:p>
            <a:pPr marL="171450" indent="-171450">
              <a:buFontTx/>
              <a:buChar char="-"/>
            </a:pPr>
            <a:r>
              <a:rPr lang="en-AU" dirty="0"/>
              <a:t>Do you get out what you require?</a:t>
            </a:r>
          </a:p>
          <a:p>
            <a:pPr marL="171450" indent="-171450">
              <a:buFontTx/>
              <a:buChar char="-"/>
            </a:pPr>
            <a:r>
              <a:rPr lang="en-AU" dirty="0"/>
              <a:t>Do you feel you have ample opportunity to contribute?</a:t>
            </a:r>
          </a:p>
          <a:p>
            <a:pPr marL="171450" indent="-171450">
              <a:buFontTx/>
              <a:buChar char="-"/>
            </a:pPr>
            <a:r>
              <a:rPr lang="en-AU" dirty="0"/>
              <a:t>Is the agenda meaningful?</a:t>
            </a:r>
          </a:p>
          <a:p>
            <a:pPr marL="171450" indent="-171450">
              <a:buFontTx/>
              <a:buChar char="-"/>
            </a:pPr>
            <a:r>
              <a:rPr lang="en-AU" dirty="0"/>
              <a:t>Helpful?</a:t>
            </a:r>
          </a:p>
          <a:p>
            <a:pPr marL="171450" indent="-171450">
              <a:buFontTx/>
              <a:buChar char="-"/>
            </a:pPr>
            <a:r>
              <a:rPr lang="en-AU" dirty="0"/>
              <a:t>Areas for improvement?</a:t>
            </a:r>
          </a:p>
          <a:p>
            <a:pPr marL="171450" indent="-171450">
              <a:buFontTx/>
              <a:buChar char="-"/>
            </a:pPr>
            <a:r>
              <a:rPr lang="en-AU" dirty="0"/>
              <a:t>Limitations?</a:t>
            </a:r>
          </a:p>
          <a:p>
            <a:pPr marL="171450" indent="-171450">
              <a:buFontTx/>
              <a:buChar char="-"/>
            </a:pPr>
            <a:r>
              <a:rPr lang="en-AU" dirty="0"/>
              <a:t>DO you feel that the appropriate staff are involved (e.g. should a director be involved in the process?)</a:t>
            </a:r>
          </a:p>
          <a:p>
            <a:pPr marL="171450" indent="-171450">
              <a:buFontTx/>
              <a:buChar char="-"/>
            </a:pPr>
            <a:endParaRPr lang="en-AU" dirty="0"/>
          </a:p>
          <a:p>
            <a:pPr marL="171450" indent="-171450">
              <a:buFontTx/>
              <a:buChar char="-"/>
            </a:pPr>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9</a:t>
            </a:fld>
            <a:endParaRPr lang="en-AU"/>
          </a:p>
        </p:txBody>
      </p:sp>
    </p:spTree>
    <p:extLst>
      <p:ext uri="{BB962C8B-B14F-4D97-AF65-F5344CB8AC3E}">
        <p14:creationId xmlns:p14="http://schemas.microsoft.com/office/powerpoint/2010/main" val="2858182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In addition to adding an agenda item to all meetings/forums, live updates can be found on Paynters HSEQ SharePoint page. This page is maintained by the HSEQ Team.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13</a:t>
            </a:fld>
            <a:endParaRPr lang="en-AU"/>
          </a:p>
        </p:txBody>
      </p:sp>
    </p:spTree>
    <p:extLst>
      <p:ext uri="{BB962C8B-B14F-4D97-AF65-F5344CB8AC3E}">
        <p14:creationId xmlns:p14="http://schemas.microsoft.com/office/powerpoint/2010/main" val="1904510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A2F44-BC8C-4101-83AC-51F64FA3DD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4BBF337A-DCD5-4432-8FB7-7E7EFA3CBB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45D6F3E-6B82-419C-B414-6DBB1BEDF50A}"/>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54091F01-7E06-48D2-AFF1-39BB616F337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EA17AE9-7298-407E-AB72-45AA5185B5D6}"/>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78066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CB21D-4FD6-4B61-84B8-608397087F1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E33D3B78-33B0-4BA4-822D-C33FB98EE6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6230CE0-2DCF-47C3-ACA1-C22EF25D18E9}"/>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50EE2121-296E-4D58-89AC-58EE343AEB6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09F1F9B-69F3-494C-8C91-15A52D684751}"/>
              </a:ext>
            </a:extLst>
          </p:cNvPr>
          <p:cNvSpPr>
            <a:spLocks noGrp="1"/>
          </p:cNvSpPr>
          <p:nvPr>
            <p:ph type="sldNum" sz="quarter" idx="12"/>
          </p:nvPr>
        </p:nvSpPr>
        <p:spPr/>
        <p:txBody>
          <a:bodyPr/>
          <a:lstStyle/>
          <a:p>
            <a:fld id="{A27D44BC-93FD-489F-AD5B-A88CDD6F1A12}" type="slidenum">
              <a:rPr lang="en-AU" smtClean="0"/>
              <a:t>‹#›</a:t>
            </a:fld>
            <a:endParaRPr lang="en-AU"/>
          </a:p>
        </p:txBody>
      </p:sp>
      <p:pic>
        <p:nvPicPr>
          <p:cNvPr id="7" name="Content Placeholder 4">
            <a:extLst>
              <a:ext uri="{FF2B5EF4-FFF2-40B4-BE49-F238E27FC236}">
                <a16:creationId xmlns:a16="http://schemas.microsoft.com/office/drawing/2014/main" id="{E3302533-6BAF-4416-9880-8D285A12F0D6}"/>
              </a:ext>
            </a:extLst>
          </p:cNvPr>
          <p:cNvPicPr>
            <a:picLocks noChangeAspect="1"/>
          </p:cNvPicPr>
          <p:nvPr userDrawn="1"/>
        </p:nvPicPr>
        <p:blipFill>
          <a:blip r:embed="rId2"/>
          <a:stretch>
            <a:fillRect/>
          </a:stretch>
        </p:blipFill>
        <p:spPr>
          <a:xfrm>
            <a:off x="179946" y="5979726"/>
            <a:ext cx="2619238" cy="775638"/>
          </a:xfrm>
          <a:prstGeom prst="rect">
            <a:avLst/>
          </a:prstGeom>
        </p:spPr>
      </p:pic>
    </p:spTree>
    <p:extLst>
      <p:ext uri="{BB962C8B-B14F-4D97-AF65-F5344CB8AC3E}">
        <p14:creationId xmlns:p14="http://schemas.microsoft.com/office/powerpoint/2010/main" val="3727840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A3724-237F-441F-8B4D-58A8186461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4C34EECD-3795-46A2-BF9E-0E14A5E649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D64B326-BFF7-4618-A31C-23FC2C2A58B8}"/>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5374C32C-A726-48F5-93B0-C3B8D230850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7EF624E-E0DE-43E8-8096-5394F12AEBA4}"/>
              </a:ext>
            </a:extLst>
          </p:cNvPr>
          <p:cNvSpPr>
            <a:spLocks noGrp="1"/>
          </p:cNvSpPr>
          <p:nvPr>
            <p:ph type="sldNum" sz="quarter" idx="12"/>
          </p:nvPr>
        </p:nvSpPr>
        <p:spPr/>
        <p:txBody>
          <a:bodyPr/>
          <a:lstStyle/>
          <a:p>
            <a:fld id="{A27D44BC-93FD-489F-AD5B-A88CDD6F1A12}" type="slidenum">
              <a:rPr lang="en-AU" smtClean="0"/>
              <a:t>‹#›</a:t>
            </a:fld>
            <a:endParaRPr lang="en-AU"/>
          </a:p>
        </p:txBody>
      </p:sp>
      <p:pic>
        <p:nvPicPr>
          <p:cNvPr id="7" name="Content Placeholder 4">
            <a:extLst>
              <a:ext uri="{FF2B5EF4-FFF2-40B4-BE49-F238E27FC236}">
                <a16:creationId xmlns:a16="http://schemas.microsoft.com/office/drawing/2014/main" id="{111EFEB1-748A-4E16-844F-4BC2143D454F}"/>
              </a:ext>
            </a:extLst>
          </p:cNvPr>
          <p:cNvPicPr>
            <a:picLocks noChangeAspect="1"/>
          </p:cNvPicPr>
          <p:nvPr userDrawn="1"/>
        </p:nvPicPr>
        <p:blipFill>
          <a:blip r:embed="rId2"/>
          <a:stretch>
            <a:fillRect/>
          </a:stretch>
        </p:blipFill>
        <p:spPr>
          <a:xfrm>
            <a:off x="179946" y="5979726"/>
            <a:ext cx="2619238" cy="775638"/>
          </a:xfrm>
          <a:prstGeom prst="rect">
            <a:avLst/>
          </a:prstGeom>
        </p:spPr>
      </p:pic>
    </p:spTree>
    <p:extLst>
      <p:ext uri="{BB962C8B-B14F-4D97-AF65-F5344CB8AC3E}">
        <p14:creationId xmlns:p14="http://schemas.microsoft.com/office/powerpoint/2010/main" val="3766821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CB7F9-D424-4AF7-886F-39EA730ED37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C2B33724-CA19-4E59-8774-57D1DF373C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FEB0EEBA-D2EE-4BA0-A925-21F3A4A9CA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27B89941-0F75-4C84-B04D-9763D01E01DC}"/>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6" name="Footer Placeholder 5">
            <a:extLst>
              <a:ext uri="{FF2B5EF4-FFF2-40B4-BE49-F238E27FC236}">
                <a16:creationId xmlns:a16="http://schemas.microsoft.com/office/drawing/2014/main" id="{150EE0FC-BA5B-41A9-B410-A736B96DA80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5C18EC9-7E6C-48FA-ADDB-A47BF01A3C58}"/>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1019564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2D730-18B0-46CF-B038-8A989B37B836}"/>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31E3B7FE-30D7-418B-80F9-BAF4389405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5F66EB-35A0-4214-84DD-4DB2254CC6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FA7583A9-4FB8-4090-9D67-9F952BFDCD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2580E0-2D8B-4503-A6B0-F553D3FD1B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6060D225-960F-4420-9BB8-72520C5C2B90}"/>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8" name="Footer Placeholder 7">
            <a:extLst>
              <a:ext uri="{FF2B5EF4-FFF2-40B4-BE49-F238E27FC236}">
                <a16:creationId xmlns:a16="http://schemas.microsoft.com/office/drawing/2014/main" id="{15372B36-7A11-4ED2-8E2E-816844A6104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A62DDCF6-FD05-4583-9A83-547249C3DF57}"/>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79687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0EE38-0482-449E-AEE7-11DA9549A679}"/>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DB3E274-A185-482F-84F8-D284E3AA43DE}"/>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4" name="Footer Placeholder 3">
            <a:extLst>
              <a:ext uri="{FF2B5EF4-FFF2-40B4-BE49-F238E27FC236}">
                <a16:creationId xmlns:a16="http://schemas.microsoft.com/office/drawing/2014/main" id="{FC25D525-84D2-46A9-B6F5-175361A76CA7}"/>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C89212D3-C640-4F7F-9655-1BE9874E154A}"/>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136663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A20CE1-C7A5-4A8B-911E-520E3E34366E}"/>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3" name="Footer Placeholder 2">
            <a:extLst>
              <a:ext uri="{FF2B5EF4-FFF2-40B4-BE49-F238E27FC236}">
                <a16:creationId xmlns:a16="http://schemas.microsoft.com/office/drawing/2014/main" id="{F602C4ED-0613-40E1-896E-D0E2961AA40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3900B943-FF55-4223-BCDC-763090F35491}"/>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1544790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690F0-D16E-4F44-AE2E-E07C187A77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66AB3D7-DC43-4D0B-8944-4D9C71D7B9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899D5E5A-44E0-429D-B23B-DA63228E3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44826-0CB6-48F7-950E-EF6E73DE11B3}"/>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6" name="Footer Placeholder 5">
            <a:extLst>
              <a:ext uri="{FF2B5EF4-FFF2-40B4-BE49-F238E27FC236}">
                <a16:creationId xmlns:a16="http://schemas.microsoft.com/office/drawing/2014/main" id="{258802BD-9AAF-46E6-BE81-A959BCBCB82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17A8774-5BA1-44D2-8E4D-3289F2BCC0A5}"/>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3192212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A26E2-F0F8-4B4E-B794-BCECD9B74D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61532E6-DDB7-4314-9270-D13C58931D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D8A4E3E2-A3B9-4F80-9E0A-060DDCE13D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752FF2-8852-4047-B500-28314718583A}"/>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6" name="Footer Placeholder 5">
            <a:extLst>
              <a:ext uri="{FF2B5EF4-FFF2-40B4-BE49-F238E27FC236}">
                <a16:creationId xmlns:a16="http://schemas.microsoft.com/office/drawing/2014/main" id="{393D8374-1503-466E-AFFF-F85BD0B423D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4906FDC-43C2-41F8-8095-D0838880B738}"/>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4014555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827E7-D379-4329-900A-150CBE4A4511}"/>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204E8D9-3B82-4F4A-B87F-EFD4BA7DEF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AF957DA-F2C6-46E1-976D-C7EC257FB3EC}"/>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E7741D55-A597-402B-9F44-EB17E90CB4E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80972DE-2FF4-43B1-A82E-8E6E36C596FD}"/>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951879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42827E-F7DF-45AE-A73D-44DA7DD8CD7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EE8E2D1-DB0A-42B1-AD73-C73FB704D6E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D5B20C2-2E8C-4FD5-A53D-2B588F5264E7}"/>
              </a:ext>
            </a:extLst>
          </p:cNvPr>
          <p:cNvSpPr>
            <a:spLocks noGrp="1"/>
          </p:cNvSpPr>
          <p:nvPr>
            <p:ph type="dt" sz="half" idx="10"/>
          </p:nvPr>
        </p:nvSpPr>
        <p:spPr/>
        <p:txBody>
          <a:body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46AE17BB-2FF7-4F83-B094-99F87C934B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A2C6E0F-59F0-4A4C-9CC1-A05656D34657}"/>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3940352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pic>
        <p:nvPicPr>
          <p:cNvPr id="17" name="Picture 16">
            <a:extLst>
              <a:ext uri="{FF2B5EF4-FFF2-40B4-BE49-F238E27FC236}">
                <a16:creationId xmlns:a16="http://schemas.microsoft.com/office/drawing/2014/main" id="{E5353E1B-7A78-4382-89B5-5298BA3F9675}"/>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227671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ONUT BASE SECTION DIVIDER">
    <p:bg>
      <p:bgPr>
        <a:solidFill>
          <a:srgbClr val="0D143C"/>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pic>
        <p:nvPicPr>
          <p:cNvPr id="6" name="Picture 5">
            <a:extLst>
              <a:ext uri="{FF2B5EF4-FFF2-40B4-BE49-F238E27FC236}">
                <a16:creationId xmlns:a16="http://schemas.microsoft.com/office/drawing/2014/main" id="{AA888922-FC87-4B84-8D25-776879984FFB}"/>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8" name="Picture 7">
            <a:extLst>
              <a:ext uri="{FF2B5EF4-FFF2-40B4-BE49-F238E27FC236}">
                <a16:creationId xmlns:a16="http://schemas.microsoft.com/office/drawing/2014/main" id="{D1EDD589-270C-4B00-A670-1836C473AC6E}"/>
              </a:ext>
            </a:extLst>
          </p:cNvPr>
          <p:cNvPicPr>
            <a:picLocks noChangeAspect="1"/>
          </p:cNvPicPr>
          <p:nvPr userDrawn="1"/>
        </p:nvPicPr>
        <p:blipFill>
          <a:blip r:embed="rId3"/>
          <a:stretch>
            <a:fillRect/>
          </a:stretch>
        </p:blipFill>
        <p:spPr>
          <a:xfrm rot="10800000">
            <a:off x="-187590" y="-3142862"/>
            <a:ext cx="5880572" cy="6955515"/>
          </a:xfrm>
          <a:prstGeom prst="rect">
            <a:avLst/>
          </a:prstGeom>
        </p:spPr>
      </p:pic>
    </p:spTree>
    <p:extLst>
      <p:ext uri="{BB962C8B-B14F-4D97-AF65-F5344CB8AC3E}">
        <p14:creationId xmlns:p14="http://schemas.microsoft.com/office/powerpoint/2010/main" val="40462024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3E7405-927B-456A-AAC8-B70525EC4A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C0003E07-75A4-4DAB-8085-31696233D7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9171F37-41D4-4468-96DE-52A3A071E6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FCF439-7B1E-473C-AE22-87B1D629156D}" type="datetimeFigureOut">
              <a:rPr lang="en-AU" smtClean="0"/>
              <a:t>14/07/2022</a:t>
            </a:fld>
            <a:endParaRPr lang="en-AU"/>
          </a:p>
        </p:txBody>
      </p:sp>
      <p:sp>
        <p:nvSpPr>
          <p:cNvPr id="5" name="Footer Placeholder 4">
            <a:extLst>
              <a:ext uri="{FF2B5EF4-FFF2-40B4-BE49-F238E27FC236}">
                <a16:creationId xmlns:a16="http://schemas.microsoft.com/office/drawing/2014/main" id="{D6E0C262-3DA8-441F-8862-10AB0E4F98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36F2F31D-B0DB-4747-BF95-1813549AC5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7D44BC-93FD-489F-AD5B-A88CDD6F1A12}" type="slidenum">
              <a:rPr lang="en-AU" smtClean="0"/>
              <a:t>‹#›</a:t>
            </a:fld>
            <a:endParaRPr lang="en-AU"/>
          </a:p>
        </p:txBody>
      </p:sp>
    </p:spTree>
    <p:extLst>
      <p:ext uri="{BB962C8B-B14F-4D97-AF65-F5344CB8AC3E}">
        <p14:creationId xmlns:p14="http://schemas.microsoft.com/office/powerpoint/2010/main" val="3234432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7708F-9100-4300-82AD-DC88F438E272}"/>
              </a:ext>
            </a:extLst>
          </p:cNvPr>
          <p:cNvSpPr>
            <a:spLocks noGrp="1"/>
          </p:cNvSpPr>
          <p:nvPr>
            <p:ph type="ctrTitle"/>
          </p:nvPr>
        </p:nvSpPr>
        <p:spPr>
          <a:xfrm>
            <a:off x="2537868" y="2593386"/>
            <a:ext cx="7116263" cy="1671227"/>
          </a:xfrm>
        </p:spPr>
        <p:txBody>
          <a:bodyPr>
            <a:normAutofit fontScale="90000"/>
          </a:bodyPr>
          <a:lstStyle/>
          <a:p>
            <a:r>
              <a:rPr lang="en-US" sz="5400" b="1" dirty="0">
                <a:latin typeface="Segoe UI Semibold" panose="020B0702040204020203" pitchFamily="34" charset="0"/>
                <a:cs typeface="Segoe UI Semibold" panose="020B0702040204020203" pitchFamily="34" charset="0"/>
              </a:rPr>
              <a:t>WHS CONSULTATION &amp; PARTICIPATION PROCESSES</a:t>
            </a:r>
            <a:endParaRPr lang="en-AU" sz="5400" b="1"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096590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BACKGROUND</a:t>
            </a:r>
          </a:p>
        </p:txBody>
      </p:sp>
      <p:sp>
        <p:nvSpPr>
          <p:cNvPr id="3" name="TextBox 2">
            <a:extLst>
              <a:ext uri="{FF2B5EF4-FFF2-40B4-BE49-F238E27FC236}">
                <a16:creationId xmlns:a16="http://schemas.microsoft.com/office/drawing/2014/main" id="{D7B9A103-AD19-7E95-2473-C6F880140BB7}"/>
              </a:ext>
            </a:extLst>
          </p:cNvPr>
          <p:cNvSpPr txBox="1"/>
          <p:nvPr/>
        </p:nvSpPr>
        <p:spPr>
          <a:xfrm>
            <a:off x="865238" y="2369097"/>
            <a:ext cx="11183538" cy="3693319"/>
          </a:xfrm>
          <a:prstGeom prst="rect">
            <a:avLst/>
          </a:prstGeom>
          <a:noFill/>
        </p:spPr>
        <p:txBody>
          <a:bodyPr wrap="square" rtlCol="0">
            <a:spAutoFit/>
          </a:bodyPr>
          <a:lstStyle/>
          <a:p>
            <a:r>
              <a:rPr lang="en-AU" dirty="0"/>
              <a:t>What is WHS consultation?</a:t>
            </a:r>
          </a:p>
          <a:p>
            <a:pPr marL="285750" indent="-285750">
              <a:buFont typeface="Courier New" panose="02070309020205020404" pitchFamily="49" charset="0"/>
              <a:buChar char="o"/>
            </a:pPr>
            <a:r>
              <a:rPr lang="en-AU" b="0" i="0" dirty="0">
                <a:solidFill>
                  <a:srgbClr val="202124"/>
                </a:solidFill>
                <a:effectLst/>
              </a:rPr>
              <a:t>WHS consultation is </a:t>
            </a:r>
            <a:r>
              <a:rPr lang="en-AU" i="0" dirty="0">
                <a:solidFill>
                  <a:srgbClr val="202124"/>
                </a:solidFill>
                <a:effectLst/>
              </a:rPr>
              <a:t>a two-way process between the PCBU &amp; workers to identify WHS issues, share views and WHS information, participate in decision-making on WHS matters, and receive feedback on outcomes.</a:t>
            </a:r>
          </a:p>
          <a:p>
            <a:endParaRPr lang="en-AU" dirty="0"/>
          </a:p>
          <a:p>
            <a:r>
              <a:rPr lang="en-AU" dirty="0"/>
              <a:t>Why is WHS consultation &amp; participation important?</a:t>
            </a:r>
          </a:p>
          <a:p>
            <a:pPr marL="285750" indent="-285750">
              <a:buFont typeface="Courier New" panose="02070309020205020404" pitchFamily="49" charset="0"/>
              <a:buChar char="o"/>
            </a:pPr>
            <a:r>
              <a:rPr lang="en-AU" sz="1800" dirty="0">
                <a:effectLst/>
                <a:ea typeface="Calibri" panose="020F0502020204030204" pitchFamily="34" charset="0"/>
              </a:rPr>
              <a:t>Legal requirement </a:t>
            </a:r>
          </a:p>
          <a:p>
            <a:pPr marL="285750" indent="-285750">
              <a:buFont typeface="Courier New" panose="02070309020205020404" pitchFamily="49" charset="0"/>
              <a:buChar char="o"/>
            </a:pPr>
            <a:r>
              <a:rPr lang="en-AU" dirty="0">
                <a:ea typeface="Calibri" panose="020F0502020204030204" pitchFamily="34" charset="0"/>
              </a:rPr>
              <a:t>An </a:t>
            </a:r>
            <a:r>
              <a:rPr lang="en-AU" sz="1800" dirty="0">
                <a:effectLst/>
                <a:ea typeface="Calibri" panose="020F0502020204030204" pitchFamily="34" charset="0"/>
              </a:rPr>
              <a:t>essential part of managing health and safety risks</a:t>
            </a:r>
          </a:p>
          <a:p>
            <a:pPr marL="285750" indent="-285750">
              <a:buFont typeface="Courier New" panose="02070309020205020404" pitchFamily="49" charset="0"/>
              <a:buChar char="o"/>
            </a:pPr>
            <a:r>
              <a:rPr lang="en-AU" sz="1800" dirty="0">
                <a:effectLst/>
                <a:ea typeface="Calibri" panose="020F0502020204030204" pitchFamily="34" charset="0"/>
                <a:cs typeface="Times New Roman" panose="02020603050405020304" pitchFamily="18" charset="0"/>
              </a:rPr>
              <a:t>Fundamental to the operation of Paynters</a:t>
            </a:r>
          </a:p>
          <a:p>
            <a:pPr marL="285750" indent="-285750">
              <a:buFont typeface="Courier New" panose="02070309020205020404" pitchFamily="49" charset="0"/>
              <a:buChar char="o"/>
            </a:pPr>
            <a:r>
              <a:rPr lang="en-AU" dirty="0">
                <a:ea typeface="Calibri" panose="020F0502020204030204" pitchFamily="34" charset="0"/>
                <a:cs typeface="Times New Roman" panose="02020603050405020304" pitchFamily="18" charset="0"/>
              </a:rPr>
              <a:t>A</a:t>
            </a:r>
            <a:r>
              <a:rPr lang="en-AU" sz="1800" dirty="0">
                <a:effectLst/>
                <a:ea typeface="Calibri" panose="020F0502020204030204" pitchFamily="34" charset="0"/>
                <a:cs typeface="Times New Roman" panose="02020603050405020304" pitchFamily="18" charset="0"/>
              </a:rPr>
              <a:t> valuable means of decision making regarding HSEQ issues  </a:t>
            </a:r>
          </a:p>
          <a:p>
            <a:pPr marL="285750" indent="-285750">
              <a:buFont typeface="Courier New" panose="02070309020205020404" pitchFamily="49" charset="0"/>
              <a:buChar char="o"/>
            </a:pPr>
            <a:endParaRPr lang="en-AU" dirty="0">
              <a:ea typeface="Calibri" panose="020F0502020204030204" pitchFamily="34" charset="0"/>
              <a:cs typeface="Times New Roman" panose="02020603050405020304" pitchFamily="18" charset="0"/>
            </a:endParaRPr>
          </a:p>
          <a:p>
            <a:r>
              <a:rPr lang="en-AU" sz="1800" dirty="0">
                <a:effectLst/>
                <a:ea typeface="Calibri" panose="020F0502020204030204" pitchFamily="34" charset="0"/>
                <a:cs typeface="Times New Roman" panose="02020603050405020304" pitchFamily="18" charset="0"/>
              </a:rPr>
              <a:t>Paynters aims to establish a working environment where all personnel are encouraged to contribute to the health, safety, environment and quality outcomes for the business. </a:t>
            </a:r>
          </a:p>
          <a:p>
            <a:pPr marL="285750" indent="-285750">
              <a:buFont typeface="Courier New" panose="02070309020205020404" pitchFamily="49" charset="0"/>
              <a:buChar char="o"/>
            </a:pPr>
            <a:endParaRPr lang="en-AU" dirty="0"/>
          </a:p>
        </p:txBody>
      </p:sp>
    </p:spTree>
    <p:extLst>
      <p:ext uri="{BB962C8B-B14F-4D97-AF65-F5344CB8AC3E}">
        <p14:creationId xmlns:p14="http://schemas.microsoft.com/office/powerpoint/2010/main" val="721181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LEGISLATIVE DUTIES</a:t>
            </a:r>
          </a:p>
        </p:txBody>
      </p:sp>
      <p:sp>
        <p:nvSpPr>
          <p:cNvPr id="3" name="TextBox 2">
            <a:extLst>
              <a:ext uri="{FF2B5EF4-FFF2-40B4-BE49-F238E27FC236}">
                <a16:creationId xmlns:a16="http://schemas.microsoft.com/office/drawing/2014/main" id="{D7B9A103-AD19-7E95-2473-C6F880140BB7}"/>
              </a:ext>
            </a:extLst>
          </p:cNvPr>
          <p:cNvSpPr txBox="1"/>
          <p:nvPr/>
        </p:nvSpPr>
        <p:spPr>
          <a:xfrm>
            <a:off x="555522" y="2314501"/>
            <a:ext cx="11080955" cy="4071627"/>
          </a:xfrm>
          <a:prstGeom prst="rect">
            <a:avLst/>
          </a:prstGeom>
          <a:noFill/>
        </p:spPr>
        <p:txBody>
          <a:bodyPr wrap="square" rtlCol="0">
            <a:spAutoFit/>
          </a:bodyPr>
          <a:lstStyle/>
          <a:p>
            <a:pPr>
              <a:lnSpc>
                <a:spcPct val="115000"/>
              </a:lnSpc>
            </a:pPr>
            <a:r>
              <a:rPr lang="en-AU" sz="1200" dirty="0">
                <a:effectLst/>
                <a:ea typeface="Calibri" panose="020F0502020204030204" pitchFamily="34" charset="0"/>
                <a:cs typeface="Times New Roman" panose="02020603050405020304" pitchFamily="18" charset="0"/>
              </a:rPr>
              <a:t>Duties are outlined in the Work Health and Safety Act 2011</a:t>
            </a:r>
          </a:p>
          <a:p>
            <a:pPr marL="360363" indent="-171450">
              <a:lnSpc>
                <a:spcPct val="115000"/>
              </a:lnSpc>
              <a:buFont typeface="Courier New" panose="02070309020205020404" pitchFamily="49" charset="0"/>
              <a:buChar char="o"/>
            </a:pPr>
            <a:r>
              <a:rPr lang="en-AU" sz="1200" dirty="0">
                <a:effectLst/>
                <a:ea typeface="Calibri" panose="020F0502020204030204" pitchFamily="34" charset="0"/>
                <a:cs typeface="Times New Roman" panose="02020603050405020304" pitchFamily="18" charset="0"/>
              </a:rPr>
              <a:t>The PCBU (Paynters) is the primary duty holder in relation to consultation and participation in the workplace. </a:t>
            </a:r>
          </a:p>
          <a:p>
            <a:pPr marL="360363" indent="-171450">
              <a:lnSpc>
                <a:spcPct val="115000"/>
              </a:lnSpc>
              <a:buFont typeface="Courier New" panose="02070309020205020404" pitchFamily="49" charset="0"/>
              <a:buChar char="o"/>
            </a:pPr>
            <a:r>
              <a:rPr lang="en-AU" sz="1200" dirty="0">
                <a:effectLst/>
                <a:ea typeface="Calibri" panose="020F0502020204030204" pitchFamily="34" charset="0"/>
                <a:cs typeface="Times New Roman" panose="02020603050405020304" pitchFamily="18" charset="0"/>
              </a:rPr>
              <a:t>Section 47- 49 </a:t>
            </a:r>
          </a:p>
          <a:p>
            <a:pPr marL="534988" indent="-174625">
              <a:lnSpc>
                <a:spcPct val="115000"/>
              </a:lnSpc>
              <a:buFont typeface="Arial" panose="020B0604020202020204" pitchFamily="34" charset="0"/>
              <a:buChar char="•"/>
            </a:pPr>
            <a:r>
              <a:rPr lang="en-AU" sz="1200" dirty="0">
                <a:effectLst/>
                <a:ea typeface="Calibri" panose="020F0502020204030204" pitchFamily="34" charset="0"/>
                <a:cs typeface="Times New Roman" panose="02020603050405020304" pitchFamily="18" charset="0"/>
              </a:rPr>
              <a:t>PCBU’s are to share relevant information with workers and give workers “a reasonable opportunity to express their views and to raise work health or safety issues”.</a:t>
            </a:r>
          </a:p>
          <a:p>
            <a:pPr marL="534988" indent="-174625">
              <a:lnSpc>
                <a:spcPct val="115000"/>
              </a:lnSpc>
              <a:buFont typeface="Arial" panose="020B0604020202020204" pitchFamily="34" charset="0"/>
              <a:buChar char="•"/>
            </a:pPr>
            <a:r>
              <a:rPr lang="en-AU" sz="1200" dirty="0">
                <a:effectLst/>
                <a:ea typeface="Calibri" panose="020F0502020204030204" pitchFamily="34" charset="0"/>
                <a:cs typeface="Times New Roman" panose="02020603050405020304" pitchFamily="18" charset="0"/>
              </a:rPr>
              <a:t>Issues and views raised by workers are to be taken into consideration by the PCBU when making decisions. </a:t>
            </a:r>
          </a:p>
          <a:p>
            <a:pPr marL="534988" indent="-174625">
              <a:lnSpc>
                <a:spcPct val="115000"/>
              </a:lnSpc>
              <a:buFont typeface="Arial" panose="020B0604020202020204" pitchFamily="34" charset="0"/>
              <a:buChar char="•"/>
            </a:pPr>
            <a:r>
              <a:rPr lang="en-AU" sz="1200" dirty="0">
                <a:effectLst/>
                <a:ea typeface="Calibri" panose="020F0502020204030204" pitchFamily="34" charset="0"/>
                <a:cs typeface="Times New Roman" panose="02020603050405020304" pitchFamily="18" charset="0"/>
              </a:rPr>
              <a:t>Any relevant information or decisions are to be shared in a timely manner with workers and any other persons who may be affected by the decision. </a:t>
            </a:r>
          </a:p>
          <a:p>
            <a:r>
              <a:rPr lang="en-AU" sz="1200" dirty="0">
                <a:effectLst/>
                <a:ea typeface="Calibri" panose="020F0502020204030204" pitchFamily="34" charset="0"/>
                <a:cs typeface="Times New Roman" panose="02020603050405020304" pitchFamily="18" charset="0"/>
              </a:rPr>
              <a:t> </a:t>
            </a:r>
          </a:p>
          <a:p>
            <a:pPr marL="360363" indent="-171450">
              <a:lnSpc>
                <a:spcPct val="115000"/>
              </a:lnSpc>
              <a:buFont typeface="Courier New" panose="02070309020205020404" pitchFamily="49" charset="0"/>
              <a:buChar char="o"/>
            </a:pPr>
            <a:r>
              <a:rPr lang="en-AU" sz="1200" dirty="0">
                <a:cs typeface="Times New Roman" panose="02020603050405020304" pitchFamily="18" charset="0"/>
              </a:rPr>
              <a:t>Section 49 of the Act outlines when consultation is required:</a:t>
            </a:r>
          </a:p>
          <a:p>
            <a:pPr marL="534988" lvl="2" indent="-174625">
              <a:lnSpc>
                <a:spcPct val="115000"/>
              </a:lnSpc>
              <a:buFont typeface="Arial" panose="020B0604020202020204" pitchFamily="34" charset="0"/>
              <a:buChar char="•"/>
            </a:pPr>
            <a:r>
              <a:rPr lang="en-AU" sz="1200" dirty="0">
                <a:cs typeface="Times New Roman" panose="02020603050405020304" pitchFamily="18" charset="0"/>
              </a:rPr>
              <a:t>When identifying hazards and assessing risks arising from work being carried out or to be carried out </a:t>
            </a:r>
          </a:p>
          <a:p>
            <a:pPr marL="534988" lvl="2" indent="-174625">
              <a:lnSpc>
                <a:spcPct val="115000"/>
              </a:lnSpc>
              <a:buFont typeface="Arial" panose="020B0604020202020204" pitchFamily="34" charset="0"/>
              <a:buChar char="•"/>
            </a:pPr>
            <a:r>
              <a:rPr lang="en-AU" sz="1200" dirty="0">
                <a:cs typeface="Times New Roman" panose="02020603050405020304" pitchFamily="18" charset="0"/>
              </a:rPr>
              <a:t>When making decisions about the ways to eliminate or minimise the risks </a:t>
            </a:r>
          </a:p>
          <a:p>
            <a:pPr marL="534988" lvl="2" indent="-174625">
              <a:lnSpc>
                <a:spcPct val="115000"/>
              </a:lnSpc>
              <a:buFont typeface="Arial" panose="020B0604020202020204" pitchFamily="34" charset="0"/>
              <a:buChar char="•"/>
            </a:pPr>
            <a:r>
              <a:rPr lang="en-AU" sz="1200" dirty="0">
                <a:cs typeface="Times New Roman" panose="02020603050405020304" pitchFamily="18" charset="0"/>
              </a:rPr>
              <a:t>When making decisions about the adequacy of facilities for the welfare of workers </a:t>
            </a:r>
          </a:p>
          <a:p>
            <a:pPr marL="534988" lvl="2" indent="-174625">
              <a:lnSpc>
                <a:spcPct val="115000"/>
              </a:lnSpc>
              <a:buFont typeface="Arial" panose="020B0604020202020204" pitchFamily="34" charset="0"/>
              <a:buChar char="•"/>
            </a:pPr>
            <a:r>
              <a:rPr lang="en-AU" sz="1200" dirty="0">
                <a:cs typeface="Times New Roman" panose="02020603050405020304" pitchFamily="18" charset="0"/>
              </a:rPr>
              <a:t>When proposing changes that may affect the health or safety of workers </a:t>
            </a:r>
          </a:p>
          <a:p>
            <a:pPr marL="534988" lvl="2" indent="-174625">
              <a:lnSpc>
                <a:spcPct val="115000"/>
              </a:lnSpc>
              <a:buFont typeface="Arial" panose="020B0604020202020204" pitchFamily="34" charset="0"/>
              <a:buChar char="•"/>
            </a:pPr>
            <a:r>
              <a:rPr lang="en-AU" sz="1200" dirty="0">
                <a:cs typeface="Times New Roman" panose="02020603050405020304" pitchFamily="18" charset="0"/>
              </a:rPr>
              <a:t>When making decisions about the procedures for resolving health or safety issues, monitoring the health of workers, monitoring conditions at the workplace, providing information or training for workers, or for consultation with workers.</a:t>
            </a:r>
          </a:p>
          <a:p>
            <a:r>
              <a:rPr lang="en-AU" sz="1200" dirty="0">
                <a:effectLst/>
                <a:ea typeface="Calibri" panose="020F0502020204030204" pitchFamily="34" charset="0"/>
                <a:cs typeface="Times New Roman" panose="02020603050405020304" pitchFamily="18" charset="0"/>
              </a:rPr>
              <a:t> </a:t>
            </a:r>
          </a:p>
          <a:p>
            <a:pPr>
              <a:lnSpc>
                <a:spcPct val="115000"/>
              </a:lnSpc>
            </a:pPr>
            <a:r>
              <a:rPr lang="en-AU" sz="1200" dirty="0">
                <a:effectLst/>
                <a:ea typeface="Calibri" panose="020F0502020204030204" pitchFamily="34" charset="0"/>
                <a:cs typeface="Times New Roman" panose="02020603050405020304" pitchFamily="18" charset="0"/>
              </a:rPr>
              <a:t>Section 28 (d) of the WHS Act 2022 states that a worker must “co-operate with any reasonable policy or procedure of the person conducting the business or undertaking relating to health or safety at the workplace that has been notified to workers”. This may include the requirement to participate in numerous forms of consultation. </a:t>
            </a:r>
          </a:p>
          <a:p>
            <a:pPr>
              <a:lnSpc>
                <a:spcPct val="115000"/>
              </a:lnSpc>
            </a:pPr>
            <a:r>
              <a:rPr lang="en-AU" sz="1050" dirty="0">
                <a:effectLst/>
                <a:latin typeface="Arial" panose="020B0604020202020204" pitchFamily="34" charset="0"/>
                <a:ea typeface="Calibri" panose="020F0502020204030204" pitchFamily="34" charset="0"/>
                <a:cs typeface="Times New Roman" panose="02020603050405020304" pitchFamily="18" charset="0"/>
              </a:rPr>
              <a:t> </a:t>
            </a:r>
            <a:endParaRPr lang="en-A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endParaRPr lang="en-A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9307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BENEFITS OF </a:t>
            </a:r>
          </a:p>
          <a:p>
            <a:pPr>
              <a:defRPr/>
            </a:pPr>
            <a:r>
              <a:rPr lang="en-AU" sz="3200" dirty="0">
                <a:solidFill>
                  <a:schemeClr val="bg1"/>
                </a:solidFill>
                <a:latin typeface="CeraPRO-Regular" panose="020B0500000000000000" pitchFamily="34" charset="0"/>
              </a:rPr>
              <a:t>CONSULTATION</a:t>
            </a:r>
          </a:p>
        </p:txBody>
      </p:sp>
      <p:sp>
        <p:nvSpPr>
          <p:cNvPr id="3" name="TextBox 2">
            <a:extLst>
              <a:ext uri="{FF2B5EF4-FFF2-40B4-BE49-F238E27FC236}">
                <a16:creationId xmlns:a16="http://schemas.microsoft.com/office/drawing/2014/main" id="{D7B9A103-AD19-7E95-2473-C6F880140BB7}"/>
              </a:ext>
            </a:extLst>
          </p:cNvPr>
          <p:cNvSpPr txBox="1"/>
          <p:nvPr/>
        </p:nvSpPr>
        <p:spPr>
          <a:xfrm>
            <a:off x="1193800" y="2601846"/>
            <a:ext cx="9804400" cy="2301656"/>
          </a:xfrm>
          <a:prstGeom prst="rect">
            <a:avLst/>
          </a:prstGeom>
          <a:noFill/>
        </p:spPr>
        <p:txBody>
          <a:bodyPr wrap="square" rtlCol="0">
            <a:spAutoFit/>
          </a:bodyPr>
          <a:lstStyle/>
          <a:p>
            <a:pPr marL="342900" lvl="0" indent="-342900">
              <a:lnSpc>
                <a:spcPct val="115000"/>
              </a:lnSpc>
              <a:buFont typeface="Symbol" panose="05050102010706020507" pitchFamily="18" charset="2"/>
              <a:buChar char=""/>
            </a:pPr>
            <a:r>
              <a:rPr lang="en-AU" sz="1800" dirty="0">
                <a:effectLst/>
                <a:ea typeface="Calibri" panose="020F0502020204030204" pitchFamily="34" charset="0"/>
                <a:cs typeface="Times New Roman" panose="02020603050405020304" pitchFamily="18" charset="0"/>
              </a:rPr>
              <a:t>Positive working relationships (taking the time to understand the views of others leads to greater cooperation and trust)</a:t>
            </a:r>
          </a:p>
          <a:p>
            <a:pPr marL="342900" lvl="0" indent="-342900">
              <a:lnSpc>
                <a:spcPct val="115000"/>
              </a:lnSpc>
              <a:buFont typeface="Symbol" panose="05050102010706020507" pitchFamily="18" charset="2"/>
              <a:buChar char=""/>
            </a:pPr>
            <a:r>
              <a:rPr lang="en-AU" sz="1800" dirty="0">
                <a:effectLst/>
                <a:ea typeface="Calibri" panose="020F0502020204030204" pitchFamily="34" charset="0"/>
                <a:cs typeface="Times New Roman" panose="02020603050405020304" pitchFamily="18" charset="0"/>
              </a:rPr>
              <a:t>Regular, planned and structured discussions about health and safety matters </a:t>
            </a:r>
          </a:p>
          <a:p>
            <a:pPr marL="342900" lvl="0" indent="-342900">
              <a:lnSpc>
                <a:spcPct val="115000"/>
              </a:lnSpc>
              <a:buFont typeface="Symbol" panose="05050102010706020507" pitchFamily="18" charset="2"/>
              <a:buChar char=""/>
            </a:pPr>
            <a:r>
              <a:rPr lang="en-AU" sz="1800" dirty="0">
                <a:effectLst/>
                <a:ea typeface="Calibri" panose="020F0502020204030204" pitchFamily="34" charset="0"/>
                <a:cs typeface="Times New Roman" panose="02020603050405020304" pitchFamily="18" charset="0"/>
              </a:rPr>
              <a:t>Encouraging a cooperative &amp; collaborative approach to health and safety </a:t>
            </a:r>
          </a:p>
          <a:p>
            <a:pPr marL="342900" lvl="0" indent="-342900">
              <a:lnSpc>
                <a:spcPct val="115000"/>
              </a:lnSpc>
              <a:buFont typeface="Symbol" panose="05050102010706020507" pitchFamily="18" charset="2"/>
              <a:buChar char=""/>
            </a:pPr>
            <a:r>
              <a:rPr lang="en-AU" dirty="0">
                <a:ea typeface="Calibri" panose="020F0502020204030204" pitchFamily="34" charset="0"/>
                <a:cs typeface="Times New Roman" panose="02020603050405020304" pitchFamily="18" charset="0"/>
              </a:rPr>
              <a:t>D</a:t>
            </a:r>
            <a:r>
              <a:rPr lang="en-AU" sz="1800" dirty="0">
                <a:effectLst/>
                <a:ea typeface="Calibri" panose="020F0502020204030204" pitchFamily="34" charset="0"/>
                <a:cs typeface="Times New Roman" panose="02020603050405020304" pitchFamily="18" charset="0"/>
              </a:rPr>
              <a:t>rawing upon worker experience which may help in identifying hazards and determining practical and effective control measures.</a:t>
            </a:r>
          </a:p>
          <a:p>
            <a:pPr marL="342900" lvl="0" indent="-342900">
              <a:lnSpc>
                <a:spcPct val="115000"/>
              </a:lnSpc>
              <a:buFont typeface="Symbol" panose="05050102010706020507" pitchFamily="18" charset="2"/>
              <a:buChar char=""/>
            </a:pPr>
            <a:r>
              <a:rPr lang="en-AU" sz="1800" dirty="0">
                <a:effectLst/>
                <a:ea typeface="Calibri" panose="020F0502020204030204" pitchFamily="34" charset="0"/>
                <a:cs typeface="Times New Roman" panose="02020603050405020304" pitchFamily="18" charset="0"/>
              </a:rPr>
              <a:t>Identify change within the business &amp; response accordingly </a:t>
            </a:r>
          </a:p>
        </p:txBody>
      </p:sp>
    </p:spTree>
    <p:extLst>
      <p:ext uri="{BB962C8B-B14F-4D97-AF65-F5344CB8AC3E}">
        <p14:creationId xmlns:p14="http://schemas.microsoft.com/office/powerpoint/2010/main" val="2550815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fontScale="90000"/>
          </a:bodyPr>
          <a:lstStyle/>
          <a:p>
            <a:r>
              <a:rPr lang="en-AU" sz="4900" b="1" dirty="0">
                <a:latin typeface="Segoe UI Semibold" panose="020B0702040204020203" pitchFamily="34" charset="0"/>
                <a:cs typeface="Segoe UI Semibold" panose="020B0702040204020203" pitchFamily="34" charset="0"/>
              </a:rPr>
              <a:t>FORMS OF CONSULTATION WITHIN PAYNTERS</a:t>
            </a:r>
          </a:p>
        </p:txBody>
      </p:sp>
    </p:spTree>
    <p:extLst>
      <p:ext uri="{BB962C8B-B14F-4D97-AF65-F5344CB8AC3E}">
        <p14:creationId xmlns:p14="http://schemas.microsoft.com/office/powerpoint/2010/main" val="361981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923B45-31F0-EED6-49FE-E86ED6261A4F}"/>
              </a:ext>
            </a:extLst>
          </p:cNvPr>
          <p:cNvSpPr>
            <a:spLocks noGrp="1"/>
          </p:cNvSpPr>
          <p:nvPr>
            <p:ph type="body" sz="quarter" idx="10"/>
          </p:nvPr>
        </p:nvSpPr>
        <p:spPr>
          <a:xfrm>
            <a:off x="4784749" y="1327978"/>
            <a:ext cx="3609252" cy="3970318"/>
          </a:xfrm>
        </p:spPr>
        <p:txBody>
          <a:bodyPr/>
          <a:lstStyle/>
          <a:p>
            <a:pPr marL="285750" indent="-285750">
              <a:buFont typeface="Courier New" panose="02070309020205020404" pitchFamily="49" charset="0"/>
              <a:buChar char="o"/>
            </a:pPr>
            <a:r>
              <a:rPr lang="en-AU" sz="1800" dirty="0">
                <a:solidFill>
                  <a:schemeClr val="tx1"/>
                </a:solidFill>
                <a:latin typeface="+mn-lt"/>
              </a:rPr>
              <a:t>Pre construction meetings</a:t>
            </a:r>
          </a:p>
          <a:p>
            <a:pPr marL="285750" indent="-285750">
              <a:buFont typeface="Courier New" panose="02070309020205020404" pitchFamily="49" charset="0"/>
              <a:buChar char="o"/>
            </a:pPr>
            <a:r>
              <a:rPr lang="en-AU" sz="1800" dirty="0">
                <a:solidFill>
                  <a:schemeClr val="tx1"/>
                </a:solidFill>
                <a:latin typeface="+mn-lt"/>
              </a:rPr>
              <a:t>PM Meetings</a:t>
            </a:r>
          </a:p>
          <a:p>
            <a:pPr marL="285750" indent="-285750">
              <a:buFont typeface="Courier New" panose="02070309020205020404" pitchFamily="49" charset="0"/>
              <a:buChar char="o"/>
            </a:pPr>
            <a:r>
              <a:rPr lang="en-AU" sz="1800" dirty="0">
                <a:solidFill>
                  <a:schemeClr val="tx1"/>
                </a:solidFill>
                <a:latin typeface="+mn-lt"/>
              </a:rPr>
              <a:t>CA Meetings</a:t>
            </a:r>
          </a:p>
          <a:p>
            <a:pPr marL="285750" indent="-285750">
              <a:buFont typeface="Courier New" panose="02070309020205020404" pitchFamily="49" charset="0"/>
              <a:buChar char="o"/>
            </a:pPr>
            <a:r>
              <a:rPr lang="en-AU" sz="1800" dirty="0">
                <a:solidFill>
                  <a:schemeClr val="tx1"/>
                </a:solidFill>
                <a:latin typeface="+mn-lt"/>
              </a:rPr>
              <a:t>Site Staff Meetings</a:t>
            </a:r>
          </a:p>
          <a:p>
            <a:pPr marL="285750" indent="-285750">
              <a:buFont typeface="Courier New" panose="02070309020205020404" pitchFamily="49" charset="0"/>
              <a:buChar char="o"/>
            </a:pPr>
            <a:r>
              <a:rPr lang="en-AU" sz="1800" dirty="0">
                <a:solidFill>
                  <a:schemeClr val="tx1"/>
                </a:solidFill>
                <a:latin typeface="+mn-lt"/>
              </a:rPr>
              <a:t>Toolbox Talks</a:t>
            </a:r>
          </a:p>
          <a:p>
            <a:pPr marL="285750" indent="-285750">
              <a:buFont typeface="Courier New" panose="02070309020205020404" pitchFamily="49" charset="0"/>
              <a:buChar char="o"/>
            </a:pPr>
            <a:r>
              <a:rPr lang="en-AU" sz="1800" dirty="0">
                <a:solidFill>
                  <a:schemeClr val="tx1"/>
                </a:solidFill>
                <a:latin typeface="+mn-lt"/>
              </a:rPr>
              <a:t>HSEQ Committee</a:t>
            </a:r>
          </a:p>
          <a:p>
            <a:pPr marL="285750" indent="-285750">
              <a:buFont typeface="Courier New" panose="02070309020205020404" pitchFamily="49" charset="0"/>
              <a:buChar char="o"/>
            </a:pPr>
            <a:r>
              <a:rPr lang="en-AU" sz="1800" dirty="0">
                <a:solidFill>
                  <a:schemeClr val="tx1"/>
                </a:solidFill>
                <a:latin typeface="+mn-lt"/>
              </a:rPr>
              <a:t>Site HSEQ Committee</a:t>
            </a:r>
          </a:p>
          <a:p>
            <a:pPr marL="285750" indent="-285750">
              <a:buFont typeface="Courier New" panose="02070309020205020404" pitchFamily="49" charset="0"/>
              <a:buChar char="o"/>
            </a:pPr>
            <a:r>
              <a:rPr lang="en-AU" sz="1800" dirty="0">
                <a:solidFill>
                  <a:schemeClr val="tx1"/>
                </a:solidFill>
                <a:latin typeface="+mn-lt"/>
              </a:rPr>
              <a:t>Board meetings</a:t>
            </a:r>
          </a:p>
          <a:p>
            <a:pPr marL="285750" indent="-285750">
              <a:buFont typeface="Courier New" panose="02070309020205020404" pitchFamily="49" charset="0"/>
              <a:buChar char="o"/>
            </a:pPr>
            <a:r>
              <a:rPr lang="en-AU" sz="1800" dirty="0">
                <a:solidFill>
                  <a:schemeClr val="tx1"/>
                </a:solidFill>
                <a:latin typeface="+mn-lt"/>
              </a:rPr>
              <a:t>Team Meetings</a:t>
            </a:r>
          </a:p>
          <a:p>
            <a:pPr marL="269875" indent="-269875">
              <a:buFont typeface="Arial" panose="020B0604020202020204" pitchFamily="34" charset="0"/>
              <a:buChar char="•"/>
            </a:pPr>
            <a:endParaRPr lang="en-AU" sz="1800" dirty="0">
              <a:solidFill>
                <a:schemeClr val="tx1"/>
              </a:solidFill>
              <a:latin typeface="+mn-lt"/>
            </a:endParaRPr>
          </a:p>
        </p:txBody>
      </p:sp>
      <p:sp>
        <p:nvSpPr>
          <p:cNvPr id="4" name="Title 3">
            <a:extLst>
              <a:ext uri="{FF2B5EF4-FFF2-40B4-BE49-F238E27FC236}">
                <a16:creationId xmlns:a16="http://schemas.microsoft.com/office/drawing/2014/main" id="{F4CC2DA3-CBD1-CA2E-36DA-9AA10878C7BF}"/>
              </a:ext>
            </a:extLst>
          </p:cNvPr>
          <p:cNvSpPr>
            <a:spLocks noGrp="1"/>
          </p:cNvSpPr>
          <p:nvPr>
            <p:ph type="title"/>
          </p:nvPr>
        </p:nvSpPr>
        <p:spPr>
          <a:xfrm>
            <a:off x="645552" y="193466"/>
            <a:ext cx="3609252" cy="1316935"/>
          </a:xfrm>
        </p:spPr>
        <p:txBody>
          <a:bodyPr>
            <a:noAutofit/>
          </a:bodyPr>
          <a:lstStyle/>
          <a:p>
            <a:pPr algn="ctr">
              <a:spcBef>
                <a:spcPts val="1000"/>
              </a:spcBef>
              <a:defRPr/>
            </a:pPr>
            <a:r>
              <a:rPr lang="en-AU" b="1" spc="0" dirty="0">
                <a:latin typeface="CeraPRO-Regular" panose="020B0500000000000000" pitchFamily="34" charset="0"/>
                <a:cs typeface="Segoe UI" panose="020B0502040204020203" pitchFamily="34" charset="0"/>
              </a:rPr>
              <a:t>INTERNAL CONSULTATION</a:t>
            </a:r>
          </a:p>
        </p:txBody>
      </p:sp>
      <p:sp>
        <p:nvSpPr>
          <p:cNvPr id="6" name="Text Placeholder 1">
            <a:extLst>
              <a:ext uri="{FF2B5EF4-FFF2-40B4-BE49-F238E27FC236}">
                <a16:creationId xmlns:a16="http://schemas.microsoft.com/office/drawing/2014/main" id="{5A8FCF8A-A27B-62F0-5258-7AFE339C653B}"/>
              </a:ext>
            </a:extLst>
          </p:cNvPr>
          <p:cNvSpPr txBox="1">
            <a:spLocks/>
          </p:cNvSpPr>
          <p:nvPr/>
        </p:nvSpPr>
        <p:spPr>
          <a:xfrm>
            <a:off x="8582748" y="1327978"/>
            <a:ext cx="3609252" cy="5025991"/>
          </a:xfrm>
          <a:prstGeom prst="rect">
            <a:avLst/>
          </a:prstGeom>
        </p:spPr>
        <p:txBody>
          <a:bodyPr vert="horz" wrap="square" lIns="146304" tIns="45720" rIns="146304" bIns="45720" rtlCol="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1961" kern="1200">
                <a:solidFill>
                  <a:schemeClr val="tx1"/>
                </a:solidFill>
                <a:latin typeface="+mn-lt"/>
                <a:ea typeface="+mn-ea"/>
                <a:cs typeface="+mn-cs"/>
              </a:defRPr>
            </a:lvl2pPr>
            <a:lvl3pPr marL="227209" indent="0" algn="l" defTabSz="914400" rtl="0" eaLnBrk="1" latinLnBrk="0" hangingPunct="1">
              <a:lnSpc>
                <a:spcPct val="90000"/>
              </a:lnSpc>
              <a:spcBef>
                <a:spcPts val="500"/>
              </a:spcBef>
              <a:buFont typeface="Arial" panose="020B0604020202020204" pitchFamily="34" charset="0"/>
              <a:buNone/>
              <a:tabLst/>
              <a:defRPr sz="1961" kern="1200">
                <a:solidFill>
                  <a:schemeClr val="tx1"/>
                </a:solidFill>
                <a:latin typeface="+mn-lt"/>
                <a:ea typeface="+mn-ea"/>
                <a:cs typeface="+mn-cs"/>
              </a:defRPr>
            </a:lvl3pPr>
            <a:lvl4pPr marL="451306"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672290" indent="0" algn="l" defTabSz="914400" rtl="0" eaLnBrk="1" latinLnBrk="0" hangingPunct="1">
              <a:lnSpc>
                <a:spcPct val="90000"/>
              </a:lnSpc>
              <a:spcBef>
                <a:spcPts val="500"/>
              </a:spcBef>
              <a:buFont typeface="Arial" panose="020B0604020202020204" pitchFamily="34" charset="0"/>
              <a:buNone/>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Courier New" panose="02070309020205020404" pitchFamily="49" charset="0"/>
              <a:buChar char="o"/>
            </a:pPr>
            <a:r>
              <a:rPr lang="en-AU" sz="1800" dirty="0">
                <a:solidFill>
                  <a:schemeClr val="tx1"/>
                </a:solidFill>
                <a:latin typeface="+mn-lt"/>
              </a:rPr>
              <a:t>Operational meetings</a:t>
            </a:r>
          </a:p>
          <a:p>
            <a:pPr marL="285750" indent="-285750">
              <a:buFont typeface="Courier New" panose="02070309020205020404" pitchFamily="49" charset="0"/>
              <a:buChar char="o"/>
            </a:pPr>
            <a:r>
              <a:rPr lang="en-AU" sz="1800" dirty="0">
                <a:solidFill>
                  <a:schemeClr val="tx1"/>
                </a:solidFill>
                <a:latin typeface="+mn-lt"/>
              </a:rPr>
              <a:t>Executive Leadership Team  meetings</a:t>
            </a:r>
          </a:p>
          <a:p>
            <a:pPr marL="285750" indent="-285750">
              <a:buFont typeface="Courier New" panose="02070309020205020404" pitchFamily="49" charset="0"/>
              <a:buChar char="o"/>
            </a:pPr>
            <a:r>
              <a:rPr lang="en-AU" sz="1800" dirty="0">
                <a:solidFill>
                  <a:schemeClr val="tx1"/>
                </a:solidFill>
                <a:latin typeface="+mn-lt"/>
              </a:rPr>
              <a:t>Performance reviews</a:t>
            </a:r>
          </a:p>
          <a:p>
            <a:pPr marL="285750" indent="-285750">
              <a:buFont typeface="Courier New" panose="02070309020205020404" pitchFamily="49" charset="0"/>
              <a:buChar char="o"/>
            </a:pPr>
            <a:r>
              <a:rPr lang="en-AU" sz="1800" dirty="0">
                <a:solidFill>
                  <a:schemeClr val="tx1"/>
                </a:solidFill>
                <a:latin typeface="+mn-lt"/>
              </a:rPr>
              <a:t>Financial meetings</a:t>
            </a:r>
          </a:p>
          <a:p>
            <a:pPr marL="285750" indent="-285750">
              <a:buFont typeface="Courier New" panose="02070309020205020404" pitchFamily="49" charset="0"/>
              <a:buChar char="o"/>
            </a:pPr>
            <a:r>
              <a:rPr lang="en-AU" sz="1800" dirty="0">
                <a:solidFill>
                  <a:schemeClr val="tx1"/>
                </a:solidFill>
                <a:latin typeface="+mn-lt"/>
              </a:rPr>
              <a:t>Casual conversation</a:t>
            </a:r>
          </a:p>
          <a:p>
            <a:pPr marL="285750" indent="-285750">
              <a:buFont typeface="Courier New" panose="02070309020205020404" pitchFamily="49" charset="0"/>
              <a:buChar char="o"/>
            </a:pPr>
            <a:r>
              <a:rPr lang="en-AU" sz="1800" dirty="0">
                <a:solidFill>
                  <a:schemeClr val="tx1"/>
                </a:solidFill>
                <a:latin typeface="+mn-lt"/>
              </a:rPr>
              <a:t>Emails</a:t>
            </a:r>
          </a:p>
          <a:p>
            <a:pPr marL="285750" indent="-285750">
              <a:buFont typeface="Courier New" panose="02070309020205020404" pitchFamily="49" charset="0"/>
              <a:buChar char="o"/>
            </a:pPr>
            <a:r>
              <a:rPr lang="en-AU" sz="1800" dirty="0">
                <a:solidFill>
                  <a:schemeClr val="tx1"/>
                </a:solidFill>
                <a:latin typeface="+mn-lt"/>
              </a:rPr>
              <a:t>Surveys</a:t>
            </a:r>
          </a:p>
          <a:p>
            <a:pPr marL="285750" indent="-285750">
              <a:buFont typeface="Courier New" panose="02070309020205020404" pitchFamily="49" charset="0"/>
              <a:buChar char="o"/>
            </a:pPr>
            <a:r>
              <a:rPr lang="en-AU" sz="1800" dirty="0">
                <a:solidFill>
                  <a:schemeClr val="tx1"/>
                </a:solidFill>
                <a:latin typeface="+mn-lt"/>
              </a:rPr>
              <a:t>Informal catchups</a:t>
            </a:r>
          </a:p>
          <a:p>
            <a:pPr marL="285750" indent="-285750">
              <a:buFont typeface="Courier New" panose="02070309020205020404" pitchFamily="49" charset="0"/>
              <a:buChar char="o"/>
            </a:pPr>
            <a:endParaRPr lang="en-AU" sz="1800" dirty="0">
              <a:solidFill>
                <a:schemeClr val="tx1"/>
              </a:solidFill>
              <a:latin typeface="+mn-lt"/>
            </a:endParaRPr>
          </a:p>
          <a:p>
            <a:pPr marL="285750" indent="-285750">
              <a:buFont typeface="Courier New" panose="02070309020205020404" pitchFamily="49" charset="0"/>
              <a:buChar char="o"/>
            </a:pPr>
            <a:endParaRPr lang="en-AU" sz="1800" dirty="0">
              <a:solidFill>
                <a:schemeClr val="tx1"/>
              </a:solidFill>
              <a:latin typeface="+mn-lt"/>
            </a:endParaRPr>
          </a:p>
          <a:p>
            <a:pPr marL="285750" indent="-285750">
              <a:buFont typeface="Courier New" panose="02070309020205020404" pitchFamily="49" charset="0"/>
              <a:buChar char="o"/>
            </a:pPr>
            <a:endParaRPr lang="en-AU" sz="1800" dirty="0">
              <a:solidFill>
                <a:schemeClr val="tx1"/>
              </a:solidFill>
              <a:latin typeface="+mn-lt"/>
            </a:endParaRPr>
          </a:p>
          <a:p>
            <a:pPr marL="269875" indent="-269875">
              <a:buFont typeface="Arial" panose="020B0604020202020204" pitchFamily="34" charset="0"/>
              <a:buChar char="•"/>
            </a:pPr>
            <a:endParaRPr lang="en-AU" sz="1800" dirty="0">
              <a:solidFill>
                <a:schemeClr val="tx1"/>
              </a:solidFill>
              <a:latin typeface="+mn-lt"/>
            </a:endParaRPr>
          </a:p>
        </p:txBody>
      </p:sp>
      <p:sp>
        <p:nvSpPr>
          <p:cNvPr id="3" name="TextBox 2">
            <a:extLst>
              <a:ext uri="{FF2B5EF4-FFF2-40B4-BE49-F238E27FC236}">
                <a16:creationId xmlns:a16="http://schemas.microsoft.com/office/drawing/2014/main" id="{4E40AB77-4417-91D6-542C-7F7D8561C5DA}"/>
              </a:ext>
            </a:extLst>
          </p:cNvPr>
          <p:cNvSpPr txBox="1"/>
          <p:nvPr/>
        </p:nvSpPr>
        <p:spPr>
          <a:xfrm>
            <a:off x="1087120" y="2814320"/>
            <a:ext cx="2794000" cy="1674305"/>
          </a:xfrm>
          <a:prstGeom prst="rect">
            <a:avLst/>
          </a:prstGeom>
          <a:noFill/>
        </p:spPr>
        <p:txBody>
          <a:bodyPr wrap="square" rtlCol="0">
            <a:spAutoFit/>
          </a:bodyPr>
          <a:lstStyle/>
          <a:p>
            <a:pPr marL="285750" indent="-285750" defTabSz="914367">
              <a:lnSpc>
                <a:spcPct val="90000"/>
              </a:lnSpc>
              <a:spcBef>
                <a:spcPts val="1200"/>
              </a:spcBef>
              <a:buClr>
                <a:schemeClr val="tx1"/>
              </a:buClr>
              <a:buSzPct val="90000"/>
              <a:buFont typeface="Courier New" panose="02070309020205020404" pitchFamily="49" charset="0"/>
              <a:buChar char="o"/>
            </a:pPr>
            <a:r>
              <a:rPr lang="en-AU" dirty="0"/>
              <a:t>HSEQ Team Meetings</a:t>
            </a:r>
          </a:p>
          <a:p>
            <a:pPr marL="285750" indent="-285750" defTabSz="914367">
              <a:lnSpc>
                <a:spcPct val="90000"/>
              </a:lnSpc>
              <a:spcBef>
                <a:spcPts val="1200"/>
              </a:spcBef>
              <a:buClr>
                <a:schemeClr val="tx1"/>
              </a:buClr>
              <a:buSzPct val="90000"/>
              <a:buFont typeface="Courier New" panose="02070309020205020404" pitchFamily="49" charset="0"/>
              <a:buChar char="o"/>
            </a:pPr>
            <a:r>
              <a:rPr lang="en-AU" sz="1800" dirty="0">
                <a:solidFill>
                  <a:schemeClr val="tx1"/>
                </a:solidFill>
                <a:latin typeface="+mn-lt"/>
              </a:rPr>
              <a:t>Project handover meetings</a:t>
            </a:r>
          </a:p>
          <a:p>
            <a:pPr marL="285750" indent="-285750" defTabSz="914367">
              <a:lnSpc>
                <a:spcPct val="90000"/>
              </a:lnSpc>
              <a:spcBef>
                <a:spcPts val="1200"/>
              </a:spcBef>
              <a:buClr>
                <a:schemeClr val="tx1"/>
              </a:buClr>
              <a:buSzPct val="90000"/>
              <a:buFont typeface="Courier New" panose="02070309020205020404" pitchFamily="49" charset="0"/>
              <a:buChar char="o"/>
            </a:pPr>
            <a:endParaRPr lang="en-AU" dirty="0"/>
          </a:p>
          <a:p>
            <a:endParaRPr lang="en-AU" dirty="0"/>
          </a:p>
        </p:txBody>
      </p:sp>
    </p:spTree>
    <p:extLst>
      <p:ext uri="{BB962C8B-B14F-4D97-AF65-F5344CB8AC3E}">
        <p14:creationId xmlns:p14="http://schemas.microsoft.com/office/powerpoint/2010/main" val="1697976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a:bodyPr>
          <a:lstStyle/>
          <a:p>
            <a:r>
              <a:rPr lang="en-AU" sz="4900" b="1" dirty="0">
                <a:latin typeface="Segoe UI Semibold" panose="020B0702040204020203" pitchFamily="34" charset="0"/>
                <a:cs typeface="Segoe UI Semibold" panose="020B0702040204020203" pitchFamily="34" charset="0"/>
              </a:rPr>
              <a:t>ACTION PLAN</a:t>
            </a:r>
          </a:p>
        </p:txBody>
      </p:sp>
    </p:spTree>
    <p:extLst>
      <p:ext uri="{BB962C8B-B14F-4D97-AF65-F5344CB8AC3E}">
        <p14:creationId xmlns:p14="http://schemas.microsoft.com/office/powerpoint/2010/main" val="1698496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5B36EFC-84C8-6E43-9812-82A927D62039}"/>
              </a:ext>
            </a:extLst>
          </p:cNvPr>
          <p:cNvSpPr>
            <a:spLocks noGrp="1"/>
          </p:cNvSpPr>
          <p:nvPr>
            <p:ph type="title"/>
          </p:nvPr>
        </p:nvSpPr>
        <p:spPr>
          <a:xfrm>
            <a:off x="545084" y="400437"/>
            <a:ext cx="4083304" cy="1178560"/>
          </a:xfrm>
        </p:spPr>
        <p:txBody>
          <a:bodyPr/>
          <a:lstStyle/>
          <a:p>
            <a:pPr algn="ctr">
              <a:spcBef>
                <a:spcPts val="1000"/>
              </a:spcBef>
              <a:defRPr/>
            </a:pPr>
            <a:r>
              <a:rPr lang="en-AU" b="1" spc="0" dirty="0">
                <a:latin typeface="CeraPRO-Regular" panose="020B0500000000000000" pitchFamily="34" charset="0"/>
                <a:cs typeface="Segoe UI" panose="020B0502040204020203" pitchFamily="34" charset="0"/>
              </a:rPr>
              <a:t>PHASE 1</a:t>
            </a:r>
          </a:p>
        </p:txBody>
      </p:sp>
      <p:sp>
        <p:nvSpPr>
          <p:cNvPr id="5" name="Text Placeholder 4">
            <a:extLst>
              <a:ext uri="{FF2B5EF4-FFF2-40B4-BE49-F238E27FC236}">
                <a16:creationId xmlns:a16="http://schemas.microsoft.com/office/drawing/2014/main" id="{8B23E578-F828-FC27-476C-9A8F6E67717A}"/>
              </a:ext>
            </a:extLst>
          </p:cNvPr>
          <p:cNvSpPr>
            <a:spLocks noGrp="1"/>
          </p:cNvSpPr>
          <p:nvPr>
            <p:ph type="body" sz="quarter" idx="12"/>
          </p:nvPr>
        </p:nvSpPr>
        <p:spPr/>
        <p:txBody>
          <a:bodyPr/>
          <a:lstStyle/>
          <a:p>
            <a:endParaRPr lang="en-AU"/>
          </a:p>
        </p:txBody>
      </p:sp>
      <p:sp>
        <p:nvSpPr>
          <p:cNvPr id="6" name="Text Placeholder 5">
            <a:extLst>
              <a:ext uri="{FF2B5EF4-FFF2-40B4-BE49-F238E27FC236}">
                <a16:creationId xmlns:a16="http://schemas.microsoft.com/office/drawing/2014/main" id="{8E8595D1-C90C-2467-FBE5-CEC398205755}"/>
              </a:ext>
            </a:extLst>
          </p:cNvPr>
          <p:cNvSpPr>
            <a:spLocks noGrp="1"/>
          </p:cNvSpPr>
          <p:nvPr>
            <p:ph type="body" sz="quarter" idx="13"/>
          </p:nvPr>
        </p:nvSpPr>
        <p:spPr/>
        <p:txBody>
          <a:bodyPr/>
          <a:lstStyle/>
          <a:p>
            <a:endParaRPr lang="en-AU"/>
          </a:p>
        </p:txBody>
      </p:sp>
      <p:sp>
        <p:nvSpPr>
          <p:cNvPr id="7" name="Text Placeholder 6">
            <a:extLst>
              <a:ext uri="{FF2B5EF4-FFF2-40B4-BE49-F238E27FC236}">
                <a16:creationId xmlns:a16="http://schemas.microsoft.com/office/drawing/2014/main" id="{56209541-C59D-30C5-7760-0DE3E907F448}"/>
              </a:ext>
            </a:extLst>
          </p:cNvPr>
          <p:cNvSpPr>
            <a:spLocks noGrp="1"/>
          </p:cNvSpPr>
          <p:nvPr>
            <p:ph type="body" sz="quarter" idx="14"/>
          </p:nvPr>
        </p:nvSpPr>
        <p:spPr/>
        <p:txBody>
          <a:bodyPr/>
          <a:lstStyle/>
          <a:p>
            <a:endParaRPr lang="en-AU"/>
          </a:p>
        </p:txBody>
      </p:sp>
      <p:graphicFrame>
        <p:nvGraphicFramePr>
          <p:cNvPr id="9" name="Table 5">
            <a:extLst>
              <a:ext uri="{FF2B5EF4-FFF2-40B4-BE49-F238E27FC236}">
                <a16:creationId xmlns:a16="http://schemas.microsoft.com/office/drawing/2014/main" id="{39206CA4-AA1E-E9E0-7093-B3B6CB849422}"/>
              </a:ext>
            </a:extLst>
          </p:cNvPr>
          <p:cNvGraphicFramePr>
            <a:graphicFrameLocks noGrp="1"/>
          </p:cNvGraphicFramePr>
          <p:nvPr>
            <p:extLst>
              <p:ext uri="{D42A27DB-BD31-4B8C-83A1-F6EECF244321}">
                <p14:modId xmlns:p14="http://schemas.microsoft.com/office/powerpoint/2010/main" val="4025515102"/>
              </p:ext>
            </p:extLst>
          </p:nvPr>
        </p:nvGraphicFramePr>
        <p:xfrm>
          <a:off x="1361210" y="2130548"/>
          <a:ext cx="9868987" cy="3616960"/>
        </p:xfrm>
        <a:graphic>
          <a:graphicData uri="http://schemas.openxmlformats.org/drawingml/2006/table">
            <a:tbl>
              <a:tblPr firstRow="1" bandRow="1">
                <a:tableStyleId>{5202B0CA-FC54-4496-8BCA-5EF66A818D29}</a:tableStyleId>
              </a:tblPr>
              <a:tblGrid>
                <a:gridCol w="1205230">
                  <a:extLst>
                    <a:ext uri="{9D8B030D-6E8A-4147-A177-3AD203B41FA5}">
                      <a16:colId xmlns:a16="http://schemas.microsoft.com/office/drawing/2014/main" val="1470384053"/>
                    </a:ext>
                  </a:extLst>
                </a:gridCol>
                <a:gridCol w="4525240">
                  <a:extLst>
                    <a:ext uri="{9D8B030D-6E8A-4147-A177-3AD203B41FA5}">
                      <a16:colId xmlns:a16="http://schemas.microsoft.com/office/drawing/2014/main" val="1671029343"/>
                    </a:ext>
                  </a:extLst>
                </a:gridCol>
                <a:gridCol w="1250598">
                  <a:extLst>
                    <a:ext uri="{9D8B030D-6E8A-4147-A177-3AD203B41FA5}">
                      <a16:colId xmlns:a16="http://schemas.microsoft.com/office/drawing/2014/main" val="1225623150"/>
                    </a:ext>
                  </a:extLst>
                </a:gridCol>
                <a:gridCol w="2887919">
                  <a:extLst>
                    <a:ext uri="{9D8B030D-6E8A-4147-A177-3AD203B41FA5}">
                      <a16:colId xmlns:a16="http://schemas.microsoft.com/office/drawing/2014/main" val="1856884773"/>
                    </a:ext>
                  </a:extLst>
                </a:gridCol>
              </a:tblGrid>
              <a:tr h="370840">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Step</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Details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Timeframe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AU" sz="1300" b="1" kern="1200" dirty="0">
                          <a:solidFill>
                            <a:schemeClr val="bg1"/>
                          </a:solidFill>
                          <a:latin typeface="Segoe UI" panose="020B0502040204020203" pitchFamily="34" charset="0"/>
                          <a:ea typeface="+mn-ea"/>
                          <a:cs typeface="Segoe UI" panose="020B0502040204020203" pitchFamily="34" charset="0"/>
                        </a:rPr>
                        <a:t>Resources required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extLst>
                  <a:ext uri="{0D108BD9-81ED-4DB2-BD59-A6C34878D82A}">
                    <a16:rowId xmlns:a16="http://schemas.microsoft.com/office/drawing/2014/main" val="2693407036"/>
                  </a:ext>
                </a:extLst>
              </a:tr>
              <a:tr h="370840">
                <a:tc>
                  <a:txBody>
                    <a:bodyPr/>
                    <a:lstStyle/>
                    <a:p>
                      <a:pPr marL="0" indent="0" algn="l" defTabSz="914400" rtl="0" eaLnBrk="1" latinLnBrk="0" hangingPunct="1">
                        <a:buNone/>
                      </a:pPr>
                      <a:r>
                        <a:rPr lang="en-AU" sz="1300" kern="1200" dirty="0">
                          <a:solidFill>
                            <a:srgbClr val="000000"/>
                          </a:solidFill>
                          <a:effectLst/>
                          <a:latin typeface="Segoe UI" panose="020B0502040204020203" pitchFamily="34" charset="0"/>
                          <a:cs typeface="Segoe UI" panose="020B0502040204020203" pitchFamily="34" charset="0"/>
                        </a:rPr>
                        <a:t>1. Identify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Identify the consultation needs of the business</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List all of the current consultation &amp; participation processes within the business</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Identify who is required to participate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2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Paynters Procedures</a:t>
                      </a:r>
                    </a:p>
                    <a:p>
                      <a:pPr marL="0" algn="l" defTabSz="914400" rtl="0" eaLnBrk="1" latinLnBrk="0" hangingPunct="1"/>
                      <a:endPar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34624533"/>
                  </a:ext>
                </a:extLst>
              </a:tr>
              <a:tr h="370840">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2. Understand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What is entailed in these processes?</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What do procedures say?</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When are these processes occurring?</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Why are these processes required?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2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Paynters Procedures</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34426535"/>
                  </a:ext>
                </a:extLst>
              </a:tr>
              <a:tr h="768391">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3. Assess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 typeface="Symbol" panose="05050102010706020507" pitchFamily="18" charset="2"/>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What are these processes actually achieving?</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Is it as per written procedure?</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Are there any consultation gaps in the business?</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Are there processes occurring that haven’t been documented in a procedure? </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Obtain feedback from facilitators &amp; participants involved in processes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month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General staff</a:t>
                      </a:r>
                    </a:p>
                    <a:p>
                      <a:pPr marL="0" algn="l" defTabSz="914400" rtl="0" eaLnBrk="1" latinLnBrk="0" hangingPunct="1"/>
                      <a:endPar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46948473"/>
                  </a:ext>
                </a:extLst>
              </a:tr>
            </a:tbl>
          </a:graphicData>
        </a:graphic>
      </p:graphicFrame>
    </p:spTree>
    <p:extLst>
      <p:ext uri="{BB962C8B-B14F-4D97-AF65-F5344CB8AC3E}">
        <p14:creationId xmlns:p14="http://schemas.microsoft.com/office/powerpoint/2010/main" val="1156019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7" y="1323102"/>
            <a:ext cx="7097303" cy="927824"/>
          </a:xfrm>
        </p:spPr>
        <p:txBody>
          <a:bodyPr>
            <a:normAutofit/>
          </a:bodyPr>
          <a:lstStyle/>
          <a:p>
            <a:r>
              <a:rPr lang="en-AU" sz="4900" b="1" dirty="0">
                <a:latin typeface="Segoe UI Semibold" panose="020B0702040204020203" pitchFamily="34" charset="0"/>
                <a:cs typeface="Segoe UI Semibold" panose="020B0702040204020203" pitchFamily="34" charset="0"/>
              </a:rPr>
              <a:t>FEEDBACK</a:t>
            </a:r>
          </a:p>
        </p:txBody>
      </p:sp>
      <p:pic>
        <p:nvPicPr>
          <p:cNvPr id="4" name="Picture 3" descr="Qr code&#10;&#10;Description automatically generated">
            <a:extLst>
              <a:ext uri="{FF2B5EF4-FFF2-40B4-BE49-F238E27FC236}">
                <a16:creationId xmlns:a16="http://schemas.microsoft.com/office/drawing/2014/main" id="{BA8417DE-D0D0-18AB-B599-CA64A43931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6924" y="2545892"/>
            <a:ext cx="2858151" cy="2858151"/>
          </a:xfrm>
          <a:prstGeom prst="rect">
            <a:avLst/>
          </a:prstGeom>
        </p:spPr>
      </p:pic>
      <p:sp>
        <p:nvSpPr>
          <p:cNvPr id="5" name="TextBox 4">
            <a:extLst>
              <a:ext uri="{FF2B5EF4-FFF2-40B4-BE49-F238E27FC236}">
                <a16:creationId xmlns:a16="http://schemas.microsoft.com/office/drawing/2014/main" id="{166EF2FA-2444-02D6-B82C-AB4125F50FEE}"/>
              </a:ext>
            </a:extLst>
          </p:cNvPr>
          <p:cNvSpPr txBox="1"/>
          <p:nvPr/>
        </p:nvSpPr>
        <p:spPr>
          <a:xfrm>
            <a:off x="668594" y="6007510"/>
            <a:ext cx="3195483" cy="276999"/>
          </a:xfrm>
          <a:prstGeom prst="rect">
            <a:avLst/>
          </a:prstGeom>
          <a:noFill/>
        </p:spPr>
        <p:txBody>
          <a:bodyPr wrap="square" rtlCol="0">
            <a:spAutoFit/>
          </a:bodyPr>
          <a:lstStyle/>
          <a:p>
            <a:r>
              <a:rPr lang="en-AU" sz="1200" dirty="0"/>
              <a:t>See explanation of slide in the notes below</a:t>
            </a:r>
          </a:p>
        </p:txBody>
      </p:sp>
    </p:spTree>
    <p:extLst>
      <p:ext uri="{BB962C8B-B14F-4D97-AF65-F5344CB8AC3E}">
        <p14:creationId xmlns:p14="http://schemas.microsoft.com/office/powerpoint/2010/main" val="330814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a:bodyPr>
          <a:lstStyle/>
          <a:p>
            <a:r>
              <a:rPr lang="en-AU" sz="4900" b="1" dirty="0">
                <a:latin typeface="Segoe UI Semibold" panose="020B0702040204020203" pitchFamily="34" charset="0"/>
                <a:cs typeface="Segoe UI Semibold" panose="020B0702040204020203" pitchFamily="34" charset="0"/>
              </a:rPr>
              <a:t>ACTION PLAN cont.</a:t>
            </a:r>
          </a:p>
        </p:txBody>
      </p:sp>
    </p:spTree>
    <p:extLst>
      <p:ext uri="{BB962C8B-B14F-4D97-AF65-F5344CB8AC3E}">
        <p14:creationId xmlns:p14="http://schemas.microsoft.com/office/powerpoint/2010/main" val="975918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5B36EFC-84C8-6E43-9812-82A927D62039}"/>
              </a:ext>
            </a:extLst>
          </p:cNvPr>
          <p:cNvSpPr>
            <a:spLocks noGrp="1"/>
          </p:cNvSpPr>
          <p:nvPr>
            <p:ph type="title"/>
          </p:nvPr>
        </p:nvSpPr>
        <p:spPr>
          <a:xfrm>
            <a:off x="463804" y="439932"/>
            <a:ext cx="4083304" cy="1046480"/>
          </a:xfrm>
        </p:spPr>
        <p:txBody>
          <a:bodyPr/>
          <a:lstStyle/>
          <a:p>
            <a:pPr algn="ctr">
              <a:spcBef>
                <a:spcPts val="1000"/>
              </a:spcBef>
              <a:defRPr/>
            </a:pPr>
            <a:r>
              <a:rPr lang="en-AU" b="1" spc="0" dirty="0">
                <a:latin typeface="CeraPRO-Regular" panose="020B0500000000000000" pitchFamily="34" charset="0"/>
                <a:cs typeface="Segoe UI" panose="020B0502040204020203" pitchFamily="34" charset="0"/>
              </a:rPr>
              <a:t>PHASE 2</a:t>
            </a:r>
          </a:p>
        </p:txBody>
      </p:sp>
      <p:sp>
        <p:nvSpPr>
          <p:cNvPr id="5" name="Text Placeholder 4">
            <a:extLst>
              <a:ext uri="{FF2B5EF4-FFF2-40B4-BE49-F238E27FC236}">
                <a16:creationId xmlns:a16="http://schemas.microsoft.com/office/drawing/2014/main" id="{8B23E578-F828-FC27-476C-9A8F6E67717A}"/>
              </a:ext>
            </a:extLst>
          </p:cNvPr>
          <p:cNvSpPr>
            <a:spLocks noGrp="1"/>
          </p:cNvSpPr>
          <p:nvPr>
            <p:ph type="body" sz="quarter" idx="12"/>
          </p:nvPr>
        </p:nvSpPr>
        <p:spPr/>
        <p:txBody>
          <a:bodyPr/>
          <a:lstStyle/>
          <a:p>
            <a:endParaRPr lang="en-AU"/>
          </a:p>
        </p:txBody>
      </p:sp>
      <p:sp>
        <p:nvSpPr>
          <p:cNvPr id="6" name="Text Placeholder 5">
            <a:extLst>
              <a:ext uri="{FF2B5EF4-FFF2-40B4-BE49-F238E27FC236}">
                <a16:creationId xmlns:a16="http://schemas.microsoft.com/office/drawing/2014/main" id="{8E8595D1-C90C-2467-FBE5-CEC398205755}"/>
              </a:ext>
            </a:extLst>
          </p:cNvPr>
          <p:cNvSpPr>
            <a:spLocks noGrp="1"/>
          </p:cNvSpPr>
          <p:nvPr>
            <p:ph type="body" sz="quarter" idx="13"/>
          </p:nvPr>
        </p:nvSpPr>
        <p:spPr/>
        <p:txBody>
          <a:bodyPr/>
          <a:lstStyle/>
          <a:p>
            <a:endParaRPr lang="en-AU"/>
          </a:p>
        </p:txBody>
      </p:sp>
      <p:sp>
        <p:nvSpPr>
          <p:cNvPr id="7" name="Text Placeholder 6">
            <a:extLst>
              <a:ext uri="{FF2B5EF4-FFF2-40B4-BE49-F238E27FC236}">
                <a16:creationId xmlns:a16="http://schemas.microsoft.com/office/drawing/2014/main" id="{56209541-C59D-30C5-7760-0DE3E907F448}"/>
              </a:ext>
            </a:extLst>
          </p:cNvPr>
          <p:cNvSpPr>
            <a:spLocks noGrp="1"/>
          </p:cNvSpPr>
          <p:nvPr>
            <p:ph type="body" sz="quarter" idx="14"/>
          </p:nvPr>
        </p:nvSpPr>
        <p:spPr/>
        <p:txBody>
          <a:bodyPr/>
          <a:lstStyle/>
          <a:p>
            <a:endParaRPr lang="en-AU"/>
          </a:p>
        </p:txBody>
      </p:sp>
      <p:graphicFrame>
        <p:nvGraphicFramePr>
          <p:cNvPr id="8" name="Table 5">
            <a:extLst>
              <a:ext uri="{FF2B5EF4-FFF2-40B4-BE49-F238E27FC236}">
                <a16:creationId xmlns:a16="http://schemas.microsoft.com/office/drawing/2014/main" id="{896F39CC-90BE-EA6F-76EA-9D30A8B5055B}"/>
              </a:ext>
            </a:extLst>
          </p:cNvPr>
          <p:cNvGraphicFramePr>
            <a:graphicFrameLocks noGrp="1"/>
          </p:cNvGraphicFramePr>
          <p:nvPr>
            <p:extLst>
              <p:ext uri="{D42A27DB-BD31-4B8C-83A1-F6EECF244321}">
                <p14:modId xmlns:p14="http://schemas.microsoft.com/office/powerpoint/2010/main" val="2025916419"/>
              </p:ext>
            </p:extLst>
          </p:nvPr>
        </p:nvGraphicFramePr>
        <p:xfrm>
          <a:off x="1160768" y="2384548"/>
          <a:ext cx="10021157" cy="3510280"/>
        </p:xfrm>
        <a:graphic>
          <a:graphicData uri="http://schemas.openxmlformats.org/drawingml/2006/table">
            <a:tbl>
              <a:tblPr firstRow="1" bandRow="1">
                <a:tableStyleId>{5202B0CA-FC54-4496-8BCA-5EF66A818D29}</a:tableStyleId>
              </a:tblPr>
              <a:tblGrid>
                <a:gridCol w="1357400">
                  <a:extLst>
                    <a:ext uri="{9D8B030D-6E8A-4147-A177-3AD203B41FA5}">
                      <a16:colId xmlns:a16="http://schemas.microsoft.com/office/drawing/2014/main" val="1470384053"/>
                    </a:ext>
                  </a:extLst>
                </a:gridCol>
                <a:gridCol w="4748760">
                  <a:extLst>
                    <a:ext uri="{9D8B030D-6E8A-4147-A177-3AD203B41FA5}">
                      <a16:colId xmlns:a16="http://schemas.microsoft.com/office/drawing/2014/main" val="1671029343"/>
                    </a:ext>
                  </a:extLst>
                </a:gridCol>
                <a:gridCol w="1503680">
                  <a:extLst>
                    <a:ext uri="{9D8B030D-6E8A-4147-A177-3AD203B41FA5}">
                      <a16:colId xmlns:a16="http://schemas.microsoft.com/office/drawing/2014/main" val="1225623150"/>
                    </a:ext>
                  </a:extLst>
                </a:gridCol>
                <a:gridCol w="2411317">
                  <a:extLst>
                    <a:ext uri="{9D8B030D-6E8A-4147-A177-3AD203B41FA5}">
                      <a16:colId xmlns:a16="http://schemas.microsoft.com/office/drawing/2014/main" val="1856884773"/>
                    </a:ext>
                  </a:extLst>
                </a:gridCol>
              </a:tblGrid>
              <a:tr h="370840">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Step</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Details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300" b="1" kern="1200" dirty="0">
                          <a:solidFill>
                            <a:schemeClr val="bg1"/>
                          </a:solidFill>
                          <a:latin typeface="Segoe UI" panose="020B0502040204020203" pitchFamily="34" charset="0"/>
                          <a:ea typeface="+mn-ea"/>
                          <a:cs typeface="Segoe UI" panose="020B0502040204020203" pitchFamily="34" charset="0"/>
                        </a:rPr>
                        <a:t>Timeframe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AU" sz="1300" b="1" kern="1200" dirty="0">
                          <a:solidFill>
                            <a:schemeClr val="bg1"/>
                          </a:solidFill>
                          <a:latin typeface="Segoe UI" panose="020B0502040204020203" pitchFamily="34" charset="0"/>
                          <a:ea typeface="+mn-ea"/>
                          <a:cs typeface="Segoe UI" panose="020B0502040204020203" pitchFamily="34" charset="0"/>
                        </a:rPr>
                        <a:t>Resources required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extLst>
                  <a:ext uri="{0D108BD9-81ED-4DB2-BD59-A6C34878D82A}">
                    <a16:rowId xmlns:a16="http://schemas.microsoft.com/office/drawing/2014/main" val="2693407036"/>
                  </a:ext>
                </a:extLst>
              </a:tr>
              <a:tr h="370840">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4. Brainstorm amendments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Collate findings from steps 1-3</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Present possible solutions/amendments</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Consult with relevant stakeholders re the solutions/amendments for their input &amp; ideas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3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 </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General Staff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79840253"/>
                  </a:ext>
                </a:extLst>
              </a:tr>
              <a:tr h="370840">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5. Implement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Formal introduction of new processes (email, guides, tools etc)</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Training sessions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2 weeks (but will also be ongoing)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217851"/>
                  </a:ext>
                </a:extLst>
              </a:tr>
              <a:tr h="370840">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6. Monitor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Positive communication</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Frequent check ins</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Make note of &amp; manage issues that arise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8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 typeface="Symbol" panose="05050102010706020507" pitchFamily="18" charset="2"/>
                        <a:buNone/>
                        <a:tabLst/>
                        <a:defRPr/>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0077225"/>
                  </a:ext>
                </a:extLst>
              </a:tr>
              <a:tr h="370840">
                <a:tc>
                  <a:txBody>
                    <a:bodyPr/>
                    <a:lstStyle/>
                    <a:p>
                      <a:pPr marL="0" algn="l" defTabSz="914400" rtl="0" eaLnBrk="1" latinLnBrk="0" hangingPunct="1"/>
                      <a:r>
                        <a:rPr lang="en-AU" sz="1300" kern="1200" dirty="0">
                          <a:solidFill>
                            <a:srgbClr val="000000"/>
                          </a:solidFill>
                          <a:effectLst/>
                          <a:latin typeface="Segoe UI" panose="020B0502040204020203" pitchFamily="34" charset="0"/>
                          <a:cs typeface="Segoe UI" panose="020B0502040204020203" pitchFamily="34" charset="0"/>
                        </a:rPr>
                        <a:t>7. Evaluate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Consolidate findings from the 8 weeks</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Formalise data &amp; present in a way that is meaningful (e.g. graph or summary)</a:t>
                      </a:r>
                    </a:p>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Obtain feedback from facilitators &amp; participants involved in processes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2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Board &amp; Executive Team</a:t>
                      </a:r>
                    </a:p>
                    <a:p>
                      <a:pPr marL="0" algn="l" defTabSz="914400" rtl="0" eaLnBrk="1" latinLnBrk="0" hangingPunct="1"/>
                      <a:r>
                        <a:rPr lang="en-AU" sz="13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88324771"/>
                  </a:ext>
                </a:extLst>
              </a:tr>
            </a:tbl>
          </a:graphicData>
        </a:graphic>
      </p:graphicFrame>
    </p:spTree>
    <p:extLst>
      <p:ext uri="{BB962C8B-B14F-4D97-AF65-F5344CB8AC3E}">
        <p14:creationId xmlns:p14="http://schemas.microsoft.com/office/powerpoint/2010/main" val="155463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a:bodyPr>
          <a:lstStyle/>
          <a:p>
            <a:r>
              <a:rPr lang="en-AU" sz="4900" b="1" dirty="0">
                <a:latin typeface="Segoe UI Semibold" panose="020B0702040204020203" pitchFamily="34" charset="0"/>
                <a:cs typeface="Segoe UI Semibold" panose="020B0702040204020203" pitchFamily="34" charset="0"/>
              </a:rPr>
              <a:t>PROVIDING UPDATES</a:t>
            </a:r>
          </a:p>
        </p:txBody>
      </p:sp>
    </p:spTree>
    <p:extLst>
      <p:ext uri="{BB962C8B-B14F-4D97-AF65-F5344CB8AC3E}">
        <p14:creationId xmlns:p14="http://schemas.microsoft.com/office/powerpoint/2010/main" val="1462499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MICROSOFT </a:t>
            </a:r>
          </a:p>
          <a:p>
            <a:pPr>
              <a:defRPr/>
            </a:pPr>
            <a:r>
              <a:rPr lang="en-AU" dirty="0">
                <a:solidFill>
                  <a:schemeClr val="bg1"/>
                </a:solidFill>
                <a:latin typeface="CeraPRO-Regular" panose="020B0500000000000000" pitchFamily="34" charset="0"/>
              </a:rPr>
              <a:t>SHAREPOINT</a:t>
            </a:r>
          </a:p>
        </p:txBody>
      </p:sp>
      <p:pic>
        <p:nvPicPr>
          <p:cNvPr id="4" name="Picture 3" descr="Graphical user interface, website&#10;&#10;Description automatically generated">
            <a:extLst>
              <a:ext uri="{FF2B5EF4-FFF2-40B4-BE49-F238E27FC236}">
                <a16:creationId xmlns:a16="http://schemas.microsoft.com/office/drawing/2014/main" id="{4A64BBC4-1EEC-1564-A00F-537591E6D9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2401" y="1654140"/>
            <a:ext cx="9407198" cy="4309993"/>
          </a:xfrm>
          <a:prstGeom prst="rect">
            <a:avLst/>
          </a:prstGeom>
        </p:spPr>
      </p:pic>
      <p:sp>
        <p:nvSpPr>
          <p:cNvPr id="6" name="TextBox 5">
            <a:extLst>
              <a:ext uri="{FF2B5EF4-FFF2-40B4-BE49-F238E27FC236}">
                <a16:creationId xmlns:a16="http://schemas.microsoft.com/office/drawing/2014/main" id="{C64F6A4C-DFE8-9D0C-7EF3-CE45F5FE0ECA}"/>
              </a:ext>
            </a:extLst>
          </p:cNvPr>
          <p:cNvSpPr txBox="1"/>
          <p:nvPr/>
        </p:nvSpPr>
        <p:spPr>
          <a:xfrm>
            <a:off x="8969340" y="6113124"/>
            <a:ext cx="2835668" cy="261610"/>
          </a:xfrm>
          <a:prstGeom prst="rect">
            <a:avLst/>
          </a:prstGeom>
          <a:noFill/>
        </p:spPr>
        <p:txBody>
          <a:bodyPr wrap="square" rtlCol="0">
            <a:spAutoFit/>
          </a:bodyPr>
          <a:lstStyle/>
          <a:p>
            <a:r>
              <a:rPr lang="en-AU" sz="1100" dirty="0"/>
              <a:t>See explanation of slide in the notes below</a:t>
            </a:r>
          </a:p>
        </p:txBody>
      </p:sp>
    </p:spTree>
    <p:extLst>
      <p:ext uri="{BB962C8B-B14F-4D97-AF65-F5344CB8AC3E}">
        <p14:creationId xmlns:p14="http://schemas.microsoft.com/office/powerpoint/2010/main" val="3718813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13154</TotalTime>
  <Words>1031</Words>
  <Application>Microsoft Office PowerPoint</Application>
  <PresentationFormat>Widescreen</PresentationFormat>
  <Paragraphs>154</Paragraphs>
  <Slides>13</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Arial</vt:lpstr>
      <vt:lpstr>Calibri</vt:lpstr>
      <vt:lpstr>Calibri Light</vt:lpstr>
      <vt:lpstr>CeraPRO-Regular</vt:lpstr>
      <vt:lpstr>Courier New</vt:lpstr>
      <vt:lpstr>Segoe UI</vt:lpstr>
      <vt:lpstr>Segoe UI Semibold</vt:lpstr>
      <vt:lpstr>Symbol</vt:lpstr>
      <vt:lpstr>Wingdings</vt:lpstr>
      <vt:lpstr>Office Theme</vt:lpstr>
      <vt:lpstr>WHS CONSULTATION &amp; PARTICIPATION PROCESSES</vt:lpstr>
      <vt:lpstr>PowerPoint Presentation</vt:lpstr>
      <vt:lpstr>PowerPoint Presentation</vt:lpstr>
      <vt:lpstr>PowerPoint Presentation</vt:lpstr>
      <vt:lpstr>FORMS OF CONSULTATION WITHIN PAYNTERS</vt:lpstr>
      <vt:lpstr>INTERNAL CONSULTATION</vt:lpstr>
      <vt:lpstr>ACTION PLAN</vt:lpstr>
      <vt:lpstr>PHASE 1</vt:lpstr>
      <vt:lpstr>FEEDBACK</vt:lpstr>
      <vt:lpstr>ACTION PLAN cont.</vt:lpstr>
      <vt:lpstr>PHASE 2</vt:lpstr>
      <vt:lpstr>PROVIDING UPDATES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Droney</dc:creator>
  <cp:lastModifiedBy>Hannah Ockendon</cp:lastModifiedBy>
  <cp:revision>46</cp:revision>
  <dcterms:created xsi:type="dcterms:W3CDTF">2020-08-17T22:51:01Z</dcterms:created>
  <dcterms:modified xsi:type="dcterms:W3CDTF">2022-07-14T08:05:54Z</dcterms:modified>
</cp:coreProperties>
</file>