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9" d="100"/>
          <a:sy n="79" d="100"/>
        </p:scale>
        <p:origin x="120"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12/10/2017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554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12/10/2017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196864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12/10/2017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2695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12/10/2017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7397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12/10/2017</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24144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12/10/2017</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105951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D96EC0-7AB4-4AE3-AEB6-7681CAE07373}" type="datetimeFigureOut">
              <a:rPr lang="en-AU" smtClean="0"/>
              <a:t>12/10/2017</a:t>
            </a:fld>
            <a:endParaRPr lang="en-A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254240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D96EC0-7AB4-4AE3-AEB6-7681CAE07373}" type="datetimeFigureOut">
              <a:rPr lang="en-AU" smtClean="0"/>
              <a:t>12/10/2017</a:t>
            </a:fld>
            <a:endParaRPr lang="en-A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A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877646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12/10/2017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300558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12/10/2017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63458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12/10/2017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86764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D96EC0-7AB4-4AE3-AEB6-7681CAE07373}" type="datetimeFigureOut">
              <a:rPr lang="en-AU" smtClean="0"/>
              <a:t>12/10/2017</a:t>
            </a:fld>
            <a:endParaRPr lang="en-A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A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54EEEC9-5DDF-4F76-BF2A-DE9DD4564817}" type="slidenum">
              <a:rPr lang="en-AU" smtClean="0"/>
              <a:t>‹#›</a:t>
            </a:fld>
            <a:endParaRPr lang="en-A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496840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Erin Bailey</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1477544"/>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gridCol w="2999971"/>
                <a:gridCol w="2999971"/>
              </a:tblGrid>
              <a:tr h="738503">
                <a:tc>
                  <a:txBody>
                    <a:bodyPr/>
                    <a:lstStyle/>
                    <a:p>
                      <a:pPr>
                        <a:spcAft>
                          <a:spcPts val="0"/>
                        </a:spcAft>
                      </a:pPr>
                      <a:r>
                        <a:rPr lang="en-GB" sz="2000" dirty="0">
                          <a:effectLst/>
                        </a:rPr>
                        <a:t>Method (i.e. computer databases)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a:effectLst/>
                        </a:rPr>
                        <a:t>Process </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r>
              <a:tr h="979057">
                <a:tc>
                  <a:txBody>
                    <a:bodyPr/>
                    <a:lstStyle/>
                    <a:p>
                      <a:pPr>
                        <a:spcAft>
                          <a:spcPts val="0"/>
                        </a:spcAft>
                      </a:pPr>
                      <a:r>
                        <a:rPr lang="en-GB" sz="2000" dirty="0" smtClean="0">
                          <a:effectLst/>
                        </a:rPr>
                        <a:t>Computer</a:t>
                      </a:r>
                      <a:endParaRPr lang="en-AU" sz="2000" dirty="0">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47315">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36101">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lstStyle/>
          <a:p>
            <a:r>
              <a:rPr lang="en-AU" sz="2800" dirty="0"/>
              <a:t>Once you have collected information </a:t>
            </a:r>
            <a:r>
              <a:rPr lang="en-AU" sz="2800" dirty="0" smtClean="0"/>
              <a:t>ensure </a:t>
            </a:r>
            <a:r>
              <a:rPr lang="en-AU" sz="2800" dirty="0"/>
              <a:t>that the information is clear, accurate and relevant to the </a:t>
            </a:r>
            <a:r>
              <a:rPr lang="en-AU" sz="2800" dirty="0" smtClean="0"/>
              <a:t>task. For example the </a:t>
            </a:r>
            <a:r>
              <a:rPr lang="en-GB" sz="2800" dirty="0"/>
              <a:t>information </a:t>
            </a:r>
            <a:r>
              <a:rPr lang="en-GB" sz="2800" dirty="0" smtClean="0"/>
              <a:t>needs to be written in </a:t>
            </a:r>
            <a:r>
              <a:rPr lang="en-GB" sz="2800" dirty="0"/>
              <a:t>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5304741"/>
              </p:ext>
            </p:extLst>
          </p:nvPr>
        </p:nvGraphicFramePr>
        <p:xfrm>
          <a:off x="1862419" y="1421034"/>
          <a:ext cx="8232558" cy="5151120"/>
        </p:xfrm>
        <a:graphic>
          <a:graphicData uri="http://schemas.openxmlformats.org/drawingml/2006/table">
            <a:tbl>
              <a:tblPr firstRow="1" firstCol="1" bandRow="1">
                <a:tableStyleId>{5C22544A-7EE6-4342-B048-85BDC9FD1C3A}</a:tableStyleId>
              </a:tblPr>
              <a:tblGrid>
                <a:gridCol w="4115718"/>
                <a:gridCol w="4116840"/>
              </a:tblGrid>
              <a:tr h="211962">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810202">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may signpost the document and outline what is being addressed as well as displaying information in a formal way</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810202">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effectLst/>
                        </a:rPr>
                        <a:t>Images may help colleagues, or whoever is exposed to the information, to see information in a concise way. Sometimes it will convey the information far </a:t>
                      </a:r>
                      <a:r>
                        <a:rPr lang="en-AU" sz="1200" dirty="0" smtClean="0">
                          <a:effectLst/>
                        </a:rPr>
                        <a:t>more</a:t>
                      </a:r>
                      <a:r>
                        <a:rPr lang="en-AU" sz="1200" baseline="0" dirty="0" smtClean="0">
                          <a:effectLst/>
                        </a:rPr>
                        <a:t> </a:t>
                      </a:r>
                      <a:r>
                        <a:rPr lang="en-AU" sz="1200" dirty="0" smtClean="0">
                          <a:effectLst/>
                        </a:rPr>
                        <a:t>effectively </a:t>
                      </a:r>
                      <a:r>
                        <a:rPr lang="en-AU" sz="1200" dirty="0">
                          <a:effectLst/>
                        </a:rPr>
                        <a:t>than describing </a:t>
                      </a:r>
                      <a:r>
                        <a:rPr lang="en-AU" sz="1200" dirty="0" smtClean="0">
                          <a:effectLst/>
                        </a:rPr>
                        <a:t>data</a:t>
                      </a:r>
                      <a:endParaRPr lang="en-AU" sz="1200" dirty="0">
                        <a:effectLst/>
                      </a:endParaRPr>
                    </a:p>
                  </a:txBody>
                  <a:tcPr marL="33897" marR="33897" marT="0" marB="0" anchor="ctr"/>
                </a:tc>
              </a:tr>
              <a:tr h="810202">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This may signpost the reader to particular elements of the analysis. Symbols may represent particular parts of the document that could be cross-referenced, and again, keeps it simple</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86121">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tc>
                <a:tc>
                  <a:txBody>
                    <a:bodyPr/>
                    <a:lstStyle/>
                    <a:p>
                      <a:pPr marL="228600" indent="-228600" algn="l">
                        <a:lnSpc>
                          <a:spcPct val="115000"/>
                        </a:lnSpc>
                        <a:spcAft>
                          <a:spcPts val="1000"/>
                        </a:spcAft>
                      </a:pPr>
                      <a:r>
                        <a:rPr lang="en-AU" sz="1200" dirty="0">
                          <a:effectLst/>
                        </a:rPr>
                        <a:t>Legends can be used to provide more information alongside a </a:t>
                      </a:r>
                      <a:r>
                        <a:rPr lang="en-AU" sz="1200" dirty="0" smtClean="0">
                          <a:effectLst/>
                        </a:rPr>
                        <a:t>chart</a:t>
                      </a:r>
                      <a:endParaRPr lang="en-AU" sz="1200" dirty="0">
                        <a:effectLst/>
                      </a:endParaRPr>
                    </a:p>
                  </a:txBody>
                  <a:tcPr marL="33897" marR="33897" marT="0" marB="0" anchor="ctr"/>
                </a:tc>
              </a:tr>
              <a:tr h="810202">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effectLst/>
                        </a:rPr>
                        <a:t>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76914">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132476">
                <a:tc>
                  <a:txBody>
                    <a:bodyPr/>
                    <a:lstStyle/>
                    <a:p>
                      <a:pPr>
                        <a:spcAft>
                          <a:spcPts val="0"/>
                        </a:spcAft>
                      </a:pPr>
                      <a:r>
                        <a:rPr lang="en-GB" sz="1000">
                          <a:effectLst/>
                        </a:rPr>
                        <a:t>Add another of your own:</a:t>
                      </a:r>
                      <a:endParaRPr lang="en-AU" sz="10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the purpose of collating information?</a:t>
            </a:r>
            <a:endParaRPr lang="en-AU" dirty="0"/>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47913370"/>
              </p:ext>
            </p:extLst>
          </p:nvPr>
        </p:nvGraphicFramePr>
        <p:xfrm>
          <a:off x="1389888" y="1816607"/>
          <a:ext cx="9375648" cy="4011169"/>
        </p:xfrm>
        <a:graphic>
          <a:graphicData uri="http://schemas.openxmlformats.org/drawingml/2006/table">
            <a:tbl>
              <a:tblPr firstRow="1" firstCol="1" bandRow="1">
                <a:tableStyleId>{5C22544A-7EE6-4342-B048-85BDC9FD1C3A}</a:tableStyleId>
              </a:tblPr>
              <a:tblGrid>
                <a:gridCol w="4687185"/>
                <a:gridCol w="4688463"/>
              </a:tblGrid>
              <a:tr h="707853">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gridCol w="3505200"/>
                <a:gridCol w="3505200"/>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Being able to get a timely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By making the person think of their feet.</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011936">
                <a:tc>
                  <a:txBody>
                    <a:bodyPr/>
                    <a:lstStyle/>
                    <a:p>
                      <a:pPr>
                        <a:spcAft>
                          <a:spcPts val="0"/>
                        </a:spcAft>
                      </a:pPr>
                      <a:r>
                        <a:rPr lang="en-GB" sz="1400" dirty="0" smtClean="0">
                          <a:effectLst/>
                        </a:rPr>
                        <a:t>Online</a:t>
                      </a:r>
                      <a:endParaRPr lang="en-AU" sz="1400" dirty="0">
                        <a:effectLst/>
                      </a:endParaRPr>
                    </a:p>
                  </a:txBody>
                  <a:tcPr marL="68580" marR="68580" marT="0" marB="0" anchor="ctr"/>
                </a:tc>
                <a:tc>
                  <a:txBody>
                    <a:bodyPr/>
                    <a:lstStyle/>
                    <a:p>
                      <a:pPr>
                        <a:spcAft>
                          <a:spcPts val="0"/>
                        </a:spcAft>
                      </a:pPr>
                      <a:r>
                        <a:rPr lang="en-GB" sz="1400" dirty="0">
                          <a:effectLst/>
                        </a:rPr>
                        <a:t>Being able to give feedback and have the person respond when they are able to.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This will give you a much more informed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tc>
                <a:tc>
                  <a:txBody>
                    <a:bodyPr/>
                    <a:lstStyle/>
                    <a:p>
                      <a:pPr>
                        <a:spcAft>
                          <a:spcPts val="0"/>
                        </a:spcAft>
                      </a:pPr>
                      <a:r>
                        <a:rPr lang="en-GB" sz="1400">
                          <a:effectLst/>
                        </a:rPr>
                        <a:t>You are able to get a well-informed response and to be personally addressed. </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effectLst/>
                        </a:rPr>
                        <a:t>This will make the response more personal and informed.</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29623864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TotalTime>
  <Words>565</Words>
  <Application>Microsoft Office PowerPoint</Application>
  <PresentationFormat>Widescreen</PresentationFormat>
  <Paragraphs>75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Calibri</vt:lpstr>
      <vt:lpstr>Calibri Light</vt:lpstr>
      <vt:lpstr>Times New Roman</vt:lpstr>
      <vt:lpstr>Retrospect</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vector>
  </TitlesOfParts>
  <Company>Queensland Government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0000_PMU</cp:lastModifiedBy>
  <cp:revision>4</cp:revision>
  <dcterms:created xsi:type="dcterms:W3CDTF">2017-10-12T01:34:05Z</dcterms:created>
  <dcterms:modified xsi:type="dcterms:W3CDTF">2017-10-12T01:48:23Z</dcterms:modified>
</cp:coreProperties>
</file>