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 id="2147483708" r:id="rId5"/>
    <p:sldMasterId id="2147483732" r:id="rId6"/>
  </p:sldMasterIdLst>
  <p:sldIdLst>
    <p:sldId id="496" r:id="rId7"/>
    <p:sldId id="497" r:id="rId8"/>
    <p:sldId id="498" r:id="rId9"/>
    <p:sldId id="499" r:id="rId10"/>
    <p:sldId id="500" r:id="rId11"/>
    <p:sldId id="501" r:id="rId12"/>
    <p:sldId id="502" r:id="rId13"/>
    <p:sldId id="503" r:id="rId14"/>
    <p:sldId id="504" r:id="rId15"/>
    <p:sldId id="505" r:id="rId16"/>
    <p:sldId id="506" r:id="rId17"/>
    <p:sldId id="507" r:id="rId18"/>
    <p:sldId id="508" r:id="rId19"/>
    <p:sldId id="509" r:id="rId20"/>
    <p:sldId id="510" r:id="rId21"/>
    <p:sldId id="511" r:id="rId22"/>
    <p:sldId id="512" r:id="rId23"/>
    <p:sldId id="513" r:id="rId24"/>
    <p:sldId id="544" r:id="rId25"/>
    <p:sldId id="517" r:id="rId26"/>
    <p:sldId id="518" r:id="rId27"/>
    <p:sldId id="519" r:id="rId28"/>
    <p:sldId id="520" r:id="rId29"/>
    <p:sldId id="521" r:id="rId30"/>
    <p:sldId id="522" r:id="rId31"/>
    <p:sldId id="523" r:id="rId32"/>
    <p:sldId id="524" r:id="rId33"/>
    <p:sldId id="525" r:id="rId34"/>
    <p:sldId id="526" r:id="rId35"/>
    <p:sldId id="527" r:id="rId36"/>
    <p:sldId id="528" r:id="rId37"/>
    <p:sldId id="529" r:id="rId38"/>
    <p:sldId id="530" r:id="rId39"/>
    <p:sldId id="531" r:id="rId40"/>
    <p:sldId id="532" r:id="rId41"/>
    <p:sldId id="533" r:id="rId42"/>
    <p:sldId id="534" r:id="rId43"/>
    <p:sldId id="535" r:id="rId44"/>
    <p:sldId id="536" r:id="rId45"/>
    <p:sldId id="537" r:id="rId46"/>
    <p:sldId id="538" r:id="rId47"/>
    <p:sldId id="539" r:id="rId48"/>
    <p:sldId id="540" r:id="rId49"/>
    <p:sldId id="541" r:id="rId50"/>
    <p:sldId id="542" r:id="rId51"/>
    <p:sldId id="543" r:id="rId52"/>
    <p:sldId id="545" r:id="rId53"/>
    <p:sldId id="546" r:id="rId54"/>
    <p:sldId id="547" r:id="rId55"/>
    <p:sldId id="548" r:id="rId56"/>
    <p:sldId id="549" r:id="rId57"/>
    <p:sldId id="550" r:id="rId58"/>
    <p:sldId id="551" r:id="rId59"/>
    <p:sldId id="552" r:id="rId60"/>
    <p:sldId id="553" r:id="rId61"/>
    <p:sldId id="554" r:id="rId62"/>
    <p:sldId id="555" r:id="rId63"/>
    <p:sldId id="556" r:id="rId64"/>
    <p:sldId id="557" r:id="rId65"/>
    <p:sldId id="558" r:id="rId66"/>
    <p:sldId id="559" r:id="rId67"/>
    <p:sldId id="560" r:id="rId68"/>
    <p:sldId id="561" r:id="rId69"/>
    <p:sldId id="562" r:id="rId70"/>
    <p:sldId id="563" r:id="rId71"/>
    <p:sldId id="564" r:id="rId72"/>
    <p:sldId id="565" r:id="rId73"/>
    <p:sldId id="566" r:id="rId74"/>
    <p:sldId id="567" r:id="rId75"/>
    <p:sldId id="568" r:id="rId76"/>
    <p:sldId id="569" r:id="rId77"/>
    <p:sldId id="570" r:id="rId78"/>
    <p:sldId id="571" r:id="rId79"/>
    <p:sldId id="572" r:id="rId80"/>
    <p:sldId id="573" r:id="rId81"/>
    <p:sldId id="574" r:id="rId82"/>
    <p:sldId id="577" r:id="rId83"/>
    <p:sldId id="575" r:id="rId84"/>
    <p:sldId id="576" r:id="rId85"/>
    <p:sldId id="578" r:id="rId86"/>
    <p:sldId id="579" r:id="rId87"/>
    <p:sldId id="580" r:id="rId88"/>
    <p:sldId id="581" r:id="rId89"/>
    <p:sldId id="582" r:id="rId90"/>
    <p:sldId id="583" r:id="rId91"/>
    <p:sldId id="584" r:id="rId92"/>
    <p:sldId id="585" r:id="rId93"/>
    <p:sldId id="586" r:id="rId94"/>
    <p:sldId id="587" r:id="rId95"/>
    <p:sldId id="588" r:id="rId96"/>
    <p:sldId id="589" r:id="rId97"/>
    <p:sldId id="590" r:id="rId98"/>
    <p:sldId id="591" r:id="rId99"/>
    <p:sldId id="592" r:id="rId100"/>
    <p:sldId id="593" r:id="rId101"/>
    <p:sldId id="594" r:id="rId102"/>
    <p:sldId id="595" r:id="rId103"/>
    <p:sldId id="596" r:id="rId104"/>
    <p:sldId id="597" r:id="rId105"/>
    <p:sldId id="598" r:id="rId106"/>
    <p:sldId id="599" r:id="rId107"/>
    <p:sldId id="600" r:id="rId108"/>
    <p:sldId id="601" r:id="rId109"/>
    <p:sldId id="602" r:id="rId110"/>
    <p:sldId id="603" r:id="rId111"/>
    <p:sldId id="605" r:id="rId112"/>
    <p:sldId id="606" r:id="rId113"/>
    <p:sldId id="607" r:id="rId114"/>
    <p:sldId id="608" r:id="rId115"/>
    <p:sldId id="609" r:id="rId116"/>
    <p:sldId id="610" r:id="rId117"/>
    <p:sldId id="611" r:id="rId118"/>
    <p:sldId id="612" r:id="rId119"/>
    <p:sldId id="613" r:id="rId120"/>
    <p:sldId id="614" r:id="rId121"/>
    <p:sldId id="615" r:id="rId122"/>
    <p:sldId id="616" r:id="rId123"/>
    <p:sldId id="617" r:id="rId124"/>
    <p:sldId id="618" r:id="rId125"/>
    <p:sldId id="619" r:id="rId126"/>
    <p:sldId id="620" r:id="rId127"/>
    <p:sldId id="621" r:id="rId128"/>
    <p:sldId id="479" r:id="rId129"/>
    <p:sldId id="480" r:id="rId1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4A90"/>
    <a:srgbClr val="D7332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251" autoAdjust="0"/>
    <p:restoredTop sz="96324" autoAdjust="0"/>
  </p:normalViewPr>
  <p:slideViewPr>
    <p:cSldViewPr snapToGrid="0">
      <p:cViewPr varScale="1">
        <p:scale>
          <a:sx n="104" d="100"/>
          <a:sy n="104" d="100"/>
        </p:scale>
        <p:origin x="1062" y="102"/>
      </p:cViewPr>
      <p:guideLst>
        <p:guide orient="horz" pos="2160"/>
        <p:guide pos="3840"/>
      </p:guideLst>
    </p:cSldViewPr>
  </p:slideViewPr>
  <p:outlineViewPr>
    <p:cViewPr>
      <p:scale>
        <a:sx n="33" d="100"/>
        <a:sy n="33" d="100"/>
      </p:scale>
      <p:origin x="0" y="2477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117" Type="http://schemas.openxmlformats.org/officeDocument/2006/relationships/slide" Target="slides/slide111.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84" Type="http://schemas.openxmlformats.org/officeDocument/2006/relationships/slide" Target="slides/slide78.xml"/><Relationship Id="rId89" Type="http://schemas.openxmlformats.org/officeDocument/2006/relationships/slide" Target="slides/slide83.xml"/><Relationship Id="rId112" Type="http://schemas.openxmlformats.org/officeDocument/2006/relationships/slide" Target="slides/slide106.xml"/><Relationship Id="rId133" Type="http://schemas.openxmlformats.org/officeDocument/2006/relationships/theme" Target="theme/theme1.xml"/><Relationship Id="rId16" Type="http://schemas.openxmlformats.org/officeDocument/2006/relationships/slide" Target="slides/slide10.xml"/><Relationship Id="rId107" Type="http://schemas.openxmlformats.org/officeDocument/2006/relationships/slide" Target="slides/slide101.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slide" Target="slides/slide68.xml"/><Relationship Id="rId79" Type="http://schemas.openxmlformats.org/officeDocument/2006/relationships/slide" Target="slides/slide73.xml"/><Relationship Id="rId102" Type="http://schemas.openxmlformats.org/officeDocument/2006/relationships/slide" Target="slides/slide96.xml"/><Relationship Id="rId123" Type="http://schemas.openxmlformats.org/officeDocument/2006/relationships/slide" Target="slides/slide117.xml"/><Relationship Id="rId128" Type="http://schemas.openxmlformats.org/officeDocument/2006/relationships/slide" Target="slides/slide122.xml"/><Relationship Id="rId5" Type="http://schemas.openxmlformats.org/officeDocument/2006/relationships/slideMaster" Target="slideMasters/slideMaster2.xml"/><Relationship Id="rId90" Type="http://schemas.openxmlformats.org/officeDocument/2006/relationships/slide" Target="slides/slide84.xml"/><Relationship Id="rId95" Type="http://schemas.openxmlformats.org/officeDocument/2006/relationships/slide" Target="slides/slide89.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openxmlformats.org/officeDocument/2006/relationships/slide" Target="slides/slide71.xml"/><Relationship Id="rId100" Type="http://schemas.openxmlformats.org/officeDocument/2006/relationships/slide" Target="slides/slide94.xml"/><Relationship Id="rId105" Type="http://schemas.openxmlformats.org/officeDocument/2006/relationships/slide" Target="slides/slide99.xml"/><Relationship Id="rId113" Type="http://schemas.openxmlformats.org/officeDocument/2006/relationships/slide" Target="slides/slide107.xml"/><Relationship Id="rId118" Type="http://schemas.openxmlformats.org/officeDocument/2006/relationships/slide" Target="slides/slide112.xml"/><Relationship Id="rId126" Type="http://schemas.openxmlformats.org/officeDocument/2006/relationships/slide" Target="slides/slide120.xml"/><Relationship Id="rId134" Type="http://schemas.openxmlformats.org/officeDocument/2006/relationships/tableStyles" Target="tableStyles.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80" Type="http://schemas.openxmlformats.org/officeDocument/2006/relationships/slide" Target="slides/slide74.xml"/><Relationship Id="rId85" Type="http://schemas.openxmlformats.org/officeDocument/2006/relationships/slide" Target="slides/slide79.xml"/><Relationship Id="rId93" Type="http://schemas.openxmlformats.org/officeDocument/2006/relationships/slide" Target="slides/slide87.xml"/><Relationship Id="rId98" Type="http://schemas.openxmlformats.org/officeDocument/2006/relationships/slide" Target="slides/slide92.xml"/><Relationship Id="rId121" Type="http://schemas.openxmlformats.org/officeDocument/2006/relationships/slide" Target="slides/slide11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103" Type="http://schemas.openxmlformats.org/officeDocument/2006/relationships/slide" Target="slides/slide97.xml"/><Relationship Id="rId108" Type="http://schemas.openxmlformats.org/officeDocument/2006/relationships/slide" Target="slides/slide102.xml"/><Relationship Id="rId116" Type="http://schemas.openxmlformats.org/officeDocument/2006/relationships/slide" Target="slides/slide110.xml"/><Relationship Id="rId124" Type="http://schemas.openxmlformats.org/officeDocument/2006/relationships/slide" Target="slides/slide118.xml"/><Relationship Id="rId129" Type="http://schemas.openxmlformats.org/officeDocument/2006/relationships/slide" Target="slides/slide123.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83" Type="http://schemas.openxmlformats.org/officeDocument/2006/relationships/slide" Target="slides/slide77.xml"/><Relationship Id="rId88" Type="http://schemas.openxmlformats.org/officeDocument/2006/relationships/slide" Target="slides/slide82.xml"/><Relationship Id="rId91" Type="http://schemas.openxmlformats.org/officeDocument/2006/relationships/slide" Target="slides/slide85.xml"/><Relationship Id="rId96" Type="http://schemas.openxmlformats.org/officeDocument/2006/relationships/slide" Target="slides/slide90.xml"/><Relationship Id="rId111" Type="http://schemas.openxmlformats.org/officeDocument/2006/relationships/slide" Target="slides/slide105.xml"/><Relationship Id="rId13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6" Type="http://schemas.openxmlformats.org/officeDocument/2006/relationships/slide" Target="slides/slide100.xml"/><Relationship Id="rId114" Type="http://schemas.openxmlformats.org/officeDocument/2006/relationships/slide" Target="slides/slide108.xml"/><Relationship Id="rId119" Type="http://schemas.openxmlformats.org/officeDocument/2006/relationships/slide" Target="slides/slide113.xml"/><Relationship Id="rId127" Type="http://schemas.openxmlformats.org/officeDocument/2006/relationships/slide" Target="slides/slide12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slide" Target="slides/slide72.xml"/><Relationship Id="rId81" Type="http://schemas.openxmlformats.org/officeDocument/2006/relationships/slide" Target="slides/slide75.xml"/><Relationship Id="rId86" Type="http://schemas.openxmlformats.org/officeDocument/2006/relationships/slide" Target="slides/slide80.xml"/><Relationship Id="rId94" Type="http://schemas.openxmlformats.org/officeDocument/2006/relationships/slide" Target="slides/slide88.xml"/><Relationship Id="rId99" Type="http://schemas.openxmlformats.org/officeDocument/2006/relationships/slide" Target="slides/slide93.xml"/><Relationship Id="rId101" Type="http://schemas.openxmlformats.org/officeDocument/2006/relationships/slide" Target="slides/slide95.xml"/><Relationship Id="rId122" Type="http://schemas.openxmlformats.org/officeDocument/2006/relationships/slide" Target="slides/slide116.xml"/><Relationship Id="rId130" Type="http://schemas.openxmlformats.org/officeDocument/2006/relationships/slide" Target="slides/slide124.xml"/><Relationship Id="rId135"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109" Type="http://schemas.openxmlformats.org/officeDocument/2006/relationships/slide" Target="slides/slide10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97" Type="http://schemas.openxmlformats.org/officeDocument/2006/relationships/slide" Target="slides/slide91.xml"/><Relationship Id="rId104" Type="http://schemas.openxmlformats.org/officeDocument/2006/relationships/slide" Target="slides/slide98.xml"/><Relationship Id="rId120" Type="http://schemas.openxmlformats.org/officeDocument/2006/relationships/slide" Target="slides/slide114.xml"/><Relationship Id="rId125" Type="http://schemas.openxmlformats.org/officeDocument/2006/relationships/slide" Target="slides/slide119.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slide" Target="slides/slide86.xml"/><Relationship Id="rId2" Type="http://schemas.openxmlformats.org/officeDocument/2006/relationships/customXml" Target="../customXml/item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slide" Target="slides/slide81.xml"/><Relationship Id="rId110" Type="http://schemas.openxmlformats.org/officeDocument/2006/relationships/slide" Target="slides/slide104.xml"/><Relationship Id="rId115" Type="http://schemas.openxmlformats.org/officeDocument/2006/relationships/slide" Target="slides/slide109.xml"/><Relationship Id="rId131" Type="http://schemas.openxmlformats.org/officeDocument/2006/relationships/presProps" Target="presProps.xml"/><Relationship Id="rId61" Type="http://schemas.openxmlformats.org/officeDocument/2006/relationships/slide" Target="slides/slide55.xml"/><Relationship Id="rId82" Type="http://schemas.openxmlformats.org/officeDocument/2006/relationships/slide" Target="slides/slide76.xml"/><Relationship Id="rId19"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a Montenegro" userId="65d3c91a-73e9-4799-becb-247b768c9783" providerId="ADAL" clId="{E8C07D16-F795-44DB-BD04-10FD18CA2EBF}"/>
    <pc:docChg chg="delSld">
      <pc:chgData name="Bea Montenegro" userId="65d3c91a-73e9-4799-becb-247b768c9783" providerId="ADAL" clId="{E8C07D16-F795-44DB-BD04-10FD18CA2EBF}" dt="2022-01-21T06:08:12.481" v="0" actId="2696"/>
      <pc:docMkLst>
        <pc:docMk/>
      </pc:docMkLst>
      <pc:sldChg chg="del">
        <pc:chgData name="Bea Montenegro" userId="65d3c91a-73e9-4799-becb-247b768c9783" providerId="ADAL" clId="{E8C07D16-F795-44DB-BD04-10FD18CA2EBF}" dt="2022-01-21T06:08:12.481" v="0" actId="2696"/>
        <pc:sldMkLst>
          <pc:docMk/>
          <pc:sldMk cId="314009451" sldId="604"/>
        </pc:sldMkLst>
      </pc:sldChg>
    </pc:docChg>
  </pc:docChgLst>
  <pc:docChgLst>
    <pc:chgData name="Bea Montenegro" userId="65d3c91a-73e9-4799-becb-247b768c9783" providerId="ADAL" clId="{1E935125-231D-4C33-8737-9E086A53F46F}"/>
    <pc:docChg chg="undo redo custSel mod addSld delSld modSld sldOrd addSection delSection modSection">
      <pc:chgData name="Bea Montenegro" userId="65d3c91a-73e9-4799-becb-247b768c9783" providerId="ADAL" clId="{1E935125-231D-4C33-8737-9E086A53F46F}" dt="2020-09-30T05:54:02.354" v="6125" actId="13926"/>
      <pc:docMkLst>
        <pc:docMk/>
      </pc:docMkLst>
      <pc:sldChg chg="addSp delSp modSp mod">
        <pc:chgData name="Bea Montenegro" userId="65d3c91a-73e9-4799-becb-247b768c9783" providerId="ADAL" clId="{1E935125-231D-4C33-8737-9E086A53F46F}" dt="2020-09-30T03:32:23.484" v="4085" actId="948"/>
        <pc:sldMkLst>
          <pc:docMk/>
          <pc:sldMk cId="1250537858" sldId="423"/>
        </pc:sldMkLst>
        <pc:spChg chg="mod">
          <ac:chgData name="Bea Montenegro" userId="65d3c91a-73e9-4799-becb-247b768c9783" providerId="ADAL" clId="{1E935125-231D-4C33-8737-9E086A53F46F}" dt="2020-09-30T03:32:23.484" v="4085" actId="948"/>
          <ac:spMkLst>
            <pc:docMk/>
            <pc:sldMk cId="1250537858" sldId="423"/>
            <ac:spMk id="3" creationId="{6775BCBC-80AD-4BB5-B2F3-2A55BDDB08C4}"/>
          </ac:spMkLst>
        </pc:spChg>
        <pc:spChg chg="add mod ord">
          <ac:chgData name="Bea Montenegro" userId="65d3c91a-73e9-4799-becb-247b768c9783" providerId="ADAL" clId="{1E935125-231D-4C33-8737-9E086A53F46F}" dt="2020-09-30T01:10:03.724" v="247" actId="113"/>
          <ac:spMkLst>
            <pc:docMk/>
            <pc:sldMk cId="1250537858" sldId="423"/>
            <ac:spMk id="4" creationId="{36753B25-8925-4BF5-960A-E0B7B037949B}"/>
          </ac:spMkLst>
        </pc:spChg>
        <pc:spChg chg="add del mod">
          <ac:chgData name="Bea Montenegro" userId="65d3c91a-73e9-4799-becb-247b768c9783" providerId="ADAL" clId="{1E935125-231D-4C33-8737-9E086A53F46F}" dt="2020-09-30T01:29:00.002" v="1101" actId="478"/>
          <ac:spMkLst>
            <pc:docMk/>
            <pc:sldMk cId="1250537858" sldId="423"/>
            <ac:spMk id="5" creationId="{5C9EABF9-71EB-4FC5-9F72-DFB6B1034953}"/>
          </ac:spMkLst>
        </pc:spChg>
      </pc:sldChg>
      <pc:sldChg chg="addSp delSp modSp del mod">
        <pc:chgData name="Bea Montenegro" userId="65d3c91a-73e9-4799-becb-247b768c9783" providerId="ADAL" clId="{1E935125-231D-4C33-8737-9E086A53F46F}" dt="2020-09-30T05:44:32.704" v="5845" actId="2696"/>
        <pc:sldMkLst>
          <pc:docMk/>
          <pc:sldMk cId="1760229159" sldId="424"/>
        </pc:sldMkLst>
        <pc:spChg chg="mod">
          <ac:chgData name="Bea Montenegro" userId="65d3c91a-73e9-4799-becb-247b768c9783" providerId="ADAL" clId="{1E935125-231D-4C33-8737-9E086A53F46F}" dt="2020-09-30T03:31:59.636" v="4084" actId="2711"/>
          <ac:spMkLst>
            <pc:docMk/>
            <pc:sldMk cId="1760229159" sldId="424"/>
            <ac:spMk id="2" creationId="{4C14A18A-1E30-47C7-BF6E-5E75D488C52A}"/>
          </ac:spMkLst>
        </pc:spChg>
        <pc:spChg chg="mod">
          <ac:chgData name="Bea Montenegro" userId="65d3c91a-73e9-4799-becb-247b768c9783" providerId="ADAL" clId="{1E935125-231D-4C33-8737-9E086A53F46F}" dt="2020-09-30T05:27:23.476" v="5617" actId="948"/>
          <ac:spMkLst>
            <pc:docMk/>
            <pc:sldMk cId="1760229159" sldId="424"/>
            <ac:spMk id="3" creationId="{6775BCBC-80AD-4BB5-B2F3-2A55BDDB08C4}"/>
          </ac:spMkLst>
        </pc:spChg>
        <pc:spChg chg="add mod">
          <ac:chgData name="Bea Montenegro" userId="65d3c91a-73e9-4799-becb-247b768c9783" providerId="ADAL" clId="{1E935125-231D-4C33-8737-9E086A53F46F}" dt="2020-09-30T03:31:51.777" v="4083" actId="14100"/>
          <ac:spMkLst>
            <pc:docMk/>
            <pc:sldMk cId="1760229159" sldId="424"/>
            <ac:spMk id="7" creationId="{78BC3E34-3BC3-46DF-AD3C-8FE4421F6B20}"/>
          </ac:spMkLst>
        </pc:spChg>
        <pc:spChg chg="del">
          <ac:chgData name="Bea Montenegro" userId="65d3c91a-73e9-4799-becb-247b768c9783" providerId="ADAL" clId="{1E935125-231D-4C33-8737-9E086A53F46F}" dt="2020-09-30T03:31:15.018" v="4074" actId="26606"/>
          <ac:spMkLst>
            <pc:docMk/>
            <pc:sldMk cId="1760229159" sldId="424"/>
            <ac:spMk id="69" creationId="{2029D5AD-8348-4446-B191-6A9B6FE03F21}"/>
          </ac:spMkLst>
        </pc:spChg>
        <pc:spChg chg="del">
          <ac:chgData name="Bea Montenegro" userId="65d3c91a-73e9-4799-becb-247b768c9783" providerId="ADAL" clId="{1E935125-231D-4C33-8737-9E086A53F46F}" dt="2020-09-30T03:31:15.018" v="4074" actId="26606"/>
          <ac:spMkLst>
            <pc:docMk/>
            <pc:sldMk cId="1760229159" sldId="424"/>
            <ac:spMk id="70" creationId="{A3F395A2-2B64-4749-BD93-2F159C7E1FB5}"/>
          </ac:spMkLst>
        </pc:spChg>
        <pc:spChg chg="del">
          <ac:chgData name="Bea Montenegro" userId="65d3c91a-73e9-4799-becb-247b768c9783" providerId="ADAL" clId="{1E935125-231D-4C33-8737-9E086A53F46F}" dt="2020-09-30T03:31:15.018" v="4074" actId="26606"/>
          <ac:spMkLst>
            <pc:docMk/>
            <pc:sldMk cId="1760229159" sldId="424"/>
            <ac:spMk id="76" creationId="{5CF0135B-EAB8-4CA0-896C-2D897ECD28BC}"/>
          </ac:spMkLst>
        </pc:spChg>
        <pc:spChg chg="del">
          <ac:chgData name="Bea Montenegro" userId="65d3c91a-73e9-4799-becb-247b768c9783" providerId="ADAL" clId="{1E935125-231D-4C33-8737-9E086A53F46F}" dt="2020-09-30T03:31:15.018" v="4074" actId="26606"/>
          <ac:spMkLst>
            <pc:docMk/>
            <pc:sldMk cId="1760229159" sldId="424"/>
            <ac:spMk id="78" creationId="{92C3387C-D24F-4737-8A37-1DC5CFF09CFA}"/>
          </ac:spMkLst>
        </pc:spChg>
        <pc:spChg chg="add">
          <ac:chgData name="Bea Montenegro" userId="65d3c91a-73e9-4799-becb-247b768c9783" providerId="ADAL" clId="{1E935125-231D-4C33-8737-9E086A53F46F}" dt="2020-09-30T03:31:15.018" v="4074" actId="26606"/>
          <ac:spMkLst>
            <pc:docMk/>
            <pc:sldMk cId="1760229159" sldId="424"/>
            <ac:spMk id="83" creationId="{E51BA4DF-2BD4-4EC2-B1DB-B27C8AC71864}"/>
          </ac:spMkLst>
        </pc:spChg>
        <pc:picChg chg="add mod ord">
          <ac:chgData name="Bea Montenegro" userId="65d3c91a-73e9-4799-becb-247b768c9783" providerId="ADAL" clId="{1E935125-231D-4C33-8737-9E086A53F46F}" dt="2020-09-30T03:31:15.018" v="4074" actId="26606"/>
          <ac:picMkLst>
            <pc:docMk/>
            <pc:sldMk cId="1760229159" sldId="424"/>
            <ac:picMk id="6" creationId="{FEB28A38-F417-40CB-9F5A-A3DE3E489622}"/>
          </ac:picMkLst>
        </pc:picChg>
      </pc:sldChg>
      <pc:sldChg chg="addSp delSp modSp mod">
        <pc:chgData name="Bea Montenegro" userId="65d3c91a-73e9-4799-becb-247b768c9783" providerId="ADAL" clId="{1E935125-231D-4C33-8737-9E086A53F46F}" dt="2020-09-30T03:31:26.559" v="4075" actId="21"/>
        <pc:sldMkLst>
          <pc:docMk/>
          <pc:sldMk cId="4055469947" sldId="425"/>
        </pc:sldMkLst>
        <pc:spChg chg="mod">
          <ac:chgData name="Bea Montenegro" userId="65d3c91a-73e9-4799-becb-247b768c9783" providerId="ADAL" clId="{1E935125-231D-4C33-8737-9E086A53F46F}" dt="2020-09-30T01:23:29.019" v="679" actId="13926"/>
          <ac:spMkLst>
            <pc:docMk/>
            <pc:sldMk cId="4055469947" sldId="425"/>
            <ac:spMk id="2" creationId="{726C08C4-900E-47A5-A5C9-CBC25C60966A}"/>
          </ac:spMkLst>
        </pc:spChg>
        <pc:spChg chg="mod">
          <ac:chgData name="Bea Montenegro" userId="65d3c91a-73e9-4799-becb-247b768c9783" providerId="ADAL" clId="{1E935125-231D-4C33-8737-9E086A53F46F}" dt="2020-09-30T01:23:32.321" v="680" actId="13926"/>
          <ac:spMkLst>
            <pc:docMk/>
            <pc:sldMk cId="4055469947" sldId="425"/>
            <ac:spMk id="3" creationId="{C125ADC1-FACE-4BB7-9E27-CC7A9875370F}"/>
          </ac:spMkLst>
        </pc:spChg>
        <pc:spChg chg="add del mod">
          <ac:chgData name="Bea Montenegro" userId="65d3c91a-73e9-4799-becb-247b768c9783" providerId="ADAL" clId="{1E935125-231D-4C33-8737-9E086A53F46F}" dt="2020-09-30T03:31:26.559" v="4075" actId="21"/>
          <ac:spMkLst>
            <pc:docMk/>
            <pc:sldMk cId="4055469947" sldId="425"/>
            <ac:spMk id="4" creationId="{13499504-D2BF-41EC-AC92-466D1FC522C9}"/>
          </ac:spMkLst>
        </pc:spChg>
        <pc:spChg chg="add del mod">
          <ac:chgData name="Bea Montenegro" userId="65d3c91a-73e9-4799-becb-247b768c9783" providerId="ADAL" clId="{1E935125-231D-4C33-8737-9E086A53F46F}" dt="2020-09-30T01:18:51.200" v="537" actId="478"/>
          <ac:spMkLst>
            <pc:docMk/>
            <pc:sldMk cId="4055469947" sldId="425"/>
            <ac:spMk id="5" creationId="{0464728A-C66F-41E7-AC9B-31B48CCE8F90}"/>
          </ac:spMkLst>
        </pc:spChg>
        <pc:picChg chg="add del mod">
          <ac:chgData name="Bea Montenegro" userId="65d3c91a-73e9-4799-becb-247b768c9783" providerId="ADAL" clId="{1E935125-231D-4C33-8737-9E086A53F46F}" dt="2020-09-30T01:48:10.330" v="1507" actId="1076"/>
          <ac:picMkLst>
            <pc:docMk/>
            <pc:sldMk cId="4055469947" sldId="425"/>
            <ac:picMk id="7" creationId="{0FF72767-8E3C-4A64-873A-FAC465367D06}"/>
          </ac:picMkLst>
        </pc:picChg>
      </pc:sldChg>
      <pc:sldChg chg="addSp delSp modSp mod">
        <pc:chgData name="Bea Montenegro" userId="65d3c91a-73e9-4799-becb-247b768c9783" providerId="ADAL" clId="{1E935125-231D-4C33-8737-9E086A53F46F}" dt="2020-09-30T03:35:46.570" v="4227" actId="14100"/>
        <pc:sldMkLst>
          <pc:docMk/>
          <pc:sldMk cId="1008999719" sldId="428"/>
        </pc:sldMkLst>
        <pc:spChg chg="mod">
          <ac:chgData name="Bea Montenegro" userId="65d3c91a-73e9-4799-becb-247b768c9783" providerId="ADAL" clId="{1E935125-231D-4C33-8737-9E086A53F46F}" dt="2020-09-30T02:51:50.450" v="3136" actId="13926"/>
          <ac:spMkLst>
            <pc:docMk/>
            <pc:sldMk cId="1008999719" sldId="428"/>
            <ac:spMk id="2" creationId="{7D5566BE-0E3A-41BE-A56C-80EC47B64812}"/>
          </ac:spMkLst>
        </pc:spChg>
        <pc:spChg chg="mod">
          <ac:chgData name="Bea Montenegro" userId="65d3c91a-73e9-4799-becb-247b768c9783" providerId="ADAL" clId="{1E935125-231D-4C33-8737-9E086A53F46F}" dt="2020-09-30T03:34:00.923" v="4097" actId="242"/>
          <ac:spMkLst>
            <pc:docMk/>
            <pc:sldMk cId="1008999719" sldId="428"/>
            <ac:spMk id="3" creationId="{895C3B4A-2A61-4C33-91CF-D9A7F7A3E900}"/>
          </ac:spMkLst>
        </pc:spChg>
        <pc:spChg chg="mod">
          <ac:chgData name="Bea Montenegro" userId="65d3c91a-73e9-4799-becb-247b768c9783" providerId="ADAL" clId="{1E935125-231D-4C33-8737-9E086A53F46F}" dt="2020-09-30T01:25:24.875" v="746" actId="13926"/>
          <ac:spMkLst>
            <pc:docMk/>
            <pc:sldMk cId="1008999719" sldId="428"/>
            <ac:spMk id="6" creationId="{0E1EEE1C-B657-4BC6-989D-D0291799C3D1}"/>
          </ac:spMkLst>
        </pc:spChg>
        <pc:spChg chg="add mod">
          <ac:chgData name="Bea Montenegro" userId="65d3c91a-73e9-4799-becb-247b768c9783" providerId="ADAL" clId="{1E935125-231D-4C33-8737-9E086A53F46F}" dt="2020-09-30T03:35:46.570" v="4227" actId="14100"/>
          <ac:spMkLst>
            <pc:docMk/>
            <pc:sldMk cId="1008999719" sldId="428"/>
            <ac:spMk id="12" creationId="{8E74BA16-ABB4-4668-A77B-F96F06770483}"/>
          </ac:spMkLst>
        </pc:spChg>
        <pc:picChg chg="add del mod">
          <ac:chgData name="Bea Montenegro" userId="65d3c91a-73e9-4799-becb-247b768c9783" providerId="ADAL" clId="{1E935125-231D-4C33-8737-9E086A53F46F}" dt="2020-09-30T03:26:30.090" v="3958" actId="478"/>
          <ac:picMkLst>
            <pc:docMk/>
            <pc:sldMk cId="1008999719" sldId="428"/>
            <ac:picMk id="4" creationId="{0A41D26D-9EA4-49C4-92F1-769A1D673FA3}"/>
          </ac:picMkLst>
        </pc:picChg>
        <pc:picChg chg="add del mod">
          <ac:chgData name="Bea Montenegro" userId="65d3c91a-73e9-4799-becb-247b768c9783" providerId="ADAL" clId="{1E935125-231D-4C33-8737-9E086A53F46F}" dt="2020-09-30T03:27:15.922" v="3964" actId="478"/>
          <ac:picMkLst>
            <pc:docMk/>
            <pc:sldMk cId="1008999719" sldId="428"/>
            <ac:picMk id="8" creationId="{EC685805-94F2-4532-BF77-EC2C5FF6534B}"/>
          </ac:picMkLst>
        </pc:picChg>
        <pc:picChg chg="add del mod">
          <ac:chgData name="Bea Montenegro" userId="65d3c91a-73e9-4799-becb-247b768c9783" providerId="ADAL" clId="{1E935125-231D-4C33-8737-9E086A53F46F}" dt="2020-09-30T03:28:08.363" v="3970" actId="478"/>
          <ac:picMkLst>
            <pc:docMk/>
            <pc:sldMk cId="1008999719" sldId="428"/>
            <ac:picMk id="9" creationId="{9D1687C0-8083-4375-A786-3DE6D4481B1B}"/>
          </ac:picMkLst>
        </pc:picChg>
        <pc:picChg chg="add mod">
          <ac:chgData name="Bea Montenegro" userId="65d3c91a-73e9-4799-becb-247b768c9783" providerId="ADAL" clId="{1E935125-231D-4C33-8737-9E086A53F46F}" dt="2020-09-30T03:28:10.145" v="3971" actId="1076"/>
          <ac:picMkLst>
            <pc:docMk/>
            <pc:sldMk cId="1008999719" sldId="428"/>
            <ac:picMk id="10" creationId="{7044A8EF-B1D2-4C9D-963E-6A2CCAD188FE}"/>
          </ac:picMkLst>
        </pc:picChg>
      </pc:sldChg>
      <pc:sldChg chg="del">
        <pc:chgData name="Bea Montenegro" userId="65d3c91a-73e9-4799-becb-247b768c9783" providerId="ADAL" clId="{1E935125-231D-4C33-8737-9E086A53F46F}" dt="2020-09-30T01:24:49.429" v="716" actId="2696"/>
        <pc:sldMkLst>
          <pc:docMk/>
          <pc:sldMk cId="4245130207" sldId="432"/>
        </pc:sldMkLst>
      </pc:sldChg>
      <pc:sldChg chg="del">
        <pc:chgData name="Bea Montenegro" userId="65d3c91a-73e9-4799-becb-247b768c9783" providerId="ADAL" clId="{1E935125-231D-4C33-8737-9E086A53F46F}" dt="2020-09-30T01:24:49.429" v="716" actId="2696"/>
        <pc:sldMkLst>
          <pc:docMk/>
          <pc:sldMk cId="3684208916" sldId="433"/>
        </pc:sldMkLst>
      </pc:sldChg>
      <pc:sldChg chg="del">
        <pc:chgData name="Bea Montenegro" userId="65d3c91a-73e9-4799-becb-247b768c9783" providerId="ADAL" clId="{1E935125-231D-4C33-8737-9E086A53F46F}" dt="2020-09-30T01:24:49.429" v="716" actId="2696"/>
        <pc:sldMkLst>
          <pc:docMk/>
          <pc:sldMk cId="1145305796" sldId="434"/>
        </pc:sldMkLst>
      </pc:sldChg>
      <pc:sldChg chg="del">
        <pc:chgData name="Bea Montenegro" userId="65d3c91a-73e9-4799-becb-247b768c9783" providerId="ADAL" clId="{1E935125-231D-4C33-8737-9E086A53F46F}" dt="2020-09-30T05:26:59.705" v="5615" actId="2696"/>
        <pc:sldMkLst>
          <pc:docMk/>
          <pc:sldMk cId="2675644426" sldId="435"/>
        </pc:sldMkLst>
      </pc:sldChg>
      <pc:sldChg chg="del">
        <pc:chgData name="Bea Montenegro" userId="65d3c91a-73e9-4799-becb-247b768c9783" providerId="ADAL" clId="{1E935125-231D-4C33-8737-9E086A53F46F}" dt="2020-09-30T02:21:14.109" v="2262" actId="2696"/>
        <pc:sldMkLst>
          <pc:docMk/>
          <pc:sldMk cId="1863928982" sldId="436"/>
        </pc:sldMkLst>
      </pc:sldChg>
      <pc:sldChg chg="addSp delSp modSp del mod setBg">
        <pc:chgData name="Bea Montenegro" userId="65d3c91a-73e9-4799-becb-247b768c9783" providerId="ADAL" clId="{1E935125-231D-4C33-8737-9E086A53F46F}" dt="2020-09-30T02:31:32.173" v="2501" actId="2696"/>
        <pc:sldMkLst>
          <pc:docMk/>
          <pc:sldMk cId="826736343" sldId="438"/>
        </pc:sldMkLst>
        <pc:spChg chg="del mod">
          <ac:chgData name="Bea Montenegro" userId="65d3c91a-73e9-4799-becb-247b768c9783" providerId="ADAL" clId="{1E935125-231D-4C33-8737-9E086A53F46F}" dt="2020-09-30T02:29:21.612" v="2487" actId="478"/>
          <ac:spMkLst>
            <pc:docMk/>
            <pc:sldMk cId="826736343" sldId="438"/>
            <ac:spMk id="2" creationId="{7D5566BE-0E3A-41BE-A56C-80EC47B64812}"/>
          </ac:spMkLst>
        </pc:spChg>
        <pc:spChg chg="del">
          <ac:chgData name="Bea Montenegro" userId="65d3c91a-73e9-4799-becb-247b768c9783" providerId="ADAL" clId="{1E935125-231D-4C33-8737-9E086A53F46F}" dt="2020-09-30T01:59:05.150" v="1606" actId="478"/>
          <ac:spMkLst>
            <pc:docMk/>
            <pc:sldMk cId="826736343" sldId="438"/>
            <ac:spMk id="3" creationId="{895C3B4A-2A61-4C33-91CF-D9A7F7A3E900}"/>
          </ac:spMkLst>
        </pc:spChg>
        <pc:spChg chg="del mod">
          <ac:chgData name="Bea Montenegro" userId="65d3c91a-73e9-4799-becb-247b768c9783" providerId="ADAL" clId="{1E935125-231D-4C33-8737-9E086A53F46F}" dt="2020-09-30T02:28:52.530" v="2482" actId="478"/>
          <ac:spMkLst>
            <pc:docMk/>
            <pc:sldMk cId="826736343" sldId="438"/>
            <ac:spMk id="6" creationId="{0E1EEE1C-B657-4BC6-989D-D0291799C3D1}"/>
          </ac:spMkLst>
        </pc:spChg>
        <pc:spChg chg="add del mod">
          <ac:chgData name="Bea Montenegro" userId="65d3c91a-73e9-4799-becb-247b768c9783" providerId="ADAL" clId="{1E935125-231D-4C33-8737-9E086A53F46F}" dt="2020-09-30T01:59:03.465" v="1605"/>
          <ac:spMkLst>
            <pc:docMk/>
            <pc:sldMk cId="826736343" sldId="438"/>
            <ac:spMk id="7" creationId="{8ED79BE2-C790-4F3F-8BF8-29C09198C67C}"/>
          </ac:spMkLst>
        </pc:spChg>
        <pc:spChg chg="add del mod">
          <ac:chgData name="Bea Montenegro" userId="65d3c91a-73e9-4799-becb-247b768c9783" providerId="ADAL" clId="{1E935125-231D-4C33-8737-9E086A53F46F}" dt="2020-09-30T01:59:09.526" v="1607" actId="478"/>
          <ac:spMkLst>
            <pc:docMk/>
            <pc:sldMk cId="826736343" sldId="438"/>
            <ac:spMk id="9" creationId="{8CBEA0B0-0DE1-459E-98CA-6C6F0B225127}"/>
          </ac:spMkLst>
        </pc:spChg>
        <pc:spChg chg="add del mod">
          <ac:chgData name="Bea Montenegro" userId="65d3c91a-73e9-4799-becb-247b768c9783" providerId="ADAL" clId="{1E935125-231D-4C33-8737-9E086A53F46F}" dt="2020-09-30T02:28:28.670" v="2479" actId="478"/>
          <ac:spMkLst>
            <pc:docMk/>
            <pc:sldMk cId="826736343" sldId="438"/>
            <ac:spMk id="10" creationId="{A220A2C4-D30D-4EE3-BDC2-BABCA41FC944}"/>
          </ac:spMkLst>
        </pc:spChg>
        <pc:spChg chg="add del mod">
          <ac:chgData name="Bea Montenegro" userId="65d3c91a-73e9-4799-becb-247b768c9783" providerId="ADAL" clId="{1E935125-231D-4C33-8737-9E086A53F46F}" dt="2020-09-30T02:28:30.617" v="2480" actId="478"/>
          <ac:spMkLst>
            <pc:docMk/>
            <pc:sldMk cId="826736343" sldId="438"/>
            <ac:spMk id="13" creationId="{DB7ACA64-D039-4543-AE6E-4108945E2359}"/>
          </ac:spMkLst>
        </pc:spChg>
        <pc:spChg chg="add mod">
          <ac:chgData name="Bea Montenegro" userId="65d3c91a-73e9-4799-becb-247b768c9783" providerId="ADAL" clId="{1E935125-231D-4C33-8737-9E086A53F46F}" dt="2020-09-30T02:30:43.357" v="2498" actId="26606"/>
          <ac:spMkLst>
            <pc:docMk/>
            <pc:sldMk cId="826736343" sldId="438"/>
            <ac:spMk id="19" creationId="{1F3EB42A-6C6D-45B6-83D6-EC5C6BFC8D56}"/>
          </ac:spMkLst>
        </pc:spChg>
        <pc:spChg chg="add del">
          <ac:chgData name="Bea Montenegro" userId="65d3c91a-73e9-4799-becb-247b768c9783" providerId="ADAL" clId="{1E935125-231D-4C33-8737-9E086A53F46F}" dt="2020-09-30T02:29:54.575" v="2491" actId="26606"/>
          <ac:spMkLst>
            <pc:docMk/>
            <pc:sldMk cId="826736343" sldId="438"/>
            <ac:spMk id="27" creationId="{9BD0A92D-399A-41B4-B955-6B72A41B74A9}"/>
          </ac:spMkLst>
        </pc:spChg>
        <pc:spChg chg="add del">
          <ac:chgData name="Bea Montenegro" userId="65d3c91a-73e9-4799-becb-247b768c9783" providerId="ADAL" clId="{1E935125-231D-4C33-8737-9E086A53F46F}" dt="2020-09-30T02:29:54.575" v="2491" actId="26606"/>
          <ac:spMkLst>
            <pc:docMk/>
            <pc:sldMk cId="826736343" sldId="438"/>
            <ac:spMk id="28" creationId="{9FA51AA9-DFBD-4CB2-9C70-26DAC24A34C0}"/>
          </ac:spMkLst>
        </pc:spChg>
        <pc:spChg chg="add del">
          <ac:chgData name="Bea Montenegro" userId="65d3c91a-73e9-4799-becb-247b768c9783" providerId="ADAL" clId="{1E935125-231D-4C33-8737-9E086A53F46F}" dt="2020-09-30T02:29:54.575" v="2491" actId="26606"/>
          <ac:spMkLst>
            <pc:docMk/>
            <pc:sldMk cId="826736343" sldId="438"/>
            <ac:spMk id="30" creationId="{D5905D0D-FE5E-454B-A340-4DE821C09E8B}"/>
          </ac:spMkLst>
        </pc:spChg>
        <pc:spChg chg="add del">
          <ac:chgData name="Bea Montenegro" userId="65d3c91a-73e9-4799-becb-247b768c9783" providerId="ADAL" clId="{1E935125-231D-4C33-8737-9E086A53F46F}" dt="2020-09-30T02:30:40.256" v="2495" actId="26606"/>
          <ac:spMkLst>
            <pc:docMk/>
            <pc:sldMk cId="826736343" sldId="438"/>
            <ac:spMk id="34" creationId="{06D203FA-9405-4E71-9D22-0D9ED95C7A81}"/>
          </ac:spMkLst>
        </pc:spChg>
        <pc:spChg chg="add del">
          <ac:chgData name="Bea Montenegro" userId="65d3c91a-73e9-4799-becb-247b768c9783" providerId="ADAL" clId="{1E935125-231D-4C33-8737-9E086A53F46F}" dt="2020-09-30T02:30:40.256" v="2495" actId="26606"/>
          <ac:spMkLst>
            <pc:docMk/>
            <pc:sldMk cId="826736343" sldId="438"/>
            <ac:spMk id="35" creationId="{B4D3D850-2041-4B7C-AED9-54DA385B14F7}"/>
          </ac:spMkLst>
        </pc:spChg>
        <pc:spChg chg="add del">
          <ac:chgData name="Bea Montenegro" userId="65d3c91a-73e9-4799-becb-247b768c9783" providerId="ADAL" clId="{1E935125-231D-4C33-8737-9E086A53F46F}" dt="2020-09-30T02:30:40.256" v="2495" actId="26606"/>
          <ac:spMkLst>
            <pc:docMk/>
            <pc:sldMk cId="826736343" sldId="438"/>
            <ac:spMk id="36" creationId="{599C8C75-BFDF-44E7-A028-EEB5EDD58817}"/>
          </ac:spMkLst>
        </pc:spChg>
        <pc:spChg chg="add del">
          <ac:chgData name="Bea Montenegro" userId="65d3c91a-73e9-4799-becb-247b768c9783" providerId="ADAL" clId="{1E935125-231D-4C33-8737-9E086A53F46F}" dt="2020-09-30T02:30:40.256" v="2495" actId="26606"/>
          <ac:spMkLst>
            <pc:docMk/>
            <pc:sldMk cId="826736343" sldId="438"/>
            <ac:spMk id="37" creationId="{71D5DFC5-85CD-4DB0-9549-D5AA3A1FD17B}"/>
          </ac:spMkLst>
        </pc:spChg>
        <pc:spChg chg="add del">
          <ac:chgData name="Bea Montenegro" userId="65d3c91a-73e9-4799-becb-247b768c9783" providerId="ADAL" clId="{1E935125-231D-4C33-8737-9E086A53F46F}" dt="2020-09-30T02:30:40.256" v="2495" actId="26606"/>
          <ac:spMkLst>
            <pc:docMk/>
            <pc:sldMk cId="826736343" sldId="438"/>
            <ac:spMk id="38" creationId="{3C5A023F-D42B-416E-9B7C-ED7627B8CF72}"/>
          </ac:spMkLst>
        </pc:spChg>
        <pc:spChg chg="add del">
          <ac:chgData name="Bea Montenegro" userId="65d3c91a-73e9-4799-becb-247b768c9783" providerId="ADAL" clId="{1E935125-231D-4C33-8737-9E086A53F46F}" dt="2020-09-30T02:30:40.256" v="2495" actId="26606"/>
          <ac:spMkLst>
            <pc:docMk/>
            <pc:sldMk cId="826736343" sldId="438"/>
            <ac:spMk id="39" creationId="{19F2DF91-4956-4FED-AAF9-98B74CFEDEE6}"/>
          </ac:spMkLst>
        </pc:spChg>
        <pc:spChg chg="add del">
          <ac:chgData name="Bea Montenegro" userId="65d3c91a-73e9-4799-becb-247b768c9783" providerId="ADAL" clId="{1E935125-231D-4C33-8737-9E086A53F46F}" dt="2020-09-30T02:30:40.256" v="2495" actId="26606"/>
          <ac:spMkLst>
            <pc:docMk/>
            <pc:sldMk cId="826736343" sldId="438"/>
            <ac:spMk id="40" creationId="{016AD2F9-C054-4FE3-A688-B43C21C538B1}"/>
          </ac:spMkLst>
        </pc:spChg>
        <pc:spChg chg="add del">
          <ac:chgData name="Bea Montenegro" userId="65d3c91a-73e9-4799-becb-247b768c9783" providerId="ADAL" clId="{1E935125-231D-4C33-8737-9E086A53F46F}" dt="2020-09-30T02:30:40.256" v="2495" actId="26606"/>
          <ac:spMkLst>
            <pc:docMk/>
            <pc:sldMk cId="826736343" sldId="438"/>
            <ac:spMk id="41" creationId="{B497CCB5-5FC2-473C-AFCC-2430CEF1DF71}"/>
          </ac:spMkLst>
        </pc:spChg>
        <pc:spChg chg="add">
          <ac:chgData name="Bea Montenegro" userId="65d3c91a-73e9-4799-becb-247b768c9783" providerId="ADAL" clId="{1E935125-231D-4C33-8737-9E086A53F46F}" dt="2020-09-30T02:30:43.357" v="2498" actId="26606"/>
          <ac:spMkLst>
            <pc:docMk/>
            <pc:sldMk cId="826736343" sldId="438"/>
            <ac:spMk id="45" creationId="{1D50F262-343C-4101-AB3C-9DA1072F7305}"/>
          </ac:spMkLst>
        </pc:spChg>
        <pc:spChg chg="add">
          <ac:chgData name="Bea Montenegro" userId="65d3c91a-73e9-4799-becb-247b768c9783" providerId="ADAL" clId="{1E935125-231D-4C33-8737-9E086A53F46F}" dt="2020-09-30T02:30:43.357" v="2498" actId="26606"/>
          <ac:spMkLst>
            <pc:docMk/>
            <pc:sldMk cId="826736343" sldId="438"/>
            <ac:spMk id="46" creationId="{6A0924B3-0260-445E-AFD7-9533C0D1B3C9}"/>
          </ac:spMkLst>
        </pc:spChg>
        <pc:spChg chg="add">
          <ac:chgData name="Bea Montenegro" userId="65d3c91a-73e9-4799-becb-247b768c9783" providerId="ADAL" clId="{1E935125-231D-4C33-8737-9E086A53F46F}" dt="2020-09-30T02:30:43.357" v="2498" actId="26606"/>
          <ac:spMkLst>
            <pc:docMk/>
            <pc:sldMk cId="826736343" sldId="438"/>
            <ac:spMk id="47" creationId="{7C34E8CB-B972-4A94-8469-315C10C2AA93}"/>
          </ac:spMkLst>
        </pc:spChg>
        <pc:spChg chg="add">
          <ac:chgData name="Bea Montenegro" userId="65d3c91a-73e9-4799-becb-247b768c9783" providerId="ADAL" clId="{1E935125-231D-4C33-8737-9E086A53F46F}" dt="2020-09-30T02:30:43.357" v="2498" actId="26606"/>
          <ac:spMkLst>
            <pc:docMk/>
            <pc:sldMk cId="826736343" sldId="438"/>
            <ac:spMk id="48" creationId="{114A821F-8663-46BA-8CC0-D4C44F639F3A}"/>
          </ac:spMkLst>
        </pc:spChg>
        <pc:spChg chg="add">
          <ac:chgData name="Bea Montenegro" userId="65d3c91a-73e9-4799-becb-247b768c9783" providerId="ADAL" clId="{1E935125-231D-4C33-8737-9E086A53F46F}" dt="2020-09-30T02:30:43.357" v="2498" actId="26606"/>
          <ac:spMkLst>
            <pc:docMk/>
            <pc:sldMk cId="826736343" sldId="438"/>
            <ac:spMk id="49" creationId="{67EF550F-47CE-4FB2-9DAC-12AD835C833D}"/>
          </ac:spMkLst>
        </pc:spChg>
        <pc:picChg chg="del">
          <ac:chgData name="Bea Montenegro" userId="65d3c91a-73e9-4799-becb-247b768c9783" providerId="ADAL" clId="{1E935125-231D-4C33-8737-9E086A53F46F}" dt="2020-09-30T02:29:12.394" v="2486" actId="478"/>
          <ac:picMkLst>
            <pc:docMk/>
            <pc:sldMk cId="826736343" sldId="438"/>
            <ac:picMk id="5" creationId="{0A0E0D5D-8530-4C03-A3DF-AE17BF4B15D8}"/>
          </ac:picMkLst>
        </pc:picChg>
        <pc:picChg chg="add del mod">
          <ac:chgData name="Bea Montenegro" userId="65d3c91a-73e9-4799-becb-247b768c9783" providerId="ADAL" clId="{1E935125-231D-4C33-8737-9E086A53F46F}" dt="2020-09-30T01:59:03.465" v="1605"/>
          <ac:picMkLst>
            <pc:docMk/>
            <pc:sldMk cId="826736343" sldId="438"/>
            <ac:picMk id="8" creationId="{35B1D273-614C-4864-952A-B62E529ED1F9}"/>
          </ac:picMkLst>
        </pc:picChg>
        <pc:picChg chg="add del mod">
          <ac:chgData name="Bea Montenegro" userId="65d3c91a-73e9-4799-becb-247b768c9783" providerId="ADAL" clId="{1E935125-231D-4C33-8737-9E086A53F46F}" dt="2020-09-30T02:23:38.610" v="2266" actId="478"/>
          <ac:picMkLst>
            <pc:docMk/>
            <pc:sldMk cId="826736343" sldId="438"/>
            <ac:picMk id="11" creationId="{DFDB676F-F4A8-47C3-A95D-3BEDADADFA36}"/>
          </ac:picMkLst>
        </pc:picChg>
        <pc:picChg chg="add mod ord">
          <ac:chgData name="Bea Montenegro" userId="65d3c91a-73e9-4799-becb-247b768c9783" providerId="ADAL" clId="{1E935125-231D-4C33-8737-9E086A53F46F}" dt="2020-09-30T02:30:52.739" v="2500" actId="1076"/>
          <ac:picMkLst>
            <pc:docMk/>
            <pc:sldMk cId="826736343" sldId="438"/>
            <ac:picMk id="15" creationId="{61ACD4BB-776A-4EDA-B685-7D03A0D066F9}"/>
          </ac:picMkLst>
        </pc:picChg>
        <pc:picChg chg="add mod ord">
          <ac:chgData name="Bea Montenegro" userId="65d3c91a-73e9-4799-becb-247b768c9783" providerId="ADAL" clId="{1E935125-231D-4C33-8737-9E086A53F46F}" dt="2020-09-30T02:30:43.357" v="2498" actId="26606"/>
          <ac:picMkLst>
            <pc:docMk/>
            <pc:sldMk cId="826736343" sldId="438"/>
            <ac:picMk id="17" creationId="{39102285-2B5E-4C81-8938-5D19BB29FBCD}"/>
          </ac:picMkLst>
        </pc:picChg>
        <pc:picChg chg="add del">
          <ac:chgData name="Bea Montenegro" userId="65d3c91a-73e9-4799-becb-247b768c9783" providerId="ADAL" clId="{1E935125-231D-4C33-8737-9E086A53F46F}" dt="2020-09-30T02:29:50.488" v="2489" actId="26606"/>
          <ac:picMkLst>
            <pc:docMk/>
            <pc:sldMk cId="826736343" sldId="438"/>
            <ac:picMk id="24" creationId="{6D104383-AD7E-45AE-BEBC-A74A7E3364DB}"/>
          </ac:picMkLst>
        </pc:picChg>
        <pc:picChg chg="add del">
          <ac:chgData name="Bea Montenegro" userId="65d3c91a-73e9-4799-becb-247b768c9783" providerId="ADAL" clId="{1E935125-231D-4C33-8737-9E086A53F46F}" dt="2020-09-30T02:29:54.575" v="2491" actId="26606"/>
          <ac:picMkLst>
            <pc:docMk/>
            <pc:sldMk cId="826736343" sldId="438"/>
            <ac:picMk id="26" creationId="{D6A49DF9-534D-4905-8F46-02AB63EB6F34}"/>
          </ac:picMkLst>
        </pc:picChg>
        <pc:picChg chg="add del">
          <ac:chgData name="Bea Montenegro" userId="65d3c91a-73e9-4799-becb-247b768c9783" providerId="ADAL" clId="{1E935125-231D-4C33-8737-9E086A53F46F}" dt="2020-09-30T02:30:21.699" v="2493" actId="26606"/>
          <ac:picMkLst>
            <pc:docMk/>
            <pc:sldMk cId="826736343" sldId="438"/>
            <ac:picMk id="32" creationId="{6D104383-AD7E-45AE-BEBC-A74A7E3364DB}"/>
          </ac:picMkLst>
        </pc:picChg>
        <pc:picChg chg="add del">
          <ac:chgData name="Bea Montenegro" userId="65d3c91a-73e9-4799-becb-247b768c9783" providerId="ADAL" clId="{1E935125-231D-4C33-8737-9E086A53F46F}" dt="2020-09-30T02:30:43.346" v="2497" actId="26606"/>
          <ac:picMkLst>
            <pc:docMk/>
            <pc:sldMk cId="826736343" sldId="438"/>
            <ac:picMk id="43" creationId="{6D104383-AD7E-45AE-BEBC-A74A7E3364DB}"/>
          </ac:picMkLst>
        </pc:picChg>
      </pc:sldChg>
      <pc:sldChg chg="del">
        <pc:chgData name="Bea Montenegro" userId="65d3c91a-73e9-4799-becb-247b768c9783" providerId="ADAL" clId="{1E935125-231D-4C33-8737-9E086A53F46F}" dt="2020-09-30T02:21:17.742" v="2263" actId="2696"/>
        <pc:sldMkLst>
          <pc:docMk/>
          <pc:sldMk cId="1332473102" sldId="441"/>
        </pc:sldMkLst>
      </pc:sldChg>
      <pc:sldChg chg="addSp delSp modSp mod ord setBg modClrScheme chgLayout">
        <pc:chgData name="Bea Montenegro" userId="65d3c91a-73e9-4799-becb-247b768c9783" providerId="ADAL" clId="{1E935125-231D-4C33-8737-9E086A53F46F}" dt="2020-09-30T05:28:18.547" v="5724" actId="20577"/>
        <pc:sldMkLst>
          <pc:docMk/>
          <pc:sldMk cId="3965925546" sldId="442"/>
        </pc:sldMkLst>
        <pc:spChg chg="del">
          <ac:chgData name="Bea Montenegro" userId="65d3c91a-73e9-4799-becb-247b768c9783" providerId="ADAL" clId="{1E935125-231D-4C33-8737-9E086A53F46F}" dt="2020-09-30T03:01:10.754" v="3626" actId="478"/>
          <ac:spMkLst>
            <pc:docMk/>
            <pc:sldMk cId="3965925546" sldId="442"/>
            <ac:spMk id="2" creationId="{7D5566BE-0E3A-41BE-A56C-80EC47B64812}"/>
          </ac:spMkLst>
        </pc:spChg>
        <pc:spChg chg="del mod ord">
          <ac:chgData name="Bea Montenegro" userId="65d3c91a-73e9-4799-becb-247b768c9783" providerId="ADAL" clId="{1E935125-231D-4C33-8737-9E086A53F46F}" dt="2020-09-30T03:01:28.978" v="3631" actId="478"/>
          <ac:spMkLst>
            <pc:docMk/>
            <pc:sldMk cId="3965925546" sldId="442"/>
            <ac:spMk id="3" creationId="{895C3B4A-2A61-4C33-91CF-D9A7F7A3E900}"/>
          </ac:spMkLst>
        </pc:spChg>
        <pc:spChg chg="del">
          <ac:chgData name="Bea Montenegro" userId="65d3c91a-73e9-4799-becb-247b768c9783" providerId="ADAL" clId="{1E935125-231D-4C33-8737-9E086A53F46F}" dt="2020-09-30T03:15:40.354" v="3736" actId="478"/>
          <ac:spMkLst>
            <pc:docMk/>
            <pc:sldMk cId="3965925546" sldId="442"/>
            <ac:spMk id="6" creationId="{0E1EEE1C-B657-4BC6-989D-D0291799C3D1}"/>
          </ac:spMkLst>
        </pc:spChg>
        <pc:spChg chg="add del mod">
          <ac:chgData name="Bea Montenegro" userId="65d3c91a-73e9-4799-becb-247b768c9783" providerId="ADAL" clId="{1E935125-231D-4C33-8737-9E086A53F46F}" dt="2020-09-30T03:01:16.070" v="3629"/>
          <ac:spMkLst>
            <pc:docMk/>
            <pc:sldMk cId="3965925546" sldId="442"/>
            <ac:spMk id="7" creationId="{E4356DD9-44B9-4005-A9C0-1F24126F7F57}"/>
          </ac:spMkLst>
        </pc:spChg>
        <pc:spChg chg="add del mod">
          <ac:chgData name="Bea Montenegro" userId="65d3c91a-73e9-4799-becb-247b768c9783" providerId="ADAL" clId="{1E935125-231D-4C33-8737-9E086A53F46F}" dt="2020-09-30T03:01:13.160" v="3628"/>
          <ac:spMkLst>
            <pc:docMk/>
            <pc:sldMk cId="3965925546" sldId="442"/>
            <ac:spMk id="8" creationId="{3A007748-7896-4F5E-8E33-8FABD78A10B6}"/>
          </ac:spMkLst>
        </pc:spChg>
        <pc:spChg chg="add mod ord">
          <ac:chgData name="Bea Montenegro" userId="65d3c91a-73e9-4799-becb-247b768c9783" providerId="ADAL" clId="{1E935125-231D-4C33-8737-9E086A53F46F}" dt="2020-09-30T05:10:40.995" v="4968" actId="20577"/>
          <ac:spMkLst>
            <pc:docMk/>
            <pc:sldMk cId="3965925546" sldId="442"/>
            <ac:spMk id="9" creationId="{8CC041DB-9406-47B7-B6B3-D64B3ED348C2}"/>
          </ac:spMkLst>
        </pc:spChg>
        <pc:spChg chg="add del mod ord">
          <ac:chgData name="Bea Montenegro" userId="65d3c91a-73e9-4799-becb-247b768c9783" providerId="ADAL" clId="{1E935125-231D-4C33-8737-9E086A53F46F}" dt="2020-09-30T03:15:03.256" v="3733" actId="700"/>
          <ac:spMkLst>
            <pc:docMk/>
            <pc:sldMk cId="3965925546" sldId="442"/>
            <ac:spMk id="10" creationId="{4ED260EC-DA2E-46D2-B842-224859B53EC4}"/>
          </ac:spMkLst>
        </pc:spChg>
        <pc:spChg chg="add del mod">
          <ac:chgData name="Bea Montenegro" userId="65d3c91a-73e9-4799-becb-247b768c9783" providerId="ADAL" clId="{1E935125-231D-4C33-8737-9E086A53F46F}" dt="2020-09-30T03:01:35.811" v="3632" actId="478"/>
          <ac:spMkLst>
            <pc:docMk/>
            <pc:sldMk cId="3965925546" sldId="442"/>
            <ac:spMk id="12" creationId="{3E6BC6D4-A65D-4EDE-8203-C5F10725B037}"/>
          </ac:spMkLst>
        </pc:spChg>
        <pc:spChg chg="add del mod ord">
          <ac:chgData name="Bea Montenegro" userId="65d3c91a-73e9-4799-becb-247b768c9783" providerId="ADAL" clId="{1E935125-231D-4C33-8737-9E086A53F46F}" dt="2020-09-30T03:15:33.115" v="3734" actId="931"/>
          <ac:spMkLst>
            <pc:docMk/>
            <pc:sldMk cId="3965925546" sldId="442"/>
            <ac:spMk id="15" creationId="{AB8D5E47-CFCD-483B-BAAD-CCABC6083616}"/>
          </ac:spMkLst>
        </pc:spChg>
        <pc:spChg chg="add mod ord">
          <ac:chgData name="Bea Montenegro" userId="65d3c91a-73e9-4799-becb-247b768c9783" providerId="ADAL" clId="{1E935125-231D-4C33-8737-9E086A53F46F}" dt="2020-09-30T05:28:18.547" v="5724" actId="20577"/>
          <ac:spMkLst>
            <pc:docMk/>
            <pc:sldMk cId="3965925546" sldId="442"/>
            <ac:spMk id="16" creationId="{F471A081-D525-4D12-A65C-3A3DDE6B8281}"/>
          </ac:spMkLst>
        </pc:spChg>
        <pc:spChg chg="add mod">
          <ac:chgData name="Bea Montenegro" userId="65d3c91a-73e9-4799-becb-247b768c9783" providerId="ADAL" clId="{1E935125-231D-4C33-8737-9E086A53F46F}" dt="2020-09-30T05:10:29.498" v="4962" actId="20577"/>
          <ac:spMkLst>
            <pc:docMk/>
            <pc:sldMk cId="3965925546" sldId="442"/>
            <ac:spMk id="20" creationId="{811F70E1-7F8D-4FE8-8D9B-B89612EEF6E5}"/>
          </ac:spMkLst>
        </pc:spChg>
        <pc:spChg chg="add del">
          <ac:chgData name="Bea Montenegro" userId="65d3c91a-73e9-4799-becb-247b768c9783" providerId="ADAL" clId="{1E935125-231D-4C33-8737-9E086A53F46F}" dt="2020-09-30T03:18:48.119" v="3750" actId="26606"/>
          <ac:spMkLst>
            <pc:docMk/>
            <pc:sldMk cId="3965925546" sldId="442"/>
            <ac:spMk id="28" creationId="{E51BA4DF-2BD4-4EC2-B1DB-B27C8AC71864}"/>
          </ac:spMkLst>
        </pc:spChg>
        <pc:picChg chg="del">
          <ac:chgData name="Bea Montenegro" userId="65d3c91a-73e9-4799-becb-247b768c9783" providerId="ADAL" clId="{1E935125-231D-4C33-8737-9E086A53F46F}" dt="2020-09-30T03:15:38.954" v="3735" actId="478"/>
          <ac:picMkLst>
            <pc:docMk/>
            <pc:sldMk cId="3965925546" sldId="442"/>
            <ac:picMk id="5" creationId="{0A0E0D5D-8530-4C03-A3DF-AE17BF4B15D8}"/>
          </ac:picMkLst>
        </pc:picChg>
        <pc:picChg chg="add del mod">
          <ac:chgData name="Bea Montenegro" userId="65d3c91a-73e9-4799-becb-247b768c9783" providerId="ADAL" clId="{1E935125-231D-4C33-8737-9E086A53F46F}" dt="2020-09-30T03:14:57.474" v="3732" actId="931"/>
          <ac:picMkLst>
            <pc:docMk/>
            <pc:sldMk cId="3965925546" sldId="442"/>
            <ac:picMk id="14" creationId="{04855E3C-0BA2-4DD9-AECD-C073AD8583C1}"/>
          </ac:picMkLst>
        </pc:picChg>
        <pc:picChg chg="add mod ord">
          <ac:chgData name="Bea Montenegro" userId="65d3c91a-73e9-4799-becb-247b768c9783" providerId="ADAL" clId="{1E935125-231D-4C33-8737-9E086A53F46F}" dt="2020-09-30T03:20:17.722" v="3806" actId="1035"/>
          <ac:picMkLst>
            <pc:docMk/>
            <pc:sldMk cId="3965925546" sldId="442"/>
            <ac:picMk id="18" creationId="{E9C0931C-0F1A-40E7-9BC8-DCDE53C0290A}"/>
          </ac:picMkLst>
        </pc:picChg>
        <pc:picChg chg="add">
          <ac:chgData name="Bea Montenegro" userId="65d3c91a-73e9-4799-becb-247b768c9783" providerId="ADAL" clId="{1E935125-231D-4C33-8737-9E086A53F46F}" dt="2020-09-30T05:07:04.593" v="4835" actId="22"/>
          <ac:picMkLst>
            <pc:docMk/>
            <pc:sldMk cId="3965925546" sldId="442"/>
            <ac:picMk id="19" creationId="{B1E3A177-F569-4872-BD83-9EBA47F7921F}"/>
          </ac:picMkLst>
        </pc:picChg>
        <pc:cxnChg chg="add del">
          <ac:chgData name="Bea Montenegro" userId="65d3c91a-73e9-4799-becb-247b768c9783" providerId="ADAL" clId="{1E935125-231D-4C33-8737-9E086A53F46F}" dt="2020-09-30T03:16:15.976" v="3739" actId="26606"/>
          <ac:cxnSpMkLst>
            <pc:docMk/>
            <pc:sldMk cId="3965925546" sldId="442"/>
            <ac:cxnSpMk id="23" creationId="{A7F400EE-A8A5-48AF-B4D6-291B52C6F0B0}"/>
          </ac:cxnSpMkLst>
        </pc:cxnChg>
        <pc:cxnChg chg="add del">
          <ac:chgData name="Bea Montenegro" userId="65d3c91a-73e9-4799-becb-247b768c9783" providerId="ADAL" clId="{1E935125-231D-4C33-8737-9E086A53F46F}" dt="2020-09-30T03:18:48.119" v="3750" actId="26606"/>
          <ac:cxnSpMkLst>
            <pc:docMk/>
            <pc:sldMk cId="3965925546" sldId="442"/>
            <ac:cxnSpMk id="33" creationId="{A7F400EE-A8A5-48AF-B4D6-291B52C6F0B0}"/>
          </ac:cxnSpMkLst>
        </pc:cxnChg>
      </pc:sldChg>
      <pc:sldChg chg="addSp delSp modSp mod ord">
        <pc:chgData name="Bea Montenegro" userId="65d3c91a-73e9-4799-becb-247b768c9783" providerId="ADAL" clId="{1E935125-231D-4C33-8737-9E086A53F46F}" dt="2020-09-30T03:35:12.897" v="4184"/>
        <pc:sldMkLst>
          <pc:docMk/>
          <pc:sldMk cId="1266441483" sldId="443"/>
        </pc:sldMkLst>
        <pc:spChg chg="del">
          <ac:chgData name="Bea Montenegro" userId="65d3c91a-73e9-4799-becb-247b768c9783" providerId="ADAL" clId="{1E935125-231D-4C33-8737-9E086A53F46F}" dt="2020-09-30T03:21:10.197" v="3812" actId="478"/>
          <ac:spMkLst>
            <pc:docMk/>
            <pc:sldMk cId="1266441483" sldId="443"/>
            <ac:spMk id="2" creationId="{7D5566BE-0E3A-41BE-A56C-80EC47B64812}"/>
          </ac:spMkLst>
        </pc:spChg>
        <pc:spChg chg="del">
          <ac:chgData name="Bea Montenegro" userId="65d3c91a-73e9-4799-becb-247b768c9783" providerId="ADAL" clId="{1E935125-231D-4C33-8737-9E086A53F46F}" dt="2020-09-30T03:23:05.590" v="3814" actId="478"/>
          <ac:spMkLst>
            <pc:docMk/>
            <pc:sldMk cId="1266441483" sldId="443"/>
            <ac:spMk id="3" creationId="{895C3B4A-2A61-4C33-91CF-D9A7F7A3E900}"/>
          </ac:spMkLst>
        </pc:spChg>
        <pc:spChg chg="mod">
          <ac:chgData name="Bea Montenegro" userId="65d3c91a-73e9-4799-becb-247b768c9783" providerId="ADAL" clId="{1E935125-231D-4C33-8737-9E086A53F46F}" dt="2020-09-30T03:35:12.897" v="4184"/>
          <ac:spMkLst>
            <pc:docMk/>
            <pc:sldMk cId="1266441483" sldId="443"/>
            <ac:spMk id="6" creationId="{0E1EEE1C-B657-4BC6-989D-D0291799C3D1}"/>
          </ac:spMkLst>
        </pc:spChg>
        <pc:spChg chg="add del mod">
          <ac:chgData name="Bea Montenegro" userId="65d3c91a-73e9-4799-becb-247b768c9783" providerId="ADAL" clId="{1E935125-231D-4C33-8737-9E086A53F46F}" dt="2020-09-30T03:21:09.075" v="3811"/>
          <ac:spMkLst>
            <pc:docMk/>
            <pc:sldMk cId="1266441483" sldId="443"/>
            <ac:spMk id="7" creationId="{24620A80-A80B-4D9B-90E1-C72A9DBF260B}"/>
          </ac:spMkLst>
        </pc:spChg>
        <pc:spChg chg="add del mod">
          <ac:chgData name="Bea Montenegro" userId="65d3c91a-73e9-4799-becb-247b768c9783" providerId="ADAL" clId="{1E935125-231D-4C33-8737-9E086A53F46F}" dt="2020-09-30T03:21:13.080" v="3813"/>
          <ac:spMkLst>
            <pc:docMk/>
            <pc:sldMk cId="1266441483" sldId="443"/>
            <ac:spMk id="8" creationId="{0AA530F0-801F-4EC1-BC7E-92FFA7467230}"/>
          </ac:spMkLst>
        </pc:spChg>
        <pc:spChg chg="add mod">
          <ac:chgData name="Bea Montenegro" userId="65d3c91a-73e9-4799-becb-247b768c9783" providerId="ADAL" clId="{1E935125-231D-4C33-8737-9E086A53F46F}" dt="2020-09-30T03:21:13.080" v="3813"/>
          <ac:spMkLst>
            <pc:docMk/>
            <pc:sldMk cId="1266441483" sldId="443"/>
            <ac:spMk id="9" creationId="{10DC6611-A5B7-424F-A52C-74234F2BBEE2}"/>
          </ac:spMkLst>
        </pc:spChg>
        <pc:spChg chg="add mod">
          <ac:chgData name="Bea Montenegro" userId="65d3c91a-73e9-4799-becb-247b768c9783" providerId="ADAL" clId="{1E935125-231D-4C33-8737-9E086A53F46F}" dt="2020-09-30T03:35:00.483" v="4183" actId="20577"/>
          <ac:spMkLst>
            <pc:docMk/>
            <pc:sldMk cId="1266441483" sldId="443"/>
            <ac:spMk id="11" creationId="{134C5397-738D-47C8-BBB3-8BF5B05646ED}"/>
          </ac:spMkLst>
        </pc:spChg>
      </pc:sldChg>
      <pc:sldChg chg="del">
        <pc:chgData name="Bea Montenegro" userId="65d3c91a-73e9-4799-becb-247b768c9783" providerId="ADAL" clId="{1E935125-231D-4C33-8737-9E086A53F46F}" dt="2020-09-30T03:39:19.243" v="4492" actId="2696"/>
        <pc:sldMkLst>
          <pc:docMk/>
          <pc:sldMk cId="17012436" sldId="444"/>
        </pc:sldMkLst>
      </pc:sldChg>
      <pc:sldChg chg="del">
        <pc:chgData name="Bea Montenegro" userId="65d3c91a-73e9-4799-becb-247b768c9783" providerId="ADAL" clId="{1E935125-231D-4C33-8737-9E086A53F46F}" dt="2020-09-30T03:42:20.264" v="4723" actId="2696"/>
        <pc:sldMkLst>
          <pc:docMk/>
          <pc:sldMk cId="2681047317" sldId="445"/>
        </pc:sldMkLst>
      </pc:sldChg>
      <pc:sldChg chg="addSp delSp modSp del mod setBg">
        <pc:chgData name="Bea Montenegro" userId="65d3c91a-73e9-4799-becb-247b768c9783" providerId="ADAL" clId="{1E935125-231D-4C33-8737-9E086A53F46F}" dt="2020-09-30T05:50:30.126" v="6009" actId="2696"/>
        <pc:sldMkLst>
          <pc:docMk/>
          <pc:sldMk cId="3292673946" sldId="446"/>
        </pc:sldMkLst>
        <pc:spChg chg="del mod">
          <ac:chgData name="Bea Montenegro" userId="65d3c91a-73e9-4799-becb-247b768c9783" providerId="ADAL" clId="{1E935125-231D-4C33-8737-9E086A53F46F}" dt="2020-09-30T05:05:46.109" v="4808" actId="478"/>
          <ac:spMkLst>
            <pc:docMk/>
            <pc:sldMk cId="3292673946" sldId="446"/>
            <ac:spMk id="3" creationId="{6775BCBC-80AD-4BB5-B2F3-2A55BDDB08C4}"/>
          </ac:spMkLst>
        </pc:spChg>
        <pc:spChg chg="add del mod">
          <ac:chgData name="Bea Montenegro" userId="65d3c91a-73e9-4799-becb-247b768c9783" providerId="ADAL" clId="{1E935125-231D-4C33-8737-9E086A53F46F}" dt="2020-09-30T05:05:48.515" v="4809" actId="478"/>
          <ac:spMkLst>
            <pc:docMk/>
            <pc:sldMk cId="3292673946" sldId="446"/>
            <ac:spMk id="7" creationId="{27744876-1609-45DF-98B5-87482B943C15}"/>
          </ac:spMkLst>
        </pc:spChg>
        <pc:spChg chg="add">
          <ac:chgData name="Bea Montenegro" userId="65d3c91a-73e9-4799-becb-247b768c9783" providerId="ADAL" clId="{1E935125-231D-4C33-8737-9E086A53F46F}" dt="2020-09-30T05:07:15.553" v="4838" actId="22"/>
          <ac:spMkLst>
            <pc:docMk/>
            <pc:sldMk cId="3292673946" sldId="446"/>
            <ac:spMk id="9" creationId="{1ED21772-8FE2-4F1D-BF25-411FA5F3DB0F}"/>
          </ac:spMkLst>
        </pc:spChg>
        <pc:spChg chg="add mod">
          <ac:chgData name="Bea Montenegro" userId="65d3c91a-73e9-4799-becb-247b768c9783" providerId="ADAL" clId="{1E935125-231D-4C33-8737-9E086A53F46F}" dt="2020-09-30T05:28:41.778" v="5726" actId="1076"/>
          <ac:spMkLst>
            <pc:docMk/>
            <pc:sldMk cId="3292673946" sldId="446"/>
            <ac:spMk id="11" creationId="{EF860EB1-E6F5-4EA8-9746-8224E211C232}"/>
          </ac:spMkLst>
        </pc:spChg>
        <pc:spChg chg="add del">
          <ac:chgData name="Bea Montenegro" userId="65d3c91a-73e9-4799-becb-247b768c9783" providerId="ADAL" clId="{1E935125-231D-4C33-8737-9E086A53F46F}" dt="2020-09-30T05:03:46.408" v="4781" actId="26606"/>
          <ac:spMkLst>
            <pc:docMk/>
            <pc:sldMk cId="3292673946" sldId="446"/>
            <ac:spMk id="12" creationId="{80DF40B2-80F7-4E71-B46C-284163F3654A}"/>
          </ac:spMkLst>
        </pc:spChg>
        <pc:spChg chg="add del">
          <ac:chgData name="Bea Montenegro" userId="65d3c91a-73e9-4799-becb-247b768c9783" providerId="ADAL" clId="{1E935125-231D-4C33-8737-9E086A53F46F}" dt="2020-09-30T05:04:23.208" v="4800" actId="26606"/>
          <ac:spMkLst>
            <pc:docMk/>
            <pc:sldMk cId="3292673946" sldId="446"/>
            <ac:spMk id="14" creationId="{460B0EFB-53ED-4F35-B05D-F658EA021C65}"/>
          </ac:spMkLst>
        </pc:spChg>
        <pc:spChg chg="add del">
          <ac:chgData name="Bea Montenegro" userId="65d3c91a-73e9-4799-becb-247b768c9783" providerId="ADAL" clId="{1E935125-231D-4C33-8737-9E086A53F46F}" dt="2020-09-30T05:04:23.208" v="4800" actId="26606"/>
          <ac:spMkLst>
            <pc:docMk/>
            <pc:sldMk cId="3292673946" sldId="446"/>
            <ac:spMk id="15" creationId="{835EF3DD-7D43-4A27-8967-A92FD8CC9365}"/>
          </ac:spMkLst>
        </pc:spChg>
        <pc:spChg chg="add del">
          <ac:chgData name="Bea Montenegro" userId="65d3c91a-73e9-4799-becb-247b768c9783" providerId="ADAL" clId="{1E935125-231D-4C33-8737-9E086A53F46F}" dt="2020-09-30T05:03:51.065" v="4785" actId="26606"/>
          <ac:spMkLst>
            <pc:docMk/>
            <pc:sldMk cId="3292673946" sldId="446"/>
            <ac:spMk id="20" creationId="{7025EFD5-738C-41B9-87FE-0C00E211BD8B}"/>
          </ac:spMkLst>
        </pc:spChg>
        <pc:spChg chg="add del">
          <ac:chgData name="Bea Montenegro" userId="65d3c91a-73e9-4799-becb-247b768c9783" providerId="ADAL" clId="{1E935125-231D-4C33-8737-9E086A53F46F}" dt="2020-09-30T05:03:51.065" v="4785" actId="26606"/>
          <ac:spMkLst>
            <pc:docMk/>
            <pc:sldMk cId="3292673946" sldId="446"/>
            <ac:spMk id="22" creationId="{835EF3DD-7D43-4A27-8967-A92FD8CC9365}"/>
          </ac:spMkLst>
        </pc:spChg>
        <pc:spChg chg="add del">
          <ac:chgData name="Bea Montenegro" userId="65d3c91a-73e9-4799-becb-247b768c9783" providerId="ADAL" clId="{1E935125-231D-4C33-8737-9E086A53F46F}" dt="2020-09-30T05:03:53.315" v="4787" actId="26606"/>
          <ac:spMkLst>
            <pc:docMk/>
            <pc:sldMk cId="3292673946" sldId="446"/>
            <ac:spMk id="24" creationId="{E51BA4DF-2BD4-4EC2-B1DB-B27C8AC71864}"/>
          </ac:spMkLst>
        </pc:spChg>
        <pc:spChg chg="add del">
          <ac:chgData name="Bea Montenegro" userId="65d3c91a-73e9-4799-becb-247b768c9783" providerId="ADAL" clId="{1E935125-231D-4C33-8737-9E086A53F46F}" dt="2020-09-30T05:03:59.306" v="4789" actId="26606"/>
          <ac:spMkLst>
            <pc:docMk/>
            <pc:sldMk cId="3292673946" sldId="446"/>
            <ac:spMk id="26" creationId="{8108D317-7CBD-4897-BD1F-959436D2A3BE}"/>
          </ac:spMkLst>
        </pc:spChg>
        <pc:spChg chg="add del">
          <ac:chgData name="Bea Montenegro" userId="65d3c91a-73e9-4799-becb-247b768c9783" providerId="ADAL" clId="{1E935125-231D-4C33-8737-9E086A53F46F}" dt="2020-09-30T05:03:59.306" v="4789" actId="26606"/>
          <ac:spMkLst>
            <pc:docMk/>
            <pc:sldMk cId="3292673946" sldId="446"/>
            <ac:spMk id="27" creationId="{D6297641-8B9F-4767-9606-8A11313227BF}"/>
          </ac:spMkLst>
        </pc:spChg>
        <pc:spChg chg="add del">
          <ac:chgData name="Bea Montenegro" userId="65d3c91a-73e9-4799-becb-247b768c9783" providerId="ADAL" clId="{1E935125-231D-4C33-8737-9E086A53F46F}" dt="2020-09-30T05:03:59.306" v="4789" actId="26606"/>
          <ac:spMkLst>
            <pc:docMk/>
            <pc:sldMk cId="3292673946" sldId="446"/>
            <ac:spMk id="28" creationId="{D8F3CA65-EA00-46B4-9616-39E6853F7BED}"/>
          </ac:spMkLst>
        </pc:spChg>
        <pc:spChg chg="add del">
          <ac:chgData name="Bea Montenegro" userId="65d3c91a-73e9-4799-becb-247b768c9783" providerId="ADAL" clId="{1E935125-231D-4C33-8737-9E086A53F46F}" dt="2020-09-30T05:04:01.171" v="4791" actId="26606"/>
          <ac:spMkLst>
            <pc:docMk/>
            <pc:sldMk cId="3292673946" sldId="446"/>
            <ac:spMk id="30" creationId="{8E20FA99-AAAC-4AF3-9FAE-707420324F1C}"/>
          </ac:spMkLst>
        </pc:spChg>
        <pc:spChg chg="add del">
          <ac:chgData name="Bea Montenegro" userId="65d3c91a-73e9-4799-becb-247b768c9783" providerId="ADAL" clId="{1E935125-231D-4C33-8737-9E086A53F46F}" dt="2020-09-30T05:04:01.171" v="4791" actId="26606"/>
          <ac:spMkLst>
            <pc:docMk/>
            <pc:sldMk cId="3292673946" sldId="446"/>
            <ac:spMk id="31" creationId="{9573BE85-6043-4C3A-A7DD-483A0A5FB740}"/>
          </ac:spMkLst>
        </pc:spChg>
        <pc:spChg chg="add del">
          <ac:chgData name="Bea Montenegro" userId="65d3c91a-73e9-4799-becb-247b768c9783" providerId="ADAL" clId="{1E935125-231D-4C33-8737-9E086A53F46F}" dt="2020-09-30T05:04:07.090" v="4793" actId="26606"/>
          <ac:spMkLst>
            <pc:docMk/>
            <pc:sldMk cId="3292673946" sldId="446"/>
            <ac:spMk id="33" creationId="{8108D317-7CBD-4897-BD1F-959436D2A3BE}"/>
          </ac:spMkLst>
        </pc:spChg>
        <pc:spChg chg="add del">
          <ac:chgData name="Bea Montenegro" userId="65d3c91a-73e9-4799-becb-247b768c9783" providerId="ADAL" clId="{1E935125-231D-4C33-8737-9E086A53F46F}" dt="2020-09-30T05:04:07.090" v="4793" actId="26606"/>
          <ac:spMkLst>
            <pc:docMk/>
            <pc:sldMk cId="3292673946" sldId="446"/>
            <ac:spMk id="34" creationId="{D6297641-8B9F-4767-9606-8A11313227BF}"/>
          </ac:spMkLst>
        </pc:spChg>
        <pc:spChg chg="add del">
          <ac:chgData name="Bea Montenegro" userId="65d3c91a-73e9-4799-becb-247b768c9783" providerId="ADAL" clId="{1E935125-231D-4C33-8737-9E086A53F46F}" dt="2020-09-30T05:04:07.090" v="4793" actId="26606"/>
          <ac:spMkLst>
            <pc:docMk/>
            <pc:sldMk cId="3292673946" sldId="446"/>
            <ac:spMk id="35" creationId="{D8F3CA65-EA00-46B4-9616-39E6853F7BED}"/>
          </ac:spMkLst>
        </pc:spChg>
        <pc:spChg chg="add del">
          <ac:chgData name="Bea Montenegro" userId="65d3c91a-73e9-4799-becb-247b768c9783" providerId="ADAL" clId="{1E935125-231D-4C33-8737-9E086A53F46F}" dt="2020-09-30T05:04:12.456" v="4795" actId="26606"/>
          <ac:spMkLst>
            <pc:docMk/>
            <pc:sldMk cId="3292673946" sldId="446"/>
            <ac:spMk id="37" creationId="{1607EC0B-6F18-4CC6-A161-42CC6FAB22E9}"/>
          </ac:spMkLst>
        </pc:spChg>
        <pc:spChg chg="add del">
          <ac:chgData name="Bea Montenegro" userId="65d3c91a-73e9-4799-becb-247b768c9783" providerId="ADAL" clId="{1E935125-231D-4C33-8737-9E086A53F46F}" dt="2020-09-30T05:04:16.089" v="4797" actId="26606"/>
          <ac:spMkLst>
            <pc:docMk/>
            <pc:sldMk cId="3292673946" sldId="446"/>
            <ac:spMk id="43" creationId="{E0C28A69-9B26-45AC-AFF7-719A7A50A092}"/>
          </ac:spMkLst>
        </pc:spChg>
        <pc:spChg chg="add del">
          <ac:chgData name="Bea Montenegro" userId="65d3c91a-73e9-4799-becb-247b768c9783" providerId="ADAL" clId="{1E935125-231D-4C33-8737-9E086A53F46F}" dt="2020-09-30T05:04:16.089" v="4797" actId="26606"/>
          <ac:spMkLst>
            <pc:docMk/>
            <pc:sldMk cId="3292673946" sldId="446"/>
            <ac:spMk id="44" creationId="{33AE4636-AEEC-45D6-84D4-7AC2DA48ECF8}"/>
          </ac:spMkLst>
        </pc:spChg>
        <pc:spChg chg="add del">
          <ac:chgData name="Bea Montenegro" userId="65d3c91a-73e9-4799-becb-247b768c9783" providerId="ADAL" clId="{1E935125-231D-4C33-8737-9E086A53F46F}" dt="2020-09-30T05:04:16.089" v="4797" actId="26606"/>
          <ac:spMkLst>
            <pc:docMk/>
            <pc:sldMk cId="3292673946" sldId="446"/>
            <ac:spMk id="45" creationId="{8D9CE0F4-2EB2-4F1F-8AAC-DB3571D9FE10}"/>
          </ac:spMkLst>
        </pc:spChg>
        <pc:spChg chg="add del">
          <ac:chgData name="Bea Montenegro" userId="65d3c91a-73e9-4799-becb-247b768c9783" providerId="ADAL" clId="{1E935125-231D-4C33-8737-9E086A53F46F}" dt="2020-09-30T05:04:23.196" v="4799" actId="26606"/>
          <ac:spMkLst>
            <pc:docMk/>
            <pc:sldMk cId="3292673946" sldId="446"/>
            <ac:spMk id="47" creationId="{8108D317-7CBD-4897-BD1F-959436D2A3BE}"/>
          </ac:spMkLst>
        </pc:spChg>
        <pc:spChg chg="add del">
          <ac:chgData name="Bea Montenegro" userId="65d3c91a-73e9-4799-becb-247b768c9783" providerId="ADAL" clId="{1E935125-231D-4C33-8737-9E086A53F46F}" dt="2020-09-30T05:04:23.196" v="4799" actId="26606"/>
          <ac:spMkLst>
            <pc:docMk/>
            <pc:sldMk cId="3292673946" sldId="446"/>
            <ac:spMk id="48" creationId="{D6297641-8B9F-4767-9606-8A11313227BF}"/>
          </ac:spMkLst>
        </pc:spChg>
        <pc:spChg chg="add del">
          <ac:chgData name="Bea Montenegro" userId="65d3c91a-73e9-4799-becb-247b768c9783" providerId="ADAL" clId="{1E935125-231D-4C33-8737-9E086A53F46F}" dt="2020-09-30T05:04:23.196" v="4799" actId="26606"/>
          <ac:spMkLst>
            <pc:docMk/>
            <pc:sldMk cId="3292673946" sldId="446"/>
            <ac:spMk id="49" creationId="{D8F3CA65-EA00-46B4-9616-39E6853F7BED}"/>
          </ac:spMkLst>
        </pc:spChg>
        <pc:spChg chg="add mod">
          <ac:chgData name="Bea Montenegro" userId="65d3c91a-73e9-4799-becb-247b768c9783" providerId="ADAL" clId="{1E935125-231D-4C33-8737-9E086A53F46F}" dt="2020-09-30T05:06:36.474" v="4834" actId="13926"/>
          <ac:spMkLst>
            <pc:docMk/>
            <pc:sldMk cId="3292673946" sldId="446"/>
            <ac:spMk id="50" creationId="{2A71D463-AEF6-4941-9F38-91FBC3A2852C}"/>
          </ac:spMkLst>
        </pc:spChg>
        <pc:spChg chg="add del">
          <ac:chgData name="Bea Montenegro" userId="65d3c91a-73e9-4799-becb-247b768c9783" providerId="ADAL" clId="{1E935125-231D-4C33-8737-9E086A53F46F}" dt="2020-09-30T05:05:23.514" v="4804" actId="26606"/>
          <ac:spMkLst>
            <pc:docMk/>
            <pc:sldMk cId="3292673946" sldId="446"/>
            <ac:spMk id="51" creationId="{E10650BA-D090-4A23-98E3-B48BBAEA9201}"/>
          </ac:spMkLst>
        </pc:spChg>
        <pc:spChg chg="add del">
          <ac:chgData name="Bea Montenegro" userId="65d3c91a-73e9-4799-becb-247b768c9783" providerId="ADAL" clId="{1E935125-231D-4C33-8737-9E086A53F46F}" dt="2020-09-30T05:05:23.506" v="4803" actId="26606"/>
          <ac:spMkLst>
            <pc:docMk/>
            <pc:sldMk cId="3292673946" sldId="446"/>
            <ac:spMk id="60" creationId="{8108D317-7CBD-4897-BD1F-959436D2A3BE}"/>
          </ac:spMkLst>
        </pc:spChg>
        <pc:spChg chg="add del">
          <ac:chgData name="Bea Montenegro" userId="65d3c91a-73e9-4799-becb-247b768c9783" providerId="ADAL" clId="{1E935125-231D-4C33-8737-9E086A53F46F}" dt="2020-09-30T05:05:23.506" v="4803" actId="26606"/>
          <ac:spMkLst>
            <pc:docMk/>
            <pc:sldMk cId="3292673946" sldId="446"/>
            <ac:spMk id="62" creationId="{D6297641-8B9F-4767-9606-8A11313227BF}"/>
          </ac:spMkLst>
        </pc:spChg>
        <pc:spChg chg="add del">
          <ac:chgData name="Bea Montenegro" userId="65d3c91a-73e9-4799-becb-247b768c9783" providerId="ADAL" clId="{1E935125-231D-4C33-8737-9E086A53F46F}" dt="2020-09-30T05:05:23.506" v="4803" actId="26606"/>
          <ac:spMkLst>
            <pc:docMk/>
            <pc:sldMk cId="3292673946" sldId="446"/>
            <ac:spMk id="64" creationId="{D8F3CA65-EA00-46B4-9616-39E6853F7BED}"/>
          </ac:spMkLst>
        </pc:spChg>
        <pc:spChg chg="add">
          <ac:chgData name="Bea Montenegro" userId="65d3c91a-73e9-4799-becb-247b768c9783" providerId="ADAL" clId="{1E935125-231D-4C33-8737-9E086A53F46F}" dt="2020-09-30T05:05:23.514" v="4804" actId="26606"/>
          <ac:spMkLst>
            <pc:docMk/>
            <pc:sldMk cId="3292673946" sldId="446"/>
            <ac:spMk id="66" creationId="{F94AA2BD-2E3F-4B1D-8127-5744B8115311}"/>
          </ac:spMkLst>
        </pc:spChg>
        <pc:spChg chg="add">
          <ac:chgData name="Bea Montenegro" userId="65d3c91a-73e9-4799-becb-247b768c9783" providerId="ADAL" clId="{1E935125-231D-4C33-8737-9E086A53F46F}" dt="2020-09-30T05:05:23.514" v="4804" actId="26606"/>
          <ac:spMkLst>
            <pc:docMk/>
            <pc:sldMk cId="3292673946" sldId="446"/>
            <ac:spMk id="67" creationId="{4BD02261-2DC8-4AA8-9E16-7751AE892445}"/>
          </ac:spMkLst>
        </pc:spChg>
        <pc:spChg chg="add">
          <ac:chgData name="Bea Montenegro" userId="65d3c91a-73e9-4799-becb-247b768c9783" providerId="ADAL" clId="{1E935125-231D-4C33-8737-9E086A53F46F}" dt="2020-09-30T05:05:23.514" v="4804" actId="26606"/>
          <ac:spMkLst>
            <pc:docMk/>
            <pc:sldMk cId="3292673946" sldId="446"/>
            <ac:spMk id="68" creationId="{3D752CF2-2291-40B5-B462-C17B174C10BC}"/>
          </ac:spMkLst>
        </pc:spChg>
        <pc:grpChg chg="add del">
          <ac:chgData name="Bea Montenegro" userId="65d3c91a-73e9-4799-becb-247b768c9783" providerId="ADAL" clId="{1E935125-231D-4C33-8737-9E086A53F46F}" dt="2020-09-30T05:04:12.456" v="4795" actId="26606"/>
          <ac:grpSpMkLst>
            <pc:docMk/>
            <pc:sldMk cId="3292673946" sldId="446"/>
            <ac:grpSpMk id="38" creationId="{2F263D67-9B31-4F2B-B228-27FD3112D7EC}"/>
          </ac:grpSpMkLst>
        </pc:grpChg>
        <pc:grpChg chg="add del">
          <ac:chgData name="Bea Montenegro" userId="65d3c91a-73e9-4799-becb-247b768c9783" providerId="ADAL" clId="{1E935125-231D-4C33-8737-9E086A53F46F}" dt="2020-09-30T05:05:23.514" v="4804" actId="26606"/>
          <ac:grpSpMkLst>
            <pc:docMk/>
            <pc:sldMk cId="3292673946" sldId="446"/>
            <ac:grpSpMk id="52" creationId="{FFB939B9-73CE-4644-87BB-72AEBF001142}"/>
          </ac:grpSpMkLst>
        </pc:grpChg>
        <pc:picChg chg="del ord">
          <ac:chgData name="Bea Montenegro" userId="65d3c91a-73e9-4799-becb-247b768c9783" providerId="ADAL" clId="{1E935125-231D-4C33-8737-9E086A53F46F}" dt="2020-09-30T05:03:48.227" v="4783" actId="478"/>
          <ac:picMkLst>
            <pc:docMk/>
            <pc:sldMk cId="3292673946" sldId="446"/>
            <ac:picMk id="4" creationId="{AB4CE075-9EC5-4D56-9949-80AE6E976D20}"/>
          </ac:picMkLst>
        </pc:picChg>
        <pc:picChg chg="add mod ord">
          <ac:chgData name="Bea Montenegro" userId="65d3c91a-73e9-4799-becb-247b768c9783" providerId="ADAL" clId="{1E935125-231D-4C33-8737-9E086A53F46F}" dt="2020-09-30T05:05:23.514" v="4804" actId="26606"/>
          <ac:picMkLst>
            <pc:docMk/>
            <pc:sldMk cId="3292673946" sldId="446"/>
            <ac:picMk id="5" creationId="{24FE3F9E-CDED-4DE2-93DD-1799F0F94264}"/>
          </ac:picMkLst>
        </pc:picChg>
        <pc:picChg chg="add del">
          <ac:chgData name="Bea Montenegro" userId="65d3c91a-73e9-4799-becb-247b768c9783" providerId="ADAL" clId="{1E935125-231D-4C33-8737-9E086A53F46F}" dt="2020-09-30T05:07:20.691" v="4839" actId="478"/>
          <ac:picMkLst>
            <pc:docMk/>
            <pc:sldMk cId="3292673946" sldId="446"/>
            <ac:picMk id="8" creationId="{22B0970A-09F2-43CC-9A7F-EAF3574D3776}"/>
          </ac:picMkLst>
        </pc:picChg>
        <pc:cxnChg chg="add del">
          <ac:chgData name="Bea Montenegro" userId="65d3c91a-73e9-4799-becb-247b768c9783" providerId="ADAL" clId="{1E935125-231D-4C33-8737-9E086A53F46F}" dt="2020-09-30T05:03:44.943" v="4779" actId="26606"/>
          <ac:cxnSpMkLst>
            <pc:docMk/>
            <pc:sldMk cId="3292673946" sldId="446"/>
            <ac:cxnSpMk id="10" creationId="{A7F400EE-A8A5-48AF-B4D6-291B52C6F0B0}"/>
          </ac:cxnSpMkLst>
        </pc:cxnChg>
      </pc:sldChg>
      <pc:sldChg chg="addSp delSp modSp mod">
        <pc:chgData name="Bea Montenegro" userId="65d3c91a-73e9-4799-becb-247b768c9783" providerId="ADAL" clId="{1E935125-231D-4C33-8737-9E086A53F46F}" dt="2020-09-30T05:09:44.425" v="4955"/>
        <pc:sldMkLst>
          <pc:docMk/>
          <pc:sldMk cId="2417889347" sldId="447"/>
        </pc:sldMkLst>
        <pc:spChg chg="mod">
          <ac:chgData name="Bea Montenegro" userId="65d3c91a-73e9-4799-becb-247b768c9783" providerId="ADAL" clId="{1E935125-231D-4C33-8737-9E086A53F46F}" dt="2020-09-30T05:09:29.805" v="4954" actId="13926"/>
          <ac:spMkLst>
            <pc:docMk/>
            <pc:sldMk cId="2417889347" sldId="447"/>
            <ac:spMk id="2" creationId="{726C08C4-900E-47A5-A5C9-CBC25C60966A}"/>
          </ac:spMkLst>
        </pc:spChg>
        <pc:spChg chg="mod">
          <ac:chgData name="Bea Montenegro" userId="65d3c91a-73e9-4799-becb-247b768c9783" providerId="ADAL" clId="{1E935125-231D-4C33-8737-9E086A53F46F}" dt="2020-09-30T05:09:44.425" v="4955"/>
          <ac:spMkLst>
            <pc:docMk/>
            <pc:sldMk cId="2417889347" sldId="447"/>
            <ac:spMk id="3" creationId="{C125ADC1-FACE-4BB7-9E27-CC7A9875370F}"/>
          </ac:spMkLst>
        </pc:spChg>
        <pc:spChg chg="add mod">
          <ac:chgData name="Bea Montenegro" userId="65d3c91a-73e9-4799-becb-247b768c9783" providerId="ADAL" clId="{1E935125-231D-4C33-8737-9E086A53F46F}" dt="2020-09-30T05:09:01.746" v="4928" actId="14100"/>
          <ac:spMkLst>
            <pc:docMk/>
            <pc:sldMk cId="2417889347" sldId="447"/>
            <ac:spMk id="4" creationId="{8520D760-807C-49D7-B615-1EB2D960E93B}"/>
          </ac:spMkLst>
        </pc:spChg>
        <pc:picChg chg="add mod">
          <ac:chgData name="Bea Montenegro" userId="65d3c91a-73e9-4799-becb-247b768c9783" providerId="ADAL" clId="{1E935125-231D-4C33-8737-9E086A53F46F}" dt="2020-09-30T05:09:06.570" v="4930" actId="1076"/>
          <ac:picMkLst>
            <pc:docMk/>
            <pc:sldMk cId="2417889347" sldId="447"/>
            <ac:picMk id="5" creationId="{DA786863-4E42-45ED-93A5-3819EB11A599}"/>
          </ac:picMkLst>
        </pc:picChg>
        <pc:picChg chg="add del mod">
          <ac:chgData name="Bea Montenegro" userId="65d3c91a-73e9-4799-becb-247b768c9783" providerId="ADAL" clId="{1E935125-231D-4C33-8737-9E086A53F46F}" dt="2020-09-30T01:33:53.428" v="1331" actId="14100"/>
          <ac:picMkLst>
            <pc:docMk/>
            <pc:sldMk cId="2417889347" sldId="447"/>
            <ac:picMk id="7" creationId="{0FF72767-8E3C-4A64-873A-FAC465367D06}"/>
          </ac:picMkLst>
        </pc:picChg>
      </pc:sldChg>
      <pc:sldChg chg="del">
        <pc:chgData name="Bea Montenegro" userId="65d3c91a-73e9-4799-becb-247b768c9783" providerId="ADAL" clId="{1E935125-231D-4C33-8737-9E086A53F46F}" dt="2020-09-30T05:11:30.353" v="4990" actId="2696"/>
        <pc:sldMkLst>
          <pc:docMk/>
          <pc:sldMk cId="368030862" sldId="448"/>
        </pc:sldMkLst>
      </pc:sldChg>
      <pc:sldChg chg="del">
        <pc:chgData name="Bea Montenegro" userId="65d3c91a-73e9-4799-becb-247b768c9783" providerId="ADAL" clId="{1E935125-231D-4C33-8737-9E086A53F46F}" dt="2020-09-30T05:11:37.922" v="4992" actId="47"/>
        <pc:sldMkLst>
          <pc:docMk/>
          <pc:sldMk cId="4061123273" sldId="449"/>
        </pc:sldMkLst>
      </pc:sldChg>
      <pc:sldChg chg="del">
        <pc:chgData name="Bea Montenegro" userId="65d3c91a-73e9-4799-becb-247b768c9783" providerId="ADAL" clId="{1E935125-231D-4C33-8737-9E086A53F46F}" dt="2020-09-30T02:22:42.865" v="2264" actId="2696"/>
        <pc:sldMkLst>
          <pc:docMk/>
          <pc:sldMk cId="547280775" sldId="450"/>
        </pc:sldMkLst>
      </pc:sldChg>
      <pc:sldChg chg="del">
        <pc:chgData name="Bea Montenegro" userId="65d3c91a-73e9-4799-becb-247b768c9783" providerId="ADAL" clId="{1E935125-231D-4C33-8737-9E086A53F46F}" dt="2020-09-30T02:22:46.484" v="2265" actId="2696"/>
        <pc:sldMkLst>
          <pc:docMk/>
          <pc:sldMk cId="3605190474" sldId="451"/>
        </pc:sldMkLst>
      </pc:sldChg>
      <pc:sldChg chg="del">
        <pc:chgData name="Bea Montenegro" userId="65d3c91a-73e9-4799-becb-247b768c9783" providerId="ADAL" clId="{1E935125-231D-4C33-8737-9E086A53F46F}" dt="2020-09-30T03:39:19.243" v="4492" actId="2696"/>
        <pc:sldMkLst>
          <pc:docMk/>
          <pc:sldMk cId="3675299322" sldId="452"/>
        </pc:sldMkLst>
      </pc:sldChg>
      <pc:sldChg chg="modSp mod">
        <pc:chgData name="Bea Montenegro" userId="65d3c91a-73e9-4799-becb-247b768c9783" providerId="ADAL" clId="{1E935125-231D-4C33-8737-9E086A53F46F}" dt="2020-09-30T05:12:07.889" v="5019"/>
        <pc:sldMkLst>
          <pc:docMk/>
          <pc:sldMk cId="15447674" sldId="453"/>
        </pc:sldMkLst>
        <pc:spChg chg="mod">
          <ac:chgData name="Bea Montenegro" userId="65d3c91a-73e9-4799-becb-247b768c9783" providerId="ADAL" clId="{1E935125-231D-4C33-8737-9E086A53F46F}" dt="2020-09-30T05:11:57.555" v="5018" actId="13926"/>
          <ac:spMkLst>
            <pc:docMk/>
            <pc:sldMk cId="15447674" sldId="453"/>
            <ac:spMk id="2" creationId="{726C08C4-900E-47A5-A5C9-CBC25C60966A}"/>
          </ac:spMkLst>
        </pc:spChg>
        <pc:spChg chg="mod">
          <ac:chgData name="Bea Montenegro" userId="65d3c91a-73e9-4799-becb-247b768c9783" providerId="ADAL" clId="{1E935125-231D-4C33-8737-9E086A53F46F}" dt="2020-09-30T05:12:07.889" v="5019"/>
          <ac:spMkLst>
            <pc:docMk/>
            <pc:sldMk cId="15447674" sldId="453"/>
            <ac:spMk id="3" creationId="{C125ADC1-FACE-4BB7-9E27-CC7A9875370F}"/>
          </ac:spMkLst>
        </pc:spChg>
      </pc:sldChg>
      <pc:sldChg chg="del ord">
        <pc:chgData name="Bea Montenegro" userId="65d3c91a-73e9-4799-becb-247b768c9783" providerId="ADAL" clId="{1E935125-231D-4C33-8737-9E086A53F46F}" dt="2020-09-30T05:25:00.683" v="5512" actId="2696"/>
        <pc:sldMkLst>
          <pc:docMk/>
          <pc:sldMk cId="3687463546" sldId="454"/>
        </pc:sldMkLst>
      </pc:sldChg>
      <pc:sldChg chg="modSp add del mod">
        <pc:chgData name="Bea Montenegro" userId="65d3c91a-73e9-4799-becb-247b768c9783" providerId="ADAL" clId="{1E935125-231D-4C33-8737-9E086A53F46F}" dt="2020-09-30T05:50:21.167" v="6008" actId="12788"/>
        <pc:sldMkLst>
          <pc:docMk/>
          <pc:sldMk cId="3245752224" sldId="455"/>
        </pc:sldMkLst>
        <pc:spChg chg="mod">
          <ac:chgData name="Bea Montenegro" userId="65d3c91a-73e9-4799-becb-247b768c9783" providerId="ADAL" clId="{1E935125-231D-4C33-8737-9E086A53F46F}" dt="2020-09-30T05:50:21.167" v="6008" actId="12788"/>
          <ac:spMkLst>
            <pc:docMk/>
            <pc:sldMk cId="3245752224" sldId="455"/>
            <ac:spMk id="3" creationId="{6775BCBC-80AD-4BB5-B2F3-2A55BDDB08C4}"/>
          </ac:spMkLst>
        </pc:spChg>
      </pc:sldChg>
      <pc:sldChg chg="del">
        <pc:chgData name="Bea Montenegro" userId="65d3c91a-73e9-4799-becb-247b768c9783" providerId="ADAL" clId="{1E935125-231D-4C33-8737-9E086A53F46F}" dt="2020-09-30T05:10:20.808" v="4958" actId="47"/>
        <pc:sldMkLst>
          <pc:docMk/>
          <pc:sldMk cId="720202388" sldId="456"/>
        </pc:sldMkLst>
      </pc:sldChg>
      <pc:sldChg chg="del">
        <pc:chgData name="Bea Montenegro" userId="65d3c91a-73e9-4799-becb-247b768c9783" providerId="ADAL" clId="{1E935125-231D-4C33-8737-9E086A53F46F}" dt="2020-09-30T05:10:20.808" v="4958" actId="47"/>
        <pc:sldMkLst>
          <pc:docMk/>
          <pc:sldMk cId="2792222585" sldId="457"/>
        </pc:sldMkLst>
      </pc:sldChg>
      <pc:sldChg chg="del">
        <pc:chgData name="Bea Montenegro" userId="65d3c91a-73e9-4799-becb-247b768c9783" providerId="ADAL" clId="{1E935125-231D-4C33-8737-9E086A53F46F}" dt="2020-09-30T05:10:20.808" v="4958" actId="47"/>
        <pc:sldMkLst>
          <pc:docMk/>
          <pc:sldMk cId="1041420023" sldId="458"/>
        </pc:sldMkLst>
      </pc:sldChg>
      <pc:sldChg chg="addSp delSp modSp mod ord">
        <pc:chgData name="Bea Montenegro" userId="65d3c91a-73e9-4799-becb-247b768c9783" providerId="ADAL" clId="{1E935125-231D-4C33-8737-9E086A53F46F}" dt="2020-09-30T05:21:47.971" v="5154"/>
        <pc:sldMkLst>
          <pc:docMk/>
          <pc:sldMk cId="2167998923" sldId="459"/>
        </pc:sldMkLst>
        <pc:spChg chg="del">
          <ac:chgData name="Bea Montenegro" userId="65d3c91a-73e9-4799-becb-247b768c9783" providerId="ADAL" clId="{1E935125-231D-4C33-8737-9E086A53F46F}" dt="2020-09-30T05:12:39.709" v="5020" actId="478"/>
          <ac:spMkLst>
            <pc:docMk/>
            <pc:sldMk cId="2167998923" sldId="459"/>
            <ac:spMk id="3" creationId="{895C3B4A-2A61-4C33-91CF-D9A7F7A3E900}"/>
          </ac:spMkLst>
        </pc:spChg>
        <pc:spChg chg="mod">
          <ac:chgData name="Bea Montenegro" userId="65d3c91a-73e9-4799-becb-247b768c9783" providerId="ADAL" clId="{1E935125-231D-4C33-8737-9E086A53F46F}" dt="2020-09-30T05:16:05.834" v="5068" actId="20577"/>
          <ac:spMkLst>
            <pc:docMk/>
            <pc:sldMk cId="2167998923" sldId="459"/>
            <ac:spMk id="6" creationId="{0E1EEE1C-B657-4BC6-989D-D0291799C3D1}"/>
          </ac:spMkLst>
        </pc:spChg>
        <pc:spChg chg="add del mod">
          <ac:chgData name="Bea Montenegro" userId="65d3c91a-73e9-4799-becb-247b768c9783" providerId="ADAL" clId="{1E935125-231D-4C33-8737-9E086A53F46F}" dt="2020-09-30T05:12:44.495" v="5021" actId="1032"/>
          <ac:spMkLst>
            <pc:docMk/>
            <pc:sldMk cId="2167998923" sldId="459"/>
            <ac:spMk id="7" creationId="{13D21BAE-1757-43F2-9FDB-F6FA70D0BB6F}"/>
          </ac:spMkLst>
        </pc:spChg>
        <pc:graphicFrameChg chg="add mod modGraphic">
          <ac:chgData name="Bea Montenegro" userId="65d3c91a-73e9-4799-becb-247b768c9783" providerId="ADAL" clId="{1E935125-231D-4C33-8737-9E086A53F46F}" dt="2020-09-30T05:15:25.968" v="5065" actId="13926"/>
          <ac:graphicFrameMkLst>
            <pc:docMk/>
            <pc:sldMk cId="2167998923" sldId="459"/>
            <ac:graphicFrameMk id="8" creationId="{ED58BB5E-C4A3-48C9-B7A3-A4DE8C7FADC6}"/>
          </ac:graphicFrameMkLst>
        </pc:graphicFrameChg>
      </pc:sldChg>
      <pc:sldChg chg="addSp delSp modSp mod">
        <pc:chgData name="Bea Montenegro" userId="65d3c91a-73e9-4799-becb-247b768c9783" providerId="ADAL" clId="{1E935125-231D-4C33-8737-9E086A53F46F}" dt="2020-09-30T05:19:58.099" v="5110" actId="20577"/>
        <pc:sldMkLst>
          <pc:docMk/>
          <pc:sldMk cId="3494225555" sldId="460"/>
        </pc:sldMkLst>
        <pc:spChg chg="del">
          <ac:chgData name="Bea Montenegro" userId="65d3c91a-73e9-4799-becb-247b768c9783" providerId="ADAL" clId="{1E935125-231D-4C33-8737-9E086A53F46F}" dt="2020-09-30T05:16:30.069" v="5069" actId="478"/>
          <ac:spMkLst>
            <pc:docMk/>
            <pc:sldMk cId="3494225555" sldId="460"/>
            <ac:spMk id="3" creationId="{895C3B4A-2A61-4C33-91CF-D9A7F7A3E900}"/>
          </ac:spMkLst>
        </pc:spChg>
        <pc:spChg chg="del">
          <ac:chgData name="Bea Montenegro" userId="65d3c91a-73e9-4799-becb-247b768c9783" providerId="ADAL" clId="{1E935125-231D-4C33-8737-9E086A53F46F}" dt="2020-09-30T05:16:44.251" v="5071" actId="478"/>
          <ac:spMkLst>
            <pc:docMk/>
            <pc:sldMk cId="3494225555" sldId="460"/>
            <ac:spMk id="6" creationId="{0E1EEE1C-B657-4BC6-989D-D0291799C3D1}"/>
          </ac:spMkLst>
        </pc:spChg>
        <pc:spChg chg="add del mod">
          <ac:chgData name="Bea Montenegro" userId="65d3c91a-73e9-4799-becb-247b768c9783" providerId="ADAL" clId="{1E935125-231D-4C33-8737-9E086A53F46F}" dt="2020-09-30T05:16:33.986" v="5070"/>
          <ac:spMkLst>
            <pc:docMk/>
            <pc:sldMk cId="3494225555" sldId="460"/>
            <ac:spMk id="7" creationId="{E0913401-FC46-42A9-BC1C-B76AB3B5131C}"/>
          </ac:spMkLst>
        </pc:spChg>
        <pc:spChg chg="add mod">
          <ac:chgData name="Bea Montenegro" userId="65d3c91a-73e9-4799-becb-247b768c9783" providerId="ADAL" clId="{1E935125-231D-4C33-8737-9E086A53F46F}" dt="2020-09-30T05:19:58.099" v="5110" actId="20577"/>
          <ac:spMkLst>
            <pc:docMk/>
            <pc:sldMk cId="3494225555" sldId="460"/>
            <ac:spMk id="8" creationId="{909BA719-426F-4D49-8549-9B2020857B48}"/>
          </ac:spMkLst>
        </pc:spChg>
        <pc:spChg chg="add">
          <ac:chgData name="Bea Montenegro" userId="65d3c91a-73e9-4799-becb-247b768c9783" providerId="ADAL" clId="{1E935125-231D-4C33-8737-9E086A53F46F}" dt="2020-09-30T05:16:44.904" v="5072" actId="22"/>
          <ac:spMkLst>
            <pc:docMk/>
            <pc:sldMk cId="3494225555" sldId="460"/>
            <ac:spMk id="10" creationId="{2C5A262C-B12B-4FDB-8B89-4E9BA61B2E46}"/>
          </ac:spMkLst>
        </pc:spChg>
      </pc:sldChg>
      <pc:sldChg chg="addSp delSp modSp del mod">
        <pc:chgData name="Bea Montenegro" userId="65d3c91a-73e9-4799-becb-247b768c9783" providerId="ADAL" clId="{1E935125-231D-4C33-8737-9E086A53F46F}" dt="2020-09-30T05:24:33.838" v="5494" actId="2696"/>
        <pc:sldMkLst>
          <pc:docMk/>
          <pc:sldMk cId="2152759291" sldId="461"/>
        </pc:sldMkLst>
        <pc:spChg chg="del">
          <ac:chgData name="Bea Montenegro" userId="65d3c91a-73e9-4799-becb-247b768c9783" providerId="ADAL" clId="{1E935125-231D-4C33-8737-9E086A53F46F}" dt="2020-09-30T05:17:48.078" v="5077" actId="478"/>
          <ac:spMkLst>
            <pc:docMk/>
            <pc:sldMk cId="2152759291" sldId="461"/>
            <ac:spMk id="2" creationId="{7D5566BE-0E3A-41BE-A56C-80EC47B64812}"/>
          </ac:spMkLst>
        </pc:spChg>
        <pc:spChg chg="del">
          <ac:chgData name="Bea Montenegro" userId="65d3c91a-73e9-4799-becb-247b768c9783" providerId="ADAL" clId="{1E935125-231D-4C33-8737-9E086A53F46F}" dt="2020-09-30T05:21:32.101" v="5151" actId="478"/>
          <ac:spMkLst>
            <pc:docMk/>
            <pc:sldMk cId="2152759291" sldId="461"/>
            <ac:spMk id="3" creationId="{895C3B4A-2A61-4C33-91CF-D9A7F7A3E900}"/>
          </ac:spMkLst>
        </pc:spChg>
        <pc:spChg chg="add">
          <ac:chgData name="Bea Montenegro" userId="65d3c91a-73e9-4799-becb-247b768c9783" providerId="ADAL" clId="{1E935125-231D-4C33-8737-9E086A53F46F}" dt="2020-09-30T05:16:53.455" v="5076" actId="22"/>
          <ac:spMkLst>
            <pc:docMk/>
            <pc:sldMk cId="2152759291" sldId="461"/>
            <ac:spMk id="4" creationId="{5A994AC0-94A2-4D23-B314-15D8076F6D7A}"/>
          </ac:spMkLst>
        </pc:spChg>
        <pc:spChg chg="del">
          <ac:chgData name="Bea Montenegro" userId="65d3c91a-73e9-4799-becb-247b768c9783" providerId="ADAL" clId="{1E935125-231D-4C33-8737-9E086A53F46F}" dt="2020-09-30T05:16:53.035" v="5075" actId="478"/>
          <ac:spMkLst>
            <pc:docMk/>
            <pc:sldMk cId="2152759291" sldId="461"/>
            <ac:spMk id="6" creationId="{0E1EEE1C-B657-4BC6-989D-D0291799C3D1}"/>
          </ac:spMkLst>
        </pc:spChg>
        <pc:spChg chg="add del mod">
          <ac:chgData name="Bea Montenegro" userId="65d3c91a-73e9-4799-becb-247b768c9783" providerId="ADAL" clId="{1E935125-231D-4C33-8737-9E086A53F46F}" dt="2020-09-30T05:17:50.889" v="5078"/>
          <ac:spMkLst>
            <pc:docMk/>
            <pc:sldMk cId="2152759291" sldId="461"/>
            <ac:spMk id="9" creationId="{3BC59BE7-2A6F-4E9B-9689-BB52D61FC1EB}"/>
          </ac:spMkLst>
        </pc:spChg>
        <pc:spChg chg="add mod">
          <ac:chgData name="Bea Montenegro" userId="65d3c91a-73e9-4799-becb-247b768c9783" providerId="ADAL" clId="{1E935125-231D-4C33-8737-9E086A53F46F}" dt="2020-09-30T05:18:07.787" v="5079" actId="20577"/>
          <ac:spMkLst>
            <pc:docMk/>
            <pc:sldMk cId="2152759291" sldId="461"/>
            <ac:spMk id="10" creationId="{8EF9BDBC-FDE9-45E3-8478-01CDA4F2D136}"/>
          </ac:spMkLst>
        </pc:spChg>
        <pc:spChg chg="add del mod">
          <ac:chgData name="Bea Montenegro" userId="65d3c91a-73e9-4799-becb-247b768c9783" providerId="ADAL" clId="{1E935125-231D-4C33-8737-9E086A53F46F}" dt="2020-09-30T05:21:35.290" v="5152"/>
          <ac:spMkLst>
            <pc:docMk/>
            <pc:sldMk cId="2152759291" sldId="461"/>
            <ac:spMk id="12" creationId="{A5CCD713-E58E-4638-8014-9532BC08C829}"/>
          </ac:spMkLst>
        </pc:spChg>
        <pc:spChg chg="add mod">
          <ac:chgData name="Bea Montenegro" userId="65d3c91a-73e9-4799-becb-247b768c9783" providerId="ADAL" clId="{1E935125-231D-4C33-8737-9E086A53F46F}" dt="2020-09-30T05:21:35.290" v="5152"/>
          <ac:spMkLst>
            <pc:docMk/>
            <pc:sldMk cId="2152759291" sldId="461"/>
            <ac:spMk id="13" creationId="{2344FF6B-FC62-4049-94D5-2252DBD1BAF0}"/>
          </ac:spMkLst>
        </pc:spChg>
      </pc:sldChg>
      <pc:sldChg chg="del">
        <pc:chgData name="Bea Montenegro" userId="65d3c91a-73e9-4799-becb-247b768c9783" providerId="ADAL" clId="{1E935125-231D-4C33-8737-9E086A53F46F}" dt="2020-09-30T05:10:20.808" v="4958" actId="47"/>
        <pc:sldMkLst>
          <pc:docMk/>
          <pc:sldMk cId="3246334240" sldId="462"/>
        </pc:sldMkLst>
      </pc:sldChg>
      <pc:sldChg chg="addSp delSp modSp mod modClrScheme chgLayout">
        <pc:chgData name="Bea Montenegro" userId="65d3c91a-73e9-4799-becb-247b768c9783" providerId="ADAL" clId="{1E935125-231D-4C33-8737-9E086A53F46F}" dt="2020-09-30T05:20:54.241" v="5150" actId="22"/>
        <pc:sldMkLst>
          <pc:docMk/>
          <pc:sldMk cId="524201673" sldId="463"/>
        </pc:sldMkLst>
        <pc:spChg chg="mod ord">
          <ac:chgData name="Bea Montenegro" userId="65d3c91a-73e9-4799-becb-247b768c9783" providerId="ADAL" clId="{1E935125-231D-4C33-8737-9E086A53F46F}" dt="2020-09-30T05:18:52.122" v="5081" actId="700"/>
          <ac:spMkLst>
            <pc:docMk/>
            <pc:sldMk cId="524201673" sldId="463"/>
            <ac:spMk id="2" creationId="{7D5566BE-0E3A-41BE-A56C-80EC47B64812}"/>
          </ac:spMkLst>
        </pc:spChg>
        <pc:spChg chg="del">
          <ac:chgData name="Bea Montenegro" userId="65d3c91a-73e9-4799-becb-247b768c9783" providerId="ADAL" clId="{1E935125-231D-4C33-8737-9E086A53F46F}" dt="2020-09-30T05:18:47.935" v="5080" actId="478"/>
          <ac:spMkLst>
            <pc:docMk/>
            <pc:sldMk cId="524201673" sldId="463"/>
            <ac:spMk id="3" creationId="{895C3B4A-2A61-4C33-91CF-D9A7F7A3E900}"/>
          </ac:spMkLst>
        </pc:spChg>
        <pc:spChg chg="del">
          <ac:chgData name="Bea Montenegro" userId="65d3c91a-73e9-4799-becb-247b768c9783" providerId="ADAL" clId="{1E935125-231D-4C33-8737-9E086A53F46F}" dt="2020-09-30T05:16:49.035" v="5073" actId="478"/>
          <ac:spMkLst>
            <pc:docMk/>
            <pc:sldMk cId="524201673" sldId="463"/>
            <ac:spMk id="6" creationId="{0E1EEE1C-B657-4BC6-989D-D0291799C3D1}"/>
          </ac:spMkLst>
        </pc:spChg>
        <pc:spChg chg="add">
          <ac:chgData name="Bea Montenegro" userId="65d3c91a-73e9-4799-becb-247b768c9783" providerId="ADAL" clId="{1E935125-231D-4C33-8737-9E086A53F46F}" dt="2020-09-30T05:16:49.424" v="5074" actId="22"/>
          <ac:spMkLst>
            <pc:docMk/>
            <pc:sldMk cId="524201673" sldId="463"/>
            <ac:spMk id="8" creationId="{22F8E2FA-55EE-4C4A-9A82-3C0061A5284D}"/>
          </ac:spMkLst>
        </pc:spChg>
        <pc:spChg chg="add del mod ord">
          <ac:chgData name="Bea Montenegro" userId="65d3c91a-73e9-4799-becb-247b768c9783" providerId="ADAL" clId="{1E935125-231D-4C33-8737-9E086A53F46F}" dt="2020-09-30T05:18:52.122" v="5081" actId="700"/>
          <ac:spMkLst>
            <pc:docMk/>
            <pc:sldMk cId="524201673" sldId="463"/>
            <ac:spMk id="10" creationId="{6B72E37C-8F0C-4569-99BE-B7904C8D4E9E}"/>
          </ac:spMkLst>
        </pc:spChg>
        <pc:spChg chg="add del mod ord">
          <ac:chgData name="Bea Montenegro" userId="65d3c91a-73e9-4799-becb-247b768c9783" providerId="ADAL" clId="{1E935125-231D-4C33-8737-9E086A53F46F}" dt="2020-09-30T05:18:55.290" v="5082"/>
          <ac:spMkLst>
            <pc:docMk/>
            <pc:sldMk cId="524201673" sldId="463"/>
            <ac:spMk id="11" creationId="{3A34A6EA-FD3A-4E8C-8261-9F2FAC5E2A6E}"/>
          </ac:spMkLst>
        </pc:spChg>
        <pc:spChg chg="add del mod ord">
          <ac:chgData name="Bea Montenegro" userId="65d3c91a-73e9-4799-becb-247b768c9783" providerId="ADAL" clId="{1E935125-231D-4C33-8737-9E086A53F46F}" dt="2020-09-30T05:20:54.241" v="5150" actId="22"/>
          <ac:spMkLst>
            <pc:docMk/>
            <pc:sldMk cId="524201673" sldId="463"/>
            <ac:spMk id="12" creationId="{D4277288-E05A-40DD-8B50-27045CA3BE7E}"/>
          </ac:spMkLst>
        </pc:spChg>
        <pc:spChg chg="add mod">
          <ac:chgData name="Bea Montenegro" userId="65d3c91a-73e9-4799-becb-247b768c9783" providerId="ADAL" clId="{1E935125-231D-4C33-8737-9E086A53F46F}" dt="2020-09-30T05:20:43.059" v="5148" actId="20577"/>
          <ac:spMkLst>
            <pc:docMk/>
            <pc:sldMk cId="524201673" sldId="463"/>
            <ac:spMk id="13" creationId="{383BB4D4-7340-459D-A2BC-D2D34A45CDBD}"/>
          </ac:spMkLst>
        </pc:spChg>
        <pc:picChg chg="del">
          <ac:chgData name="Bea Montenegro" userId="65d3c91a-73e9-4799-becb-247b768c9783" providerId="ADAL" clId="{1E935125-231D-4C33-8737-9E086A53F46F}" dt="2020-09-30T05:20:46.945" v="5149" actId="21"/>
          <ac:picMkLst>
            <pc:docMk/>
            <pc:sldMk cId="524201673" sldId="463"/>
            <ac:picMk id="4" creationId="{6112CD95-55DD-4588-8567-975C46456928}"/>
          </ac:picMkLst>
        </pc:picChg>
        <pc:picChg chg="add mod">
          <ac:chgData name="Bea Montenegro" userId="65d3c91a-73e9-4799-becb-247b768c9783" providerId="ADAL" clId="{1E935125-231D-4C33-8737-9E086A53F46F}" dt="2020-09-30T05:20:54.241" v="5150" actId="22"/>
          <ac:picMkLst>
            <pc:docMk/>
            <pc:sldMk cId="524201673" sldId="463"/>
            <ac:picMk id="15" creationId="{E4496849-0DF4-4EBB-8C25-CCAC0660CAA9}"/>
          </ac:picMkLst>
        </pc:picChg>
      </pc:sldChg>
      <pc:sldChg chg="addSp delSp modSp del mod">
        <pc:chgData name="Bea Montenegro" userId="65d3c91a-73e9-4799-becb-247b768c9783" providerId="ADAL" clId="{1E935125-231D-4C33-8737-9E086A53F46F}" dt="2020-09-30T05:53:48.045" v="6099" actId="2696"/>
        <pc:sldMkLst>
          <pc:docMk/>
          <pc:sldMk cId="4064379351" sldId="464"/>
        </pc:sldMkLst>
        <pc:spChg chg="del">
          <ac:chgData name="Bea Montenegro" userId="65d3c91a-73e9-4799-becb-247b768c9783" providerId="ADAL" clId="{1E935125-231D-4C33-8737-9E086A53F46F}" dt="2020-09-30T05:30:02.881" v="5733" actId="478"/>
          <ac:spMkLst>
            <pc:docMk/>
            <pc:sldMk cId="4064379351" sldId="464"/>
            <ac:spMk id="3" creationId="{6775BCBC-80AD-4BB5-B2F3-2A55BDDB08C4}"/>
          </ac:spMkLst>
        </pc:spChg>
        <pc:spChg chg="add del mod">
          <ac:chgData name="Bea Montenegro" userId="65d3c91a-73e9-4799-becb-247b768c9783" providerId="ADAL" clId="{1E935125-231D-4C33-8737-9E086A53F46F}" dt="2020-09-30T05:30:08.019" v="5736" actId="478"/>
          <ac:spMkLst>
            <pc:docMk/>
            <pc:sldMk cId="4064379351" sldId="464"/>
            <ac:spMk id="7" creationId="{54EAF74C-7544-4128-9651-87EDC0E72B8E}"/>
          </ac:spMkLst>
        </pc:spChg>
        <pc:spChg chg="add mod">
          <ac:chgData name="Bea Montenegro" userId="65d3c91a-73e9-4799-becb-247b768c9783" providerId="ADAL" clId="{1E935125-231D-4C33-8737-9E086A53F46F}" dt="2020-09-30T05:30:50.802" v="5770" actId="255"/>
          <ac:spMkLst>
            <pc:docMk/>
            <pc:sldMk cId="4064379351" sldId="464"/>
            <ac:spMk id="8" creationId="{AEFEB125-5765-40AD-BBB6-102472169DD6}"/>
          </ac:spMkLst>
        </pc:spChg>
        <pc:picChg chg="del">
          <ac:chgData name="Bea Montenegro" userId="65d3c91a-73e9-4799-becb-247b768c9783" providerId="ADAL" clId="{1E935125-231D-4C33-8737-9E086A53F46F}" dt="2020-09-30T05:29:16.603" v="5727" actId="478"/>
          <ac:picMkLst>
            <pc:docMk/>
            <pc:sldMk cId="4064379351" sldId="464"/>
            <ac:picMk id="4" creationId="{AB4CE075-9EC5-4D56-9949-80AE6E976D20}"/>
          </ac:picMkLst>
        </pc:picChg>
        <pc:picChg chg="add del mod ord">
          <ac:chgData name="Bea Montenegro" userId="65d3c91a-73e9-4799-becb-247b768c9783" providerId="ADAL" clId="{1E935125-231D-4C33-8737-9E086A53F46F}" dt="2020-09-30T05:30:05.949" v="5735" actId="478"/>
          <ac:picMkLst>
            <pc:docMk/>
            <pc:sldMk cId="4064379351" sldId="464"/>
            <ac:picMk id="5" creationId="{CEAD4A15-EC80-4266-ADEA-8ABC6AE1BB54}"/>
          </ac:picMkLst>
        </pc:picChg>
      </pc:sldChg>
      <pc:sldChg chg="addSp modSp new del mod ord">
        <pc:chgData name="Bea Montenegro" userId="65d3c91a-73e9-4799-becb-247b768c9783" providerId="ADAL" clId="{1E935125-231D-4C33-8737-9E086A53F46F}" dt="2020-09-30T01:22:03.987" v="633" actId="2696"/>
        <pc:sldMkLst>
          <pc:docMk/>
          <pc:sldMk cId="1752171285" sldId="465"/>
        </pc:sldMkLst>
        <pc:spChg chg="add mod">
          <ac:chgData name="Bea Montenegro" userId="65d3c91a-73e9-4799-becb-247b768c9783" providerId="ADAL" clId="{1E935125-231D-4C33-8737-9E086A53F46F}" dt="2020-09-30T01:21:58.330" v="632" actId="20577"/>
          <ac:spMkLst>
            <pc:docMk/>
            <pc:sldMk cId="1752171285" sldId="465"/>
            <ac:spMk id="5" creationId="{CF792BB7-E4B6-4F37-B0F7-45C29D187A08}"/>
          </ac:spMkLst>
        </pc:spChg>
        <pc:picChg chg="add mod">
          <ac:chgData name="Bea Montenegro" userId="65d3c91a-73e9-4799-becb-247b768c9783" providerId="ADAL" clId="{1E935125-231D-4C33-8737-9E086A53F46F}" dt="2020-09-30T01:20:11.889" v="544" actId="1076"/>
          <ac:picMkLst>
            <pc:docMk/>
            <pc:sldMk cId="1752171285" sldId="465"/>
            <ac:picMk id="2" creationId="{FB020116-A822-4C02-B7AA-C37A2DB9AFE9}"/>
          </ac:picMkLst>
        </pc:picChg>
        <pc:picChg chg="add mod">
          <ac:chgData name="Bea Montenegro" userId="65d3c91a-73e9-4799-becb-247b768c9783" providerId="ADAL" clId="{1E935125-231D-4C33-8737-9E086A53F46F}" dt="2020-09-30T01:20:17.760" v="545" actId="1076"/>
          <ac:picMkLst>
            <pc:docMk/>
            <pc:sldMk cId="1752171285" sldId="465"/>
            <ac:picMk id="3" creationId="{B24599FF-2452-4B6D-B8C1-0C0BDFF9B786}"/>
          </ac:picMkLst>
        </pc:picChg>
      </pc:sldChg>
      <pc:sldChg chg="addSp delSp modSp add mod setBg">
        <pc:chgData name="Bea Montenegro" userId="65d3c91a-73e9-4799-becb-247b768c9783" providerId="ADAL" clId="{1E935125-231D-4C33-8737-9E086A53F46F}" dt="2020-09-30T03:38:56.653" v="4491" actId="113"/>
        <pc:sldMkLst>
          <pc:docMk/>
          <pc:sldMk cId="1927736966" sldId="465"/>
        </pc:sldMkLst>
        <pc:spChg chg="mod ord">
          <ac:chgData name="Bea Montenegro" userId="65d3c91a-73e9-4799-becb-247b768c9783" providerId="ADAL" clId="{1E935125-231D-4C33-8737-9E086A53F46F}" dt="2020-09-30T03:33:43.442" v="4094" actId="13926"/>
          <ac:spMkLst>
            <pc:docMk/>
            <pc:sldMk cId="1927736966" sldId="465"/>
            <ac:spMk id="2" creationId="{7D5566BE-0E3A-41BE-A56C-80EC47B64812}"/>
          </ac:spMkLst>
        </pc:spChg>
        <pc:spChg chg="del">
          <ac:chgData name="Bea Montenegro" userId="65d3c91a-73e9-4799-becb-247b768c9783" providerId="ADAL" clId="{1E935125-231D-4C33-8737-9E086A53F46F}" dt="2020-09-30T01:39:30.380" v="1480" actId="478"/>
          <ac:spMkLst>
            <pc:docMk/>
            <pc:sldMk cId="1927736966" sldId="465"/>
            <ac:spMk id="3" creationId="{895C3B4A-2A61-4C33-91CF-D9A7F7A3E900}"/>
          </ac:spMkLst>
        </pc:spChg>
        <pc:spChg chg="add del mod ord">
          <ac:chgData name="Bea Montenegro" userId="65d3c91a-73e9-4799-becb-247b768c9783" providerId="ADAL" clId="{1E935125-231D-4C33-8737-9E086A53F46F}" dt="2020-09-30T02:08:31.138" v="1691" actId="478"/>
          <ac:spMkLst>
            <pc:docMk/>
            <pc:sldMk cId="1927736966" sldId="465"/>
            <ac:spMk id="6" creationId="{0E1EEE1C-B657-4BC6-989D-D0291799C3D1}"/>
          </ac:spMkLst>
        </pc:spChg>
        <pc:spChg chg="add del mod">
          <ac:chgData name="Bea Montenegro" userId="65d3c91a-73e9-4799-becb-247b768c9783" providerId="ADAL" clId="{1E935125-231D-4C33-8737-9E086A53F46F}" dt="2020-09-30T02:08:47.842" v="1693" actId="478"/>
          <ac:spMkLst>
            <pc:docMk/>
            <pc:sldMk cId="1927736966" sldId="465"/>
            <ac:spMk id="10" creationId="{4C054403-EDA0-4B2C-A6BC-B233B25306C6}"/>
          </ac:spMkLst>
        </pc:spChg>
        <pc:spChg chg="add mod ord">
          <ac:chgData name="Bea Montenegro" userId="65d3c91a-73e9-4799-becb-247b768c9783" providerId="ADAL" clId="{1E935125-231D-4C33-8737-9E086A53F46F}" dt="2020-09-30T02:11:44.311" v="1900" actId="1037"/>
          <ac:spMkLst>
            <pc:docMk/>
            <pc:sldMk cId="1927736966" sldId="465"/>
            <ac:spMk id="15" creationId="{6EE24498-580C-4740-B02C-C5586E4B85E8}"/>
          </ac:spMkLst>
        </pc:spChg>
        <pc:spChg chg="add">
          <ac:chgData name="Bea Montenegro" userId="65d3c91a-73e9-4799-becb-247b768c9783" providerId="ADAL" clId="{1E935125-231D-4C33-8737-9E086A53F46F}" dt="2020-09-30T02:08:32.591" v="1692" actId="22"/>
          <ac:spMkLst>
            <pc:docMk/>
            <pc:sldMk cId="1927736966" sldId="465"/>
            <ac:spMk id="16" creationId="{76561AF2-C85E-40BC-848E-2DB7C285A690}"/>
          </ac:spMkLst>
        </pc:spChg>
        <pc:spChg chg="add mod">
          <ac:chgData name="Bea Montenegro" userId="65d3c91a-73e9-4799-becb-247b768c9783" providerId="ADAL" clId="{1E935125-231D-4C33-8737-9E086A53F46F}" dt="2020-09-30T02:10:26.811" v="1866" actId="115"/>
          <ac:spMkLst>
            <pc:docMk/>
            <pc:sldMk cId="1927736966" sldId="465"/>
            <ac:spMk id="18" creationId="{B8460ADB-669F-4C65-8952-7FBD6D601FC9}"/>
          </ac:spMkLst>
        </pc:spChg>
        <pc:spChg chg="add mod">
          <ac:chgData name="Bea Montenegro" userId="65d3c91a-73e9-4799-becb-247b768c9783" providerId="ADAL" clId="{1E935125-231D-4C33-8737-9E086A53F46F}" dt="2020-09-30T03:38:56.653" v="4491" actId="113"/>
          <ac:spMkLst>
            <pc:docMk/>
            <pc:sldMk cId="1927736966" sldId="465"/>
            <ac:spMk id="20" creationId="{DF85F232-9A66-413E-9215-E78BEE4E67EE}"/>
          </ac:spMkLst>
        </pc:spChg>
        <pc:spChg chg="add mod">
          <ac:chgData name="Bea Montenegro" userId="65d3c91a-73e9-4799-becb-247b768c9783" providerId="ADAL" clId="{1E935125-231D-4C33-8737-9E086A53F46F}" dt="2020-09-30T02:11:11.387" v="1878" actId="207"/>
          <ac:spMkLst>
            <pc:docMk/>
            <pc:sldMk cId="1927736966" sldId="465"/>
            <ac:spMk id="23" creationId="{1FBE150C-4556-4CD3-8EBD-086F565142F8}"/>
          </ac:spMkLst>
        </pc:spChg>
        <pc:picChg chg="del">
          <ac:chgData name="Bea Montenegro" userId="65d3c91a-73e9-4799-becb-247b768c9783" providerId="ADAL" clId="{1E935125-231D-4C33-8737-9E086A53F46F}" dt="2020-09-30T01:30:56.897" v="1155" actId="478"/>
          <ac:picMkLst>
            <pc:docMk/>
            <pc:sldMk cId="1927736966" sldId="465"/>
            <ac:picMk id="4" creationId="{0A41D26D-9EA4-49C4-92F1-769A1D673FA3}"/>
          </ac:picMkLst>
        </pc:picChg>
        <pc:picChg chg="del ord">
          <ac:chgData name="Bea Montenegro" userId="65d3c91a-73e9-4799-becb-247b768c9783" providerId="ADAL" clId="{1E935125-231D-4C33-8737-9E086A53F46F}" dt="2020-09-30T02:01:48.437" v="1619" actId="478"/>
          <ac:picMkLst>
            <pc:docMk/>
            <pc:sldMk cId="1927736966" sldId="465"/>
            <ac:picMk id="5" creationId="{0A0E0D5D-8530-4C03-A3DF-AE17BF4B15D8}"/>
          </ac:picMkLst>
        </pc:picChg>
        <pc:picChg chg="add del mod">
          <ac:chgData name="Bea Montenegro" userId="65d3c91a-73e9-4799-becb-247b768c9783" providerId="ADAL" clId="{1E935125-231D-4C33-8737-9E086A53F46F}" dt="2020-09-30T01:56:11.393" v="1602" actId="478"/>
          <ac:picMkLst>
            <pc:docMk/>
            <pc:sldMk cId="1927736966" sldId="465"/>
            <ac:picMk id="8" creationId="{590CC16E-C794-4BD1-9894-A4F553F0B1BD}"/>
          </ac:picMkLst>
        </pc:picChg>
        <pc:picChg chg="add del">
          <ac:chgData name="Bea Montenegro" userId="65d3c91a-73e9-4799-becb-247b768c9783" providerId="ADAL" clId="{1E935125-231D-4C33-8737-9E086A53F46F}" dt="2020-09-30T01:42:24.338" v="1486" actId="22"/>
          <ac:picMkLst>
            <pc:docMk/>
            <pc:sldMk cId="1927736966" sldId="465"/>
            <ac:picMk id="12" creationId="{2C7BDE2E-3505-43FA-A8D4-F7C6074964F5}"/>
          </ac:picMkLst>
        </pc:picChg>
        <pc:picChg chg="add del mod ord">
          <ac:chgData name="Bea Montenegro" userId="65d3c91a-73e9-4799-becb-247b768c9783" providerId="ADAL" clId="{1E935125-231D-4C33-8737-9E086A53F46F}" dt="2020-09-30T02:11:44.748" v="1901" actId="1037"/>
          <ac:picMkLst>
            <pc:docMk/>
            <pc:sldMk cId="1927736966" sldId="465"/>
            <ac:picMk id="14" creationId="{57BA60B7-1CBE-4CDD-91F0-67C548491D4A}"/>
          </ac:picMkLst>
        </pc:picChg>
        <pc:picChg chg="add mod">
          <ac:chgData name="Bea Montenegro" userId="65d3c91a-73e9-4799-becb-247b768c9783" providerId="ADAL" clId="{1E935125-231D-4C33-8737-9E086A53F46F}" dt="2020-09-30T03:34:15.186" v="4105" actId="1036"/>
          <ac:picMkLst>
            <pc:docMk/>
            <pc:sldMk cId="1927736966" sldId="465"/>
            <ac:picMk id="24" creationId="{4F158175-3967-4E3B-9489-71A547CDCF0A}"/>
          </ac:picMkLst>
        </pc:picChg>
        <pc:cxnChg chg="add del">
          <ac:chgData name="Bea Montenegro" userId="65d3c91a-73e9-4799-becb-247b768c9783" providerId="ADAL" clId="{1E935125-231D-4C33-8737-9E086A53F46F}" dt="2020-09-30T02:00:57.934" v="1613" actId="26606"/>
          <ac:cxnSpMkLst>
            <pc:docMk/>
            <pc:sldMk cId="1927736966" sldId="465"/>
            <ac:cxnSpMk id="19" creationId="{A7F400EE-A8A5-48AF-B4D6-291B52C6F0B0}"/>
          </ac:cxnSpMkLst>
        </pc:cxnChg>
      </pc:sldChg>
      <pc:sldChg chg="addSp delSp modSp add mod ord">
        <pc:chgData name="Bea Montenegro" userId="65d3c91a-73e9-4799-becb-247b768c9783" providerId="ADAL" clId="{1E935125-231D-4C33-8737-9E086A53F46F}" dt="2020-09-30T02:51:21.884" v="3132" actId="13926"/>
        <pc:sldMkLst>
          <pc:docMk/>
          <pc:sldMk cId="314009451" sldId="466"/>
        </pc:sldMkLst>
        <pc:spChg chg="add del">
          <ac:chgData name="Bea Montenegro" userId="65d3c91a-73e9-4799-becb-247b768c9783" providerId="ADAL" clId="{1E935125-231D-4C33-8737-9E086A53F46F}" dt="2020-09-30T02:49:51.233" v="3041" actId="478"/>
          <ac:spMkLst>
            <pc:docMk/>
            <pc:sldMk cId="314009451" sldId="466"/>
            <ac:spMk id="2" creationId="{7D5566BE-0E3A-41BE-A56C-80EC47B64812}"/>
          </ac:spMkLst>
        </pc:spChg>
        <pc:spChg chg="del mod">
          <ac:chgData name="Bea Montenegro" userId="65d3c91a-73e9-4799-becb-247b768c9783" providerId="ADAL" clId="{1E935125-231D-4C33-8737-9E086A53F46F}" dt="2020-09-30T02:18:41.987" v="2035" actId="1032"/>
          <ac:spMkLst>
            <pc:docMk/>
            <pc:sldMk cId="314009451" sldId="466"/>
            <ac:spMk id="3" creationId="{895C3B4A-2A61-4C33-91CF-D9A7F7A3E900}"/>
          </ac:spMkLst>
        </pc:spChg>
        <pc:spChg chg="add del mod">
          <ac:chgData name="Bea Montenegro" userId="65d3c91a-73e9-4799-becb-247b768c9783" providerId="ADAL" clId="{1E935125-231D-4C33-8737-9E086A53F46F}" dt="2020-09-30T02:49:41.050" v="3036" actId="478"/>
          <ac:spMkLst>
            <pc:docMk/>
            <pc:sldMk cId="314009451" sldId="466"/>
            <ac:spMk id="8" creationId="{937D94D9-A9E1-43C3-9AEF-0AD25EB71429}"/>
          </ac:spMkLst>
        </pc:spChg>
        <pc:spChg chg="add del mod">
          <ac:chgData name="Bea Montenegro" userId="65d3c91a-73e9-4799-becb-247b768c9783" providerId="ADAL" clId="{1E935125-231D-4C33-8737-9E086A53F46F}" dt="2020-09-30T02:49:49.846" v="3040" actId="478"/>
          <ac:spMkLst>
            <pc:docMk/>
            <pc:sldMk cId="314009451" sldId="466"/>
            <ac:spMk id="10" creationId="{A551F7A9-7825-4CB6-91BF-046E3B0F29A3}"/>
          </ac:spMkLst>
        </pc:spChg>
        <pc:spChg chg="add del mod">
          <ac:chgData name="Bea Montenegro" userId="65d3c91a-73e9-4799-becb-247b768c9783" providerId="ADAL" clId="{1E935125-231D-4C33-8737-9E086A53F46F}" dt="2020-09-30T02:49:49.363" v="3039"/>
          <ac:spMkLst>
            <pc:docMk/>
            <pc:sldMk cId="314009451" sldId="466"/>
            <ac:spMk id="11" creationId="{2331CD77-525E-4014-8B1D-AAA2EA911B4C}"/>
          </ac:spMkLst>
        </pc:spChg>
        <pc:spChg chg="add del mod">
          <ac:chgData name="Bea Montenegro" userId="65d3c91a-73e9-4799-becb-247b768c9783" providerId="ADAL" clId="{1E935125-231D-4C33-8737-9E086A53F46F}" dt="2020-09-30T02:51:21.884" v="3132" actId="13926"/>
          <ac:spMkLst>
            <pc:docMk/>
            <pc:sldMk cId="314009451" sldId="466"/>
            <ac:spMk id="13" creationId="{C20B1F4B-D3B6-4744-8D7D-D3BAD7E5178B}"/>
          </ac:spMkLst>
        </pc:spChg>
        <pc:spChg chg="add del mod">
          <ac:chgData name="Bea Montenegro" userId="65d3c91a-73e9-4799-becb-247b768c9783" providerId="ADAL" clId="{1E935125-231D-4C33-8737-9E086A53F46F}" dt="2020-09-30T02:49:58.235" v="3044"/>
          <ac:spMkLst>
            <pc:docMk/>
            <pc:sldMk cId="314009451" sldId="466"/>
            <ac:spMk id="14" creationId="{6D3CFC4D-39AB-416F-B76C-6B7FD78B615C}"/>
          </ac:spMkLst>
        </pc:spChg>
        <pc:graphicFrameChg chg="add mod modGraphic">
          <ac:chgData name="Bea Montenegro" userId="65d3c91a-73e9-4799-becb-247b768c9783" providerId="ADAL" clId="{1E935125-231D-4C33-8737-9E086A53F46F}" dt="2020-09-30T02:26:36.162" v="2478" actId="20577"/>
          <ac:graphicFrameMkLst>
            <pc:docMk/>
            <pc:sldMk cId="314009451" sldId="466"/>
            <ac:graphicFrameMk id="7" creationId="{34B4E997-2D7E-47CE-BD52-B92ABF2386C9}"/>
          </ac:graphicFrameMkLst>
        </pc:graphicFrameChg>
        <pc:picChg chg="del">
          <ac:chgData name="Bea Montenegro" userId="65d3c91a-73e9-4799-becb-247b768c9783" providerId="ADAL" clId="{1E935125-231D-4C33-8737-9E086A53F46F}" dt="2020-09-30T02:17:30.502" v="2033" actId="478"/>
          <ac:picMkLst>
            <pc:docMk/>
            <pc:sldMk cId="314009451" sldId="466"/>
            <ac:picMk id="4" creationId="{0A41D26D-9EA4-49C4-92F1-769A1D673FA3}"/>
          </ac:picMkLst>
        </pc:picChg>
      </pc:sldChg>
      <pc:sldChg chg="new del">
        <pc:chgData name="Bea Montenegro" userId="65d3c91a-73e9-4799-becb-247b768c9783" providerId="ADAL" clId="{1E935125-231D-4C33-8737-9E086A53F46F}" dt="2020-09-30T01:42:58.295" v="1490" actId="680"/>
        <pc:sldMkLst>
          <pc:docMk/>
          <pc:sldMk cId="474674329" sldId="466"/>
        </pc:sldMkLst>
      </pc:sldChg>
      <pc:sldChg chg="addSp modSp new del mod setBg">
        <pc:chgData name="Bea Montenegro" userId="65d3c91a-73e9-4799-becb-247b768c9783" providerId="ADAL" clId="{1E935125-231D-4C33-8737-9E086A53F46F}" dt="2020-09-30T02:09:08" v="1696" actId="2696"/>
        <pc:sldMkLst>
          <pc:docMk/>
          <pc:sldMk cId="1308806523" sldId="466"/>
        </pc:sldMkLst>
        <pc:spChg chg="mod ord">
          <ac:chgData name="Bea Montenegro" userId="65d3c91a-73e9-4799-becb-247b768c9783" providerId="ADAL" clId="{1E935125-231D-4C33-8737-9E086A53F46F}" dt="2020-09-30T01:43:26.542" v="1493" actId="26606"/>
          <ac:spMkLst>
            <pc:docMk/>
            <pc:sldMk cId="1308806523" sldId="466"/>
            <ac:spMk id="2" creationId="{23873B1A-9476-49D0-BDA9-BDCF0CAD9FE8}"/>
          </ac:spMkLst>
        </pc:spChg>
        <pc:spChg chg="add">
          <ac:chgData name="Bea Montenegro" userId="65d3c91a-73e9-4799-becb-247b768c9783" providerId="ADAL" clId="{1E935125-231D-4C33-8737-9E086A53F46F}" dt="2020-09-30T01:49:56.614" v="1510" actId="22"/>
          <ac:spMkLst>
            <pc:docMk/>
            <pc:sldMk cId="1308806523" sldId="466"/>
            <ac:spMk id="5" creationId="{C4A87D4A-F117-4C06-A6DF-CB428703C5CE}"/>
          </ac:spMkLst>
        </pc:spChg>
        <pc:spChg chg="add">
          <ac:chgData name="Bea Montenegro" userId="65d3c91a-73e9-4799-becb-247b768c9783" providerId="ADAL" clId="{1E935125-231D-4C33-8737-9E086A53F46F}" dt="2020-09-30T01:43:26.542" v="1493" actId="26606"/>
          <ac:spMkLst>
            <pc:docMk/>
            <pc:sldMk cId="1308806523" sldId="466"/>
            <ac:spMk id="9" creationId="{E91DC736-0EF8-4F87-9146-EBF1D2EE4D3D}"/>
          </ac:spMkLst>
        </pc:spChg>
        <pc:spChg chg="add">
          <ac:chgData name="Bea Montenegro" userId="65d3c91a-73e9-4799-becb-247b768c9783" providerId="ADAL" clId="{1E935125-231D-4C33-8737-9E086A53F46F}" dt="2020-09-30T01:43:26.542" v="1493" actId="26606"/>
          <ac:spMkLst>
            <pc:docMk/>
            <pc:sldMk cId="1308806523" sldId="466"/>
            <ac:spMk id="11" creationId="{097CD68E-23E3-4007-8847-CD0944C4F7BE}"/>
          </ac:spMkLst>
        </pc:spChg>
        <pc:spChg chg="add">
          <ac:chgData name="Bea Montenegro" userId="65d3c91a-73e9-4799-becb-247b768c9783" providerId="ADAL" clId="{1E935125-231D-4C33-8737-9E086A53F46F}" dt="2020-09-30T01:43:26.542" v="1493" actId="26606"/>
          <ac:spMkLst>
            <pc:docMk/>
            <pc:sldMk cId="1308806523" sldId="466"/>
            <ac:spMk id="13" creationId="{AF2F604E-43BE-4DC3-B983-E071523364F8}"/>
          </ac:spMkLst>
        </pc:spChg>
        <pc:spChg chg="add">
          <ac:chgData name="Bea Montenegro" userId="65d3c91a-73e9-4799-becb-247b768c9783" providerId="ADAL" clId="{1E935125-231D-4C33-8737-9E086A53F46F}" dt="2020-09-30T01:43:26.542" v="1493" actId="26606"/>
          <ac:spMkLst>
            <pc:docMk/>
            <pc:sldMk cId="1308806523" sldId="466"/>
            <ac:spMk id="15" creationId="{08C9B587-E65E-4B52-B37C-ABEBB6E87928}"/>
          </ac:spMkLst>
        </pc:spChg>
        <pc:picChg chg="add mod">
          <ac:chgData name="Bea Montenegro" userId="65d3c91a-73e9-4799-becb-247b768c9783" providerId="ADAL" clId="{1E935125-231D-4C33-8737-9E086A53F46F}" dt="2020-09-30T02:00:12.859" v="1610" actId="1076"/>
          <ac:picMkLst>
            <pc:docMk/>
            <pc:sldMk cId="1308806523" sldId="466"/>
            <ac:picMk id="4" creationId="{CE1764DD-9BD0-44A6-A7B1-1046B5DE41A8}"/>
          </ac:picMkLst>
        </pc:picChg>
      </pc:sldChg>
      <pc:sldChg chg="addSp delSp modSp add mod ord setBg">
        <pc:chgData name="Bea Montenegro" userId="65d3c91a-73e9-4799-becb-247b768c9783" providerId="ADAL" clId="{1E935125-231D-4C33-8737-9E086A53F46F}" dt="2020-09-30T05:10:36.379" v="4965" actId="20577"/>
        <pc:sldMkLst>
          <pc:docMk/>
          <pc:sldMk cId="316623040" sldId="467"/>
        </pc:sldMkLst>
        <pc:spChg chg="mod">
          <ac:chgData name="Bea Montenegro" userId="65d3c91a-73e9-4799-becb-247b768c9783" providerId="ADAL" clId="{1E935125-231D-4C33-8737-9E086A53F46F}" dt="2020-09-30T05:10:36.379" v="4965" actId="20577"/>
          <ac:spMkLst>
            <pc:docMk/>
            <pc:sldMk cId="316623040" sldId="467"/>
            <ac:spMk id="2" creationId="{7D5566BE-0E3A-41BE-A56C-80EC47B64812}"/>
          </ac:spMkLst>
        </pc:spChg>
        <pc:spChg chg="del">
          <ac:chgData name="Bea Montenegro" userId="65d3c91a-73e9-4799-becb-247b768c9783" providerId="ADAL" clId="{1E935125-231D-4C33-8737-9E086A53F46F}" dt="2020-09-30T02:31:53.932" v="2506" actId="478"/>
          <ac:spMkLst>
            <pc:docMk/>
            <pc:sldMk cId="316623040" sldId="467"/>
            <ac:spMk id="3" creationId="{895C3B4A-2A61-4C33-91CF-D9A7F7A3E900}"/>
          </ac:spMkLst>
        </pc:spChg>
        <pc:spChg chg="mod">
          <ac:chgData name="Bea Montenegro" userId="65d3c91a-73e9-4799-becb-247b768c9783" providerId="ADAL" clId="{1E935125-231D-4C33-8737-9E086A53F46F}" dt="2020-09-30T05:10:25.346" v="4960" actId="20577"/>
          <ac:spMkLst>
            <pc:docMk/>
            <pc:sldMk cId="316623040" sldId="467"/>
            <ac:spMk id="6" creationId="{0E1EEE1C-B657-4BC6-989D-D0291799C3D1}"/>
          </ac:spMkLst>
        </pc:spChg>
        <pc:spChg chg="add del mod">
          <ac:chgData name="Bea Montenegro" userId="65d3c91a-73e9-4799-becb-247b768c9783" providerId="ADAL" clId="{1E935125-231D-4C33-8737-9E086A53F46F}" dt="2020-09-30T02:37:48.386" v="2507" actId="931"/>
          <ac:spMkLst>
            <pc:docMk/>
            <pc:sldMk cId="316623040" sldId="467"/>
            <ac:spMk id="8" creationId="{88E6D99B-7FB0-41CA-B446-2E17C13228B3}"/>
          </ac:spMkLst>
        </pc:spChg>
        <pc:spChg chg="add del mod">
          <ac:chgData name="Bea Montenegro" userId="65d3c91a-73e9-4799-becb-247b768c9783" providerId="ADAL" clId="{1E935125-231D-4C33-8737-9E086A53F46F}" dt="2020-09-30T02:46:18.578" v="2810" actId="478"/>
          <ac:spMkLst>
            <pc:docMk/>
            <pc:sldMk cId="316623040" sldId="467"/>
            <ac:spMk id="17" creationId="{395E7981-9203-43E7-B848-7D7C412DFADF}"/>
          </ac:spMkLst>
        </pc:spChg>
        <pc:spChg chg="add mod">
          <ac:chgData name="Bea Montenegro" userId="65d3c91a-73e9-4799-becb-247b768c9783" providerId="ADAL" clId="{1E935125-231D-4C33-8737-9E086A53F46F}" dt="2020-09-30T03:28:29.625" v="3973" actId="948"/>
          <ac:spMkLst>
            <pc:docMk/>
            <pc:sldMk cId="316623040" sldId="467"/>
            <ac:spMk id="19" creationId="{B6CC5F13-AB80-46AC-8A0B-67FDB6234C8F}"/>
          </ac:spMkLst>
        </pc:spChg>
        <pc:spChg chg="add del">
          <ac:chgData name="Bea Montenegro" userId="65d3c91a-73e9-4799-becb-247b768c9783" providerId="ADAL" clId="{1E935125-231D-4C33-8737-9E086A53F46F}" dt="2020-09-30T02:39:04.135" v="2509" actId="26606"/>
          <ac:spMkLst>
            <pc:docMk/>
            <pc:sldMk cId="316623040" sldId="467"/>
            <ac:spMk id="20" creationId="{BD91D9E2-98DD-4A76-941B-84C4BF8ED733}"/>
          </ac:spMkLst>
        </pc:spChg>
        <pc:spChg chg="add del mod">
          <ac:chgData name="Bea Montenegro" userId="65d3c91a-73e9-4799-becb-247b768c9783" providerId="ADAL" clId="{1E935125-231D-4C33-8737-9E086A53F46F}" dt="2020-09-30T02:48:18.061" v="3034"/>
          <ac:spMkLst>
            <pc:docMk/>
            <pc:sldMk cId="316623040" sldId="467"/>
            <ac:spMk id="21" creationId="{4A1887B5-597E-4CD8-96C6-2347D05E0234}"/>
          </ac:spMkLst>
        </pc:spChg>
        <pc:spChg chg="add mod">
          <ac:chgData name="Bea Montenegro" userId="65d3c91a-73e9-4799-becb-247b768c9783" providerId="ADAL" clId="{1E935125-231D-4C33-8737-9E086A53F46F}" dt="2020-09-30T03:28:29.625" v="3973" actId="948"/>
          <ac:spMkLst>
            <pc:docMk/>
            <pc:sldMk cId="316623040" sldId="467"/>
            <ac:spMk id="22" creationId="{06EF19D9-6C20-4A6D-A44E-4CD7315E7AB4}"/>
          </ac:spMkLst>
        </pc:spChg>
        <pc:spChg chg="add del">
          <ac:chgData name="Bea Montenegro" userId="65d3c91a-73e9-4799-becb-247b768c9783" providerId="ADAL" clId="{1E935125-231D-4C33-8737-9E086A53F46F}" dt="2020-09-30T02:39:04.135" v="2509" actId="26606"/>
          <ac:spMkLst>
            <pc:docMk/>
            <pc:sldMk cId="316623040" sldId="467"/>
            <ac:spMk id="23" creationId="{C4E4288A-DFC8-40A2-90E5-70E851A933AD}"/>
          </ac:spMkLst>
        </pc:spChg>
        <pc:spChg chg="add mod">
          <ac:chgData name="Bea Montenegro" userId="65d3c91a-73e9-4799-becb-247b768c9783" providerId="ADAL" clId="{1E935125-231D-4C33-8737-9E086A53F46F}" dt="2020-09-30T03:28:29.625" v="3973" actId="948"/>
          <ac:spMkLst>
            <pc:docMk/>
            <pc:sldMk cId="316623040" sldId="467"/>
            <ac:spMk id="24" creationId="{FFA9EEE9-23C0-4A0C-B3D6-58F4EEFA59B4}"/>
          </ac:spMkLst>
        </pc:spChg>
        <pc:spChg chg="add mod">
          <ac:chgData name="Bea Montenegro" userId="65d3c91a-73e9-4799-becb-247b768c9783" providerId="ADAL" clId="{1E935125-231D-4C33-8737-9E086A53F46F}" dt="2020-09-30T03:28:29.625" v="3973" actId="948"/>
          <ac:spMkLst>
            <pc:docMk/>
            <pc:sldMk cId="316623040" sldId="467"/>
            <ac:spMk id="28" creationId="{2E37266F-79A3-4614-A652-C2A4CDDAD0C8}"/>
          </ac:spMkLst>
        </pc:spChg>
        <pc:spChg chg="add del">
          <ac:chgData name="Bea Montenegro" userId="65d3c91a-73e9-4799-becb-247b768c9783" providerId="ADAL" clId="{1E935125-231D-4C33-8737-9E086A53F46F}" dt="2020-09-30T02:39:04.135" v="2509" actId="26606"/>
          <ac:spMkLst>
            <pc:docMk/>
            <pc:sldMk cId="316623040" sldId="467"/>
            <ac:spMk id="29" creationId="{FDF32B5C-56CA-41B2-B98F-3B71817347B0}"/>
          </ac:spMkLst>
        </pc:spChg>
        <pc:spChg chg="add del">
          <ac:chgData name="Bea Montenegro" userId="65d3c91a-73e9-4799-becb-247b768c9783" providerId="ADAL" clId="{1E935125-231D-4C33-8737-9E086A53F46F}" dt="2020-09-30T02:39:04.135" v="2509" actId="26606"/>
          <ac:spMkLst>
            <pc:docMk/>
            <pc:sldMk cId="316623040" sldId="467"/>
            <ac:spMk id="31" creationId="{D13042C5-FBFD-461A-A131-5C448FAF37E1}"/>
          </ac:spMkLst>
        </pc:spChg>
        <pc:spChg chg="add del">
          <ac:chgData name="Bea Montenegro" userId="65d3c91a-73e9-4799-becb-247b768c9783" providerId="ADAL" clId="{1E935125-231D-4C33-8737-9E086A53F46F}" dt="2020-09-30T02:39:04.135" v="2509" actId="26606"/>
          <ac:spMkLst>
            <pc:docMk/>
            <pc:sldMk cId="316623040" sldId="467"/>
            <ac:spMk id="33" creationId="{53339482-2518-48ED-BB8A-78BA44D806CF}"/>
          </ac:spMkLst>
        </pc:spChg>
        <pc:spChg chg="add del">
          <ac:chgData name="Bea Montenegro" userId="65d3c91a-73e9-4799-becb-247b768c9783" providerId="ADAL" clId="{1E935125-231D-4C33-8737-9E086A53F46F}" dt="2020-09-30T02:39:04.135" v="2509" actId="26606"/>
          <ac:spMkLst>
            <pc:docMk/>
            <pc:sldMk cId="316623040" sldId="467"/>
            <ac:spMk id="35" creationId="{EEC55F4D-D9C2-4111-949F-1021A85FC8D1}"/>
          </ac:spMkLst>
        </pc:spChg>
        <pc:grpChg chg="add del">
          <ac:chgData name="Bea Montenegro" userId="65d3c91a-73e9-4799-becb-247b768c9783" providerId="ADAL" clId="{1E935125-231D-4C33-8737-9E086A53F46F}" dt="2020-09-30T02:39:04.135" v="2509" actId="26606"/>
          <ac:grpSpMkLst>
            <pc:docMk/>
            <pc:sldMk cId="316623040" sldId="467"/>
            <ac:grpSpMk id="25" creationId="{B63C2D82-D4FA-4A37-BB01-1E7B21E4FF20}"/>
          </ac:grpSpMkLst>
        </pc:grpChg>
        <pc:picChg chg="del">
          <ac:chgData name="Bea Montenegro" userId="65d3c91a-73e9-4799-becb-247b768c9783" providerId="ADAL" clId="{1E935125-231D-4C33-8737-9E086A53F46F}" dt="2020-09-30T02:31:41.322" v="2505" actId="478"/>
          <ac:picMkLst>
            <pc:docMk/>
            <pc:sldMk cId="316623040" sldId="467"/>
            <ac:picMk id="4" creationId="{0A41D26D-9EA4-49C4-92F1-769A1D673FA3}"/>
          </ac:picMkLst>
        </pc:picChg>
        <pc:picChg chg="add mod ord">
          <ac:chgData name="Bea Montenegro" userId="65d3c91a-73e9-4799-becb-247b768c9783" providerId="ADAL" clId="{1E935125-231D-4C33-8737-9E086A53F46F}" dt="2020-09-30T02:52:40.202" v="3140" actId="465"/>
          <ac:picMkLst>
            <pc:docMk/>
            <pc:sldMk cId="316623040" sldId="467"/>
            <ac:picMk id="10" creationId="{35C0C262-8F24-4F5D-B823-23A4128E2CF2}"/>
          </ac:picMkLst>
        </pc:picChg>
        <pc:picChg chg="add mod ord">
          <ac:chgData name="Bea Montenegro" userId="65d3c91a-73e9-4799-becb-247b768c9783" providerId="ADAL" clId="{1E935125-231D-4C33-8737-9E086A53F46F}" dt="2020-09-30T02:52:40.202" v="3140" actId="465"/>
          <ac:picMkLst>
            <pc:docMk/>
            <pc:sldMk cId="316623040" sldId="467"/>
            <ac:picMk id="12" creationId="{B770113C-CEEB-44EE-8346-99B74F6339A9}"/>
          </ac:picMkLst>
        </pc:picChg>
        <pc:picChg chg="add mod ord">
          <ac:chgData name="Bea Montenegro" userId="65d3c91a-73e9-4799-becb-247b768c9783" providerId="ADAL" clId="{1E935125-231D-4C33-8737-9E086A53F46F}" dt="2020-09-30T02:43:06.635" v="2539" actId="207"/>
          <ac:picMkLst>
            <pc:docMk/>
            <pc:sldMk cId="316623040" sldId="467"/>
            <ac:picMk id="14" creationId="{910E421A-87E1-444B-9A0E-1AFF702D9BF3}"/>
          </ac:picMkLst>
        </pc:picChg>
        <pc:picChg chg="add mod ord">
          <ac:chgData name="Bea Montenegro" userId="65d3c91a-73e9-4799-becb-247b768c9783" providerId="ADAL" clId="{1E935125-231D-4C33-8737-9E086A53F46F}" dt="2020-09-30T02:44:28.818" v="2738" actId="1076"/>
          <ac:picMkLst>
            <pc:docMk/>
            <pc:sldMk cId="316623040" sldId="467"/>
            <ac:picMk id="16" creationId="{E15330A0-0B2A-4A37-9312-45502D5CF7EC}"/>
          </ac:picMkLst>
        </pc:picChg>
        <pc:picChg chg="add mod">
          <ac:chgData name="Bea Montenegro" userId="65d3c91a-73e9-4799-becb-247b768c9783" providerId="ADAL" clId="{1E935125-231D-4C33-8737-9E086A53F46F}" dt="2020-09-30T02:47:40.665" v="3028" actId="1076"/>
          <ac:picMkLst>
            <pc:docMk/>
            <pc:sldMk cId="316623040" sldId="467"/>
            <ac:picMk id="18" creationId="{A55596CB-83BE-4DBA-99AE-ACB7A3EFD9AD}"/>
          </ac:picMkLst>
        </pc:picChg>
      </pc:sldChg>
      <pc:sldChg chg="addSp delSp modSp new del mod setBg">
        <pc:chgData name="Bea Montenegro" userId="65d3c91a-73e9-4799-becb-247b768c9783" providerId="ADAL" clId="{1E935125-231D-4C33-8737-9E086A53F46F}" dt="2020-09-30T02:09:04.856" v="1695" actId="2696"/>
        <pc:sldMkLst>
          <pc:docMk/>
          <pc:sldMk cId="3825915068" sldId="467"/>
        </pc:sldMkLst>
        <pc:spChg chg="mod ord">
          <ac:chgData name="Bea Montenegro" userId="65d3c91a-73e9-4799-becb-247b768c9783" providerId="ADAL" clId="{1E935125-231D-4C33-8737-9E086A53F46F}" dt="2020-09-30T01:44:05.666" v="1496" actId="26606"/>
          <ac:spMkLst>
            <pc:docMk/>
            <pc:sldMk cId="3825915068" sldId="467"/>
            <ac:spMk id="2" creationId="{BC477176-CECC-4183-B985-DA9A500ABFFC}"/>
          </ac:spMkLst>
        </pc:spChg>
        <pc:spChg chg="del">
          <ac:chgData name="Bea Montenegro" userId="65d3c91a-73e9-4799-becb-247b768c9783" providerId="ADAL" clId="{1E935125-231D-4C33-8737-9E086A53F46F}" dt="2020-09-30T01:44:05.666" v="1496" actId="26606"/>
          <ac:spMkLst>
            <pc:docMk/>
            <pc:sldMk cId="3825915068" sldId="467"/>
            <ac:spMk id="3" creationId="{9D7EB33F-432D-420B-84B3-9037B126E2C0}"/>
          </ac:spMkLst>
        </pc:spChg>
        <pc:spChg chg="add">
          <ac:chgData name="Bea Montenegro" userId="65d3c91a-73e9-4799-becb-247b768c9783" providerId="ADAL" clId="{1E935125-231D-4C33-8737-9E086A53F46F}" dt="2020-09-30T01:44:05.666" v="1496" actId="26606"/>
          <ac:spMkLst>
            <pc:docMk/>
            <pc:sldMk cId="3825915068" sldId="467"/>
            <ac:spMk id="10" creationId="{5EB73228-F09B-409F-9EC1-7E853C4F5B43}"/>
          </ac:spMkLst>
        </pc:spChg>
        <pc:spChg chg="add">
          <ac:chgData name="Bea Montenegro" userId="65d3c91a-73e9-4799-becb-247b768c9783" providerId="ADAL" clId="{1E935125-231D-4C33-8737-9E086A53F46F}" dt="2020-09-30T01:44:05.666" v="1496" actId="26606"/>
          <ac:spMkLst>
            <pc:docMk/>
            <pc:sldMk cId="3825915068" sldId="467"/>
            <ac:spMk id="12" creationId="{3150A4AE-7BE7-480D-BD8C-3951E6479910}"/>
          </ac:spMkLst>
        </pc:spChg>
        <pc:picChg chg="add mod">
          <ac:chgData name="Bea Montenegro" userId="65d3c91a-73e9-4799-becb-247b768c9783" providerId="ADAL" clId="{1E935125-231D-4C33-8737-9E086A53F46F}" dt="2020-09-30T01:44:05.666" v="1496" actId="26606"/>
          <ac:picMkLst>
            <pc:docMk/>
            <pc:sldMk cId="3825915068" sldId="467"/>
            <ac:picMk id="5" creationId="{F9495756-EDA5-4A62-8F97-25F71D9F6210}"/>
          </ac:picMkLst>
        </pc:picChg>
      </pc:sldChg>
      <pc:sldChg chg="add del">
        <pc:chgData name="Bea Montenegro" userId="65d3c91a-73e9-4799-becb-247b768c9783" providerId="ADAL" clId="{1E935125-231D-4C33-8737-9E086A53F46F}" dt="2020-09-30T01:48:12.403" v="1509" actId="2696"/>
        <pc:sldMkLst>
          <pc:docMk/>
          <pc:sldMk cId="160605715" sldId="468"/>
        </pc:sldMkLst>
      </pc:sldChg>
      <pc:sldChg chg="addSp delSp modSp add del mod setBg delDesignElem chgLayout">
        <pc:chgData name="Bea Montenegro" userId="65d3c91a-73e9-4799-becb-247b768c9783" providerId="ADAL" clId="{1E935125-231D-4C33-8737-9E086A53F46F}" dt="2020-09-30T01:55:33.559" v="1599" actId="2696"/>
        <pc:sldMkLst>
          <pc:docMk/>
          <pc:sldMk cId="1800663586" sldId="468"/>
        </pc:sldMkLst>
        <pc:spChg chg="del">
          <ac:chgData name="Bea Montenegro" userId="65d3c91a-73e9-4799-becb-247b768c9783" providerId="ADAL" clId="{1E935125-231D-4C33-8737-9E086A53F46F}" dt="2020-09-30T01:54:03.068" v="1590" actId="478"/>
          <ac:spMkLst>
            <pc:docMk/>
            <pc:sldMk cId="1800663586" sldId="468"/>
            <ac:spMk id="2" creationId="{726C08C4-900E-47A5-A5C9-CBC25C60966A}"/>
          </ac:spMkLst>
        </pc:spChg>
        <pc:spChg chg="del">
          <ac:chgData name="Bea Montenegro" userId="65d3c91a-73e9-4799-becb-247b768c9783" providerId="ADAL" clId="{1E935125-231D-4C33-8737-9E086A53F46F}" dt="2020-09-30T01:54:04.380" v="1591" actId="478"/>
          <ac:spMkLst>
            <pc:docMk/>
            <pc:sldMk cId="1800663586" sldId="468"/>
            <ac:spMk id="3" creationId="{C125ADC1-FACE-4BB7-9E27-CC7A9875370F}"/>
          </ac:spMkLst>
        </pc:spChg>
        <pc:spChg chg="del">
          <ac:chgData name="Bea Montenegro" userId="65d3c91a-73e9-4799-becb-247b768c9783" providerId="ADAL" clId="{1E935125-231D-4C33-8737-9E086A53F46F}" dt="2020-09-30T01:53:59.106" v="1589" actId="478"/>
          <ac:spMkLst>
            <pc:docMk/>
            <pc:sldMk cId="1800663586" sldId="468"/>
            <ac:spMk id="4" creationId="{13499504-D2BF-41EC-AC92-466D1FC522C9}"/>
          </ac:spMkLst>
        </pc:spChg>
        <pc:spChg chg="add del mod ord">
          <ac:chgData name="Bea Montenegro" userId="65d3c91a-73e9-4799-becb-247b768c9783" providerId="ADAL" clId="{1E935125-231D-4C33-8737-9E086A53F46F}" dt="2020-09-30T01:55:06.511" v="1597" actId="700"/>
          <ac:spMkLst>
            <pc:docMk/>
            <pc:sldMk cId="1800663586" sldId="468"/>
            <ac:spMk id="6" creationId="{3ABAF74A-C241-4D3C-B78D-75A46667D226}"/>
          </ac:spMkLst>
        </pc:spChg>
        <pc:spChg chg="add del mod ord">
          <ac:chgData name="Bea Montenegro" userId="65d3c91a-73e9-4799-becb-247b768c9783" providerId="ADAL" clId="{1E935125-231D-4C33-8737-9E086A53F46F}" dt="2020-09-30T01:55:06.511" v="1597" actId="700"/>
          <ac:spMkLst>
            <pc:docMk/>
            <pc:sldMk cId="1800663586" sldId="468"/>
            <ac:spMk id="9" creationId="{6B332BFD-21A9-45FD-A39A-64DFFA36ABF7}"/>
          </ac:spMkLst>
        </pc:spChg>
        <pc:spChg chg="add del mod ord">
          <ac:chgData name="Bea Montenegro" userId="65d3c91a-73e9-4799-becb-247b768c9783" providerId="ADAL" clId="{1E935125-231D-4C33-8737-9E086A53F46F}" dt="2020-09-30T01:55:06.511" v="1597" actId="700"/>
          <ac:spMkLst>
            <pc:docMk/>
            <pc:sldMk cId="1800663586" sldId="468"/>
            <ac:spMk id="10" creationId="{34A8F26C-575D-4E0E-AD81-9F07015EE5EF}"/>
          </ac:spMkLst>
        </pc:spChg>
        <pc:spChg chg="add del mod ord">
          <ac:chgData name="Bea Montenegro" userId="65d3c91a-73e9-4799-becb-247b768c9783" providerId="ADAL" clId="{1E935125-231D-4C33-8737-9E086A53F46F}" dt="2020-09-30T01:55:06.511" v="1597" actId="700"/>
          <ac:spMkLst>
            <pc:docMk/>
            <pc:sldMk cId="1800663586" sldId="468"/>
            <ac:spMk id="11" creationId="{27768905-E839-4D0A-A1A4-4F50330370E3}"/>
          </ac:spMkLst>
        </pc:spChg>
        <pc:spChg chg="add del">
          <ac:chgData name="Bea Montenegro" userId="65d3c91a-73e9-4799-becb-247b768c9783" providerId="ADAL" clId="{1E935125-231D-4C33-8737-9E086A53F46F}" dt="2020-09-30T01:55:06.511" v="1597" actId="700"/>
          <ac:spMkLst>
            <pc:docMk/>
            <pc:sldMk cId="1800663586" sldId="468"/>
            <ac:spMk id="28" creationId="{D74A4382-E3AD-430A-9A1F-DFA3E0E77A7D}"/>
          </ac:spMkLst>
        </pc:spChg>
        <pc:spChg chg="add del">
          <ac:chgData name="Bea Montenegro" userId="65d3c91a-73e9-4799-becb-247b768c9783" providerId="ADAL" clId="{1E935125-231D-4C33-8737-9E086A53F46F}" dt="2020-09-30T01:55:06.511" v="1597" actId="700"/>
          <ac:spMkLst>
            <pc:docMk/>
            <pc:sldMk cId="1800663586" sldId="468"/>
            <ac:spMk id="29" creationId="{5A59F003-E00A-43F9-91DC-CC54E3B87466}"/>
          </ac:spMkLst>
        </pc:spChg>
        <pc:spChg chg="add del">
          <ac:chgData name="Bea Montenegro" userId="65d3c91a-73e9-4799-becb-247b768c9783" providerId="ADAL" clId="{1E935125-231D-4C33-8737-9E086A53F46F}" dt="2020-09-30T01:55:06.511" v="1597" actId="700"/>
          <ac:spMkLst>
            <pc:docMk/>
            <pc:sldMk cId="1800663586" sldId="468"/>
            <ac:spMk id="30" creationId="{79F40191-0F44-4FD1-82CC-ACB507C14BE6}"/>
          </ac:spMkLst>
        </pc:spChg>
        <pc:picChg chg="del">
          <ac:chgData name="Bea Montenegro" userId="65d3c91a-73e9-4799-becb-247b768c9783" providerId="ADAL" clId="{1E935125-231D-4C33-8737-9E086A53F46F}" dt="2020-09-30T01:54:12.122" v="1592" actId="478"/>
          <ac:picMkLst>
            <pc:docMk/>
            <pc:sldMk cId="1800663586" sldId="468"/>
            <ac:picMk id="7" creationId="{0FF72767-8E3C-4A64-873A-FAC465367D06}"/>
          </ac:picMkLst>
        </pc:picChg>
      </pc:sldChg>
      <pc:sldChg chg="addSp delSp modSp add del mod ord">
        <pc:chgData name="Bea Montenegro" userId="65d3c91a-73e9-4799-becb-247b768c9783" providerId="ADAL" clId="{1E935125-231D-4C33-8737-9E086A53F46F}" dt="2020-09-30T05:47:33.689" v="5997" actId="2696"/>
        <pc:sldMkLst>
          <pc:docMk/>
          <pc:sldMk cId="3340950907" sldId="468"/>
        </pc:sldMkLst>
        <pc:spChg chg="mod">
          <ac:chgData name="Bea Montenegro" userId="65d3c91a-73e9-4799-becb-247b768c9783" providerId="ADAL" clId="{1E935125-231D-4C33-8737-9E086A53F46F}" dt="2020-09-30T03:39:39.786" v="4518" actId="20577"/>
          <ac:spMkLst>
            <pc:docMk/>
            <pc:sldMk cId="3340950907" sldId="468"/>
            <ac:spMk id="2" creationId="{4C14A18A-1E30-47C7-BF6E-5E75D488C52A}"/>
          </ac:spMkLst>
        </pc:spChg>
        <pc:spChg chg="mod">
          <ac:chgData name="Bea Montenegro" userId="65d3c91a-73e9-4799-becb-247b768c9783" providerId="ADAL" clId="{1E935125-231D-4C33-8737-9E086A53F46F}" dt="2020-09-30T03:40:58.835" v="4561" actId="948"/>
          <ac:spMkLst>
            <pc:docMk/>
            <pc:sldMk cId="3340950907" sldId="468"/>
            <ac:spMk id="3" creationId="{6775BCBC-80AD-4BB5-B2F3-2A55BDDB08C4}"/>
          </ac:spMkLst>
        </pc:spChg>
        <pc:spChg chg="add del mod">
          <ac:chgData name="Bea Montenegro" userId="65d3c91a-73e9-4799-becb-247b768c9783" providerId="ADAL" clId="{1E935125-231D-4C33-8737-9E086A53F46F}" dt="2020-09-30T05:46:52.840" v="5970" actId="21"/>
          <ac:spMkLst>
            <pc:docMk/>
            <pc:sldMk cId="3340950907" sldId="468"/>
            <ac:spMk id="5" creationId="{5631813B-B013-4183-B6FE-5F4B8426E334}"/>
          </ac:spMkLst>
        </pc:spChg>
        <pc:spChg chg="mod">
          <ac:chgData name="Bea Montenegro" userId="65d3c91a-73e9-4799-becb-247b768c9783" providerId="ADAL" clId="{1E935125-231D-4C33-8737-9E086A53F46F}" dt="2020-09-30T05:03:03.250" v="4774" actId="14100"/>
          <ac:spMkLst>
            <pc:docMk/>
            <pc:sldMk cId="3340950907" sldId="468"/>
            <ac:spMk id="7" creationId="{78BC3E34-3BC3-46DF-AD3C-8FE4421F6B20}"/>
          </ac:spMkLst>
        </pc:spChg>
        <pc:spChg chg="add">
          <ac:chgData name="Bea Montenegro" userId="65d3c91a-73e9-4799-becb-247b768c9783" providerId="ADAL" clId="{1E935125-231D-4C33-8737-9E086A53F46F}" dt="2020-09-30T05:07:12.448" v="4837" actId="22"/>
          <ac:spMkLst>
            <pc:docMk/>
            <pc:sldMk cId="3340950907" sldId="468"/>
            <ac:spMk id="13" creationId="{12ADF480-E306-420F-BCB4-DF0F9D5C9811}"/>
          </ac:spMkLst>
        </pc:spChg>
        <pc:picChg chg="del">
          <ac:chgData name="Bea Montenegro" userId="65d3c91a-73e9-4799-becb-247b768c9783" providerId="ADAL" clId="{1E935125-231D-4C33-8737-9E086A53F46F}" dt="2020-09-30T05:07:11.083" v="4836" actId="478"/>
          <ac:picMkLst>
            <pc:docMk/>
            <pc:sldMk cId="3340950907" sldId="468"/>
            <ac:picMk id="4" creationId="{AB4CE075-9EC5-4D56-9949-80AE6E976D20}"/>
          </ac:picMkLst>
        </pc:picChg>
        <pc:picChg chg="mod">
          <ac:chgData name="Bea Montenegro" userId="65d3c91a-73e9-4799-becb-247b768c9783" providerId="ADAL" clId="{1E935125-231D-4C33-8737-9E086A53F46F}" dt="2020-09-30T05:02:59.256" v="4773" actId="14826"/>
          <ac:picMkLst>
            <pc:docMk/>
            <pc:sldMk cId="3340950907" sldId="468"/>
            <ac:picMk id="6" creationId="{FEB28A38-F417-40CB-9F5A-A3DE3E489622}"/>
          </ac:picMkLst>
        </pc:picChg>
        <pc:picChg chg="add del">
          <ac:chgData name="Bea Montenegro" userId="65d3c91a-73e9-4799-becb-247b768c9783" providerId="ADAL" clId="{1E935125-231D-4C33-8737-9E086A53F46F}" dt="2020-09-30T05:02:56.194" v="4772" actId="478"/>
          <ac:picMkLst>
            <pc:docMk/>
            <pc:sldMk cId="3340950907" sldId="468"/>
            <ac:picMk id="9" creationId="{D28329D6-60C5-4654-8CFB-7F9D6DADB9F1}"/>
          </ac:picMkLst>
        </pc:picChg>
        <pc:picChg chg="add">
          <ac:chgData name="Bea Montenegro" userId="65d3c91a-73e9-4799-becb-247b768c9783" providerId="ADAL" clId="{1E935125-231D-4C33-8737-9E086A53F46F}" dt="2020-09-30T05:07:12.448" v="4837" actId="22"/>
          <ac:picMkLst>
            <pc:docMk/>
            <pc:sldMk cId="3340950907" sldId="468"/>
            <ac:picMk id="11" creationId="{D2FEF369-BAD0-4856-980E-EEB8117A9B46}"/>
          </ac:picMkLst>
        </pc:picChg>
      </pc:sldChg>
      <pc:sldChg chg="addSp delSp modSp add del mod ord">
        <pc:chgData name="Bea Montenegro" userId="65d3c91a-73e9-4799-becb-247b768c9783" providerId="ADAL" clId="{1E935125-231D-4C33-8737-9E086A53F46F}" dt="2020-09-30T05:51:05.690" v="6029" actId="2696"/>
        <pc:sldMkLst>
          <pc:docMk/>
          <pc:sldMk cId="621530733" sldId="469"/>
        </pc:sldMkLst>
        <pc:spChg chg="mod">
          <ac:chgData name="Bea Montenegro" userId="65d3c91a-73e9-4799-becb-247b768c9783" providerId="ADAL" clId="{1E935125-231D-4C33-8737-9E086A53F46F}" dt="2020-09-30T05:11:19.443" v="4986" actId="20577"/>
          <ac:spMkLst>
            <pc:docMk/>
            <pc:sldMk cId="621530733" sldId="469"/>
            <ac:spMk id="3" creationId="{6775BCBC-80AD-4BB5-B2F3-2A55BDDB08C4}"/>
          </ac:spMkLst>
        </pc:spChg>
        <pc:spChg chg="add del mod">
          <ac:chgData name="Bea Montenegro" userId="65d3c91a-73e9-4799-becb-247b768c9783" providerId="ADAL" clId="{1E935125-231D-4C33-8737-9E086A53F46F}" dt="2020-09-30T05:50:45.713" v="6013" actId="21"/>
          <ac:spMkLst>
            <pc:docMk/>
            <pc:sldMk cId="621530733" sldId="469"/>
            <ac:spMk id="4" creationId="{C0E7AD7A-9F8C-4E31-8A7B-45F8B8A942BD}"/>
          </ac:spMkLst>
        </pc:spChg>
        <pc:spChg chg="del">
          <ac:chgData name="Bea Montenegro" userId="65d3c91a-73e9-4799-becb-247b768c9783" providerId="ADAL" clId="{1E935125-231D-4C33-8737-9E086A53F46F}" dt="2020-09-30T05:11:06.699" v="4972" actId="478"/>
          <ac:spMkLst>
            <pc:docMk/>
            <pc:sldMk cId="621530733" sldId="469"/>
            <ac:spMk id="5" creationId="{5631813B-B013-4183-B6FE-5F4B8426E334}"/>
          </ac:spMkLst>
        </pc:spChg>
        <pc:spChg chg="del">
          <ac:chgData name="Bea Montenegro" userId="65d3c91a-73e9-4799-becb-247b768c9783" providerId="ADAL" clId="{1E935125-231D-4C33-8737-9E086A53F46F}" dt="2020-09-30T05:11:07.587" v="4973" actId="478"/>
          <ac:spMkLst>
            <pc:docMk/>
            <pc:sldMk cId="621530733" sldId="469"/>
            <ac:spMk id="7" creationId="{78BC3E34-3BC3-46DF-AD3C-8FE4421F6B20}"/>
          </ac:spMkLst>
        </pc:spChg>
        <pc:spChg chg="mod">
          <ac:chgData name="Bea Montenegro" userId="65d3c91a-73e9-4799-becb-247b768c9783" providerId="ADAL" clId="{1E935125-231D-4C33-8737-9E086A53F46F}" dt="2020-09-30T05:11:10.946" v="4975" actId="20577"/>
          <ac:spMkLst>
            <pc:docMk/>
            <pc:sldMk cId="621530733" sldId="469"/>
            <ac:spMk id="13" creationId="{12ADF480-E306-420F-BCB4-DF0F9D5C9811}"/>
          </ac:spMkLst>
        </pc:spChg>
      </pc:sldChg>
      <pc:sldChg chg="modSp add del mod ord">
        <pc:chgData name="Bea Montenegro" userId="65d3c91a-73e9-4799-becb-247b768c9783" providerId="ADAL" clId="{1E935125-231D-4C33-8737-9E086A53F46F}" dt="2020-09-30T05:51:11.749" v="6030" actId="2696"/>
        <pc:sldMkLst>
          <pc:docMk/>
          <pc:sldMk cId="3303130035" sldId="470"/>
        </pc:sldMkLst>
        <pc:spChg chg="mod">
          <ac:chgData name="Bea Montenegro" userId="65d3c91a-73e9-4799-becb-247b768c9783" providerId="ADAL" clId="{1E935125-231D-4C33-8737-9E086A53F46F}" dt="2020-09-30T05:25:28.491" v="5519" actId="20577"/>
          <ac:spMkLst>
            <pc:docMk/>
            <pc:sldMk cId="3303130035" sldId="470"/>
            <ac:spMk id="9" creationId="{1ED21772-8FE2-4F1D-BF25-411FA5F3DB0F}"/>
          </ac:spMkLst>
        </pc:spChg>
        <pc:spChg chg="mod">
          <ac:chgData name="Bea Montenegro" userId="65d3c91a-73e9-4799-becb-247b768c9783" providerId="ADAL" clId="{1E935125-231D-4C33-8737-9E086A53F46F}" dt="2020-09-30T05:11:34.099" v="4991" actId="20577"/>
          <ac:spMkLst>
            <pc:docMk/>
            <pc:sldMk cId="3303130035" sldId="470"/>
            <ac:spMk id="50" creationId="{2A71D463-AEF6-4941-9F38-91FBC3A2852C}"/>
          </ac:spMkLst>
        </pc:spChg>
      </pc:sldChg>
      <pc:sldChg chg="modSp add mod">
        <pc:chgData name="Bea Montenegro" userId="65d3c91a-73e9-4799-becb-247b768c9783" providerId="ADAL" clId="{1E935125-231D-4C33-8737-9E086A53F46F}" dt="2020-09-30T05:23:56.572" v="5493" actId="20577"/>
        <pc:sldMkLst>
          <pc:docMk/>
          <pc:sldMk cId="793247527" sldId="471"/>
        </pc:sldMkLst>
        <pc:spChg chg="mod">
          <ac:chgData name="Bea Montenegro" userId="65d3c91a-73e9-4799-becb-247b768c9783" providerId="ADAL" clId="{1E935125-231D-4C33-8737-9E086A53F46F}" dt="2020-09-30T05:23:56.572" v="5493" actId="20577"/>
          <ac:spMkLst>
            <pc:docMk/>
            <pc:sldMk cId="793247527" sldId="471"/>
            <ac:spMk id="11" creationId="{134C5397-738D-47C8-BBB3-8BF5B05646ED}"/>
          </ac:spMkLst>
        </pc:spChg>
      </pc:sldChg>
      <pc:sldChg chg="modSp add del mod ord">
        <pc:chgData name="Bea Montenegro" userId="65d3c91a-73e9-4799-becb-247b768c9783" providerId="ADAL" clId="{1E935125-231D-4C33-8737-9E086A53F46F}" dt="2020-09-30T05:51:27.729" v="6034" actId="2696"/>
        <pc:sldMkLst>
          <pc:docMk/>
          <pc:sldMk cId="334452890" sldId="472"/>
        </pc:sldMkLst>
        <pc:spChg chg="mod">
          <ac:chgData name="Bea Montenegro" userId="65d3c91a-73e9-4799-becb-247b768c9783" providerId="ADAL" clId="{1E935125-231D-4C33-8737-9E086A53F46F}" dt="2020-09-30T05:25:04.628" v="5513" actId="20577"/>
          <ac:spMkLst>
            <pc:docMk/>
            <pc:sldMk cId="334452890" sldId="472"/>
            <ac:spMk id="3" creationId="{6775BCBC-80AD-4BB5-B2F3-2A55BDDB08C4}"/>
          </ac:spMkLst>
        </pc:spChg>
        <pc:spChg chg="mod">
          <ac:chgData name="Bea Montenegro" userId="65d3c91a-73e9-4799-becb-247b768c9783" providerId="ADAL" clId="{1E935125-231D-4C33-8737-9E086A53F46F}" dt="2020-09-30T05:24:56.851" v="5511" actId="20577"/>
          <ac:spMkLst>
            <pc:docMk/>
            <pc:sldMk cId="334452890" sldId="472"/>
            <ac:spMk id="13" creationId="{12ADF480-E306-420F-BCB4-DF0F9D5C9811}"/>
          </ac:spMkLst>
        </pc:spChg>
      </pc:sldChg>
      <pc:sldChg chg="modSp add del mod ord replId">
        <pc:chgData name="Bea Montenegro" userId="65d3c91a-73e9-4799-becb-247b768c9783" providerId="ADAL" clId="{1E935125-231D-4C33-8737-9E086A53F46F}" dt="2020-09-30T05:51:43.788" v="6053" actId="2696"/>
        <pc:sldMkLst>
          <pc:docMk/>
          <pc:sldMk cId="2949620865" sldId="473"/>
        </pc:sldMkLst>
        <pc:spChg chg="mod">
          <ac:chgData name="Bea Montenegro" userId="65d3c91a-73e9-4799-becb-247b768c9783" providerId="ADAL" clId="{1E935125-231D-4C33-8737-9E086A53F46F}" dt="2020-09-30T05:25:21.371" v="5517" actId="20577"/>
          <ac:spMkLst>
            <pc:docMk/>
            <pc:sldMk cId="2949620865" sldId="473"/>
            <ac:spMk id="9" creationId="{1ED21772-8FE2-4F1D-BF25-411FA5F3DB0F}"/>
          </ac:spMkLst>
        </pc:spChg>
        <pc:spChg chg="mod">
          <ac:chgData name="Bea Montenegro" userId="65d3c91a-73e9-4799-becb-247b768c9783" providerId="ADAL" clId="{1E935125-231D-4C33-8737-9E086A53F46F}" dt="2020-09-30T05:25:11.699" v="5514" actId="20577"/>
          <ac:spMkLst>
            <pc:docMk/>
            <pc:sldMk cId="2949620865" sldId="473"/>
            <ac:spMk id="50" creationId="{2A71D463-AEF6-4941-9F38-91FBC3A2852C}"/>
          </ac:spMkLst>
        </pc:spChg>
      </pc:sldChg>
      <pc:sldChg chg="modSp add del mod ord">
        <pc:chgData name="Bea Montenegro" userId="65d3c91a-73e9-4799-becb-247b768c9783" providerId="ADAL" clId="{1E935125-231D-4C33-8737-9E086A53F46F}" dt="2020-09-30T05:53:29.784" v="6095" actId="2696"/>
        <pc:sldMkLst>
          <pc:docMk/>
          <pc:sldMk cId="491261603" sldId="474"/>
        </pc:sldMkLst>
        <pc:spChg chg="mod">
          <ac:chgData name="Bea Montenegro" userId="65d3c91a-73e9-4799-becb-247b768c9783" providerId="ADAL" clId="{1E935125-231D-4C33-8737-9E086A53F46F}" dt="2020-09-30T05:26:46.315" v="5613" actId="20577"/>
          <ac:spMkLst>
            <pc:docMk/>
            <pc:sldMk cId="491261603" sldId="474"/>
            <ac:spMk id="2" creationId="{4C14A18A-1E30-47C7-BF6E-5E75D488C52A}"/>
          </ac:spMkLst>
        </pc:spChg>
        <pc:spChg chg="mod">
          <ac:chgData name="Bea Montenegro" userId="65d3c91a-73e9-4799-becb-247b768c9783" providerId="ADAL" clId="{1E935125-231D-4C33-8737-9E086A53F46F}" dt="2020-09-30T05:27:11.868" v="5616" actId="948"/>
          <ac:spMkLst>
            <pc:docMk/>
            <pc:sldMk cId="491261603" sldId="474"/>
            <ac:spMk id="3" creationId="{6775BCBC-80AD-4BB5-B2F3-2A55BDDB08C4}"/>
          </ac:spMkLst>
        </pc:spChg>
      </pc:sldChg>
      <pc:sldChg chg="addSp delSp add del setBg delDesignElem">
        <pc:chgData name="Bea Montenegro" userId="65d3c91a-73e9-4799-becb-247b768c9783" providerId="ADAL" clId="{1E935125-231D-4C33-8737-9E086A53F46F}" dt="2020-09-30T05:41:10.079" v="5773"/>
        <pc:sldMkLst>
          <pc:docMk/>
          <pc:sldMk cId="211000591" sldId="475"/>
        </pc:sldMkLst>
        <pc:spChg chg="add del">
          <ac:chgData name="Bea Montenegro" userId="65d3c91a-73e9-4799-becb-247b768c9783" providerId="ADAL" clId="{1E935125-231D-4C33-8737-9E086A53F46F}" dt="2020-09-30T05:41:10.079" v="5773"/>
          <ac:spMkLst>
            <pc:docMk/>
            <pc:sldMk cId="211000591" sldId="475"/>
            <ac:spMk id="69" creationId="{2029D5AD-8348-4446-B191-6A9B6FE03F21}"/>
          </ac:spMkLst>
        </pc:spChg>
        <pc:spChg chg="add del">
          <ac:chgData name="Bea Montenegro" userId="65d3c91a-73e9-4799-becb-247b768c9783" providerId="ADAL" clId="{1E935125-231D-4C33-8737-9E086A53F46F}" dt="2020-09-30T05:41:10.079" v="5773"/>
          <ac:spMkLst>
            <pc:docMk/>
            <pc:sldMk cId="211000591" sldId="475"/>
            <ac:spMk id="70" creationId="{A3F395A2-2B64-4749-BD93-2F159C7E1FB5}"/>
          </ac:spMkLst>
        </pc:spChg>
        <pc:spChg chg="add del">
          <ac:chgData name="Bea Montenegro" userId="65d3c91a-73e9-4799-becb-247b768c9783" providerId="ADAL" clId="{1E935125-231D-4C33-8737-9E086A53F46F}" dt="2020-09-30T05:41:10.079" v="5773"/>
          <ac:spMkLst>
            <pc:docMk/>
            <pc:sldMk cId="211000591" sldId="475"/>
            <ac:spMk id="76" creationId="{5CF0135B-EAB8-4CA0-896C-2D897ECD28BC}"/>
          </ac:spMkLst>
        </pc:spChg>
        <pc:spChg chg="add del">
          <ac:chgData name="Bea Montenegro" userId="65d3c91a-73e9-4799-becb-247b768c9783" providerId="ADAL" clId="{1E935125-231D-4C33-8737-9E086A53F46F}" dt="2020-09-30T05:41:10.079" v="5773"/>
          <ac:spMkLst>
            <pc:docMk/>
            <pc:sldMk cId="211000591" sldId="475"/>
            <ac:spMk id="78" creationId="{92C3387C-D24F-4737-8A37-1DC5CFF09CFA}"/>
          </ac:spMkLst>
        </pc:spChg>
      </pc:sldChg>
      <pc:sldChg chg="modSp add mod">
        <pc:chgData name="Bea Montenegro" userId="65d3c91a-73e9-4799-becb-247b768c9783" providerId="ADAL" clId="{1E935125-231D-4C33-8737-9E086A53F46F}" dt="2020-09-30T05:52:34.338" v="6066" actId="242"/>
        <pc:sldMkLst>
          <pc:docMk/>
          <pc:sldMk cId="970188011" sldId="475"/>
        </pc:sldMkLst>
        <pc:spChg chg="mod">
          <ac:chgData name="Bea Montenegro" userId="65d3c91a-73e9-4799-becb-247b768c9783" providerId="ADAL" clId="{1E935125-231D-4C33-8737-9E086A53F46F}" dt="2020-09-30T05:52:34.338" v="6066" actId="242"/>
          <ac:spMkLst>
            <pc:docMk/>
            <pc:sldMk cId="970188011" sldId="475"/>
            <ac:spMk id="3" creationId="{6775BCBC-80AD-4BB5-B2F3-2A55BDDB08C4}"/>
          </ac:spMkLst>
        </pc:spChg>
      </pc:sldChg>
      <pc:sldChg chg="addSp modSp add mod ord">
        <pc:chgData name="Bea Montenegro" userId="65d3c91a-73e9-4799-becb-247b768c9783" providerId="ADAL" clId="{1E935125-231D-4C33-8737-9E086A53F46F}" dt="2020-09-30T05:52:29.874" v="6065" actId="242"/>
        <pc:sldMkLst>
          <pc:docMk/>
          <pc:sldMk cId="3456600459" sldId="476"/>
        </pc:sldMkLst>
        <pc:spChg chg="mod">
          <ac:chgData name="Bea Montenegro" userId="65d3c91a-73e9-4799-becb-247b768c9783" providerId="ADAL" clId="{1E935125-231D-4C33-8737-9E086A53F46F}" dt="2020-09-30T05:45:33.595" v="5871" actId="20577"/>
          <ac:spMkLst>
            <pc:docMk/>
            <pc:sldMk cId="3456600459" sldId="476"/>
            <ac:spMk id="2" creationId="{4C14A18A-1E30-47C7-BF6E-5E75D488C52A}"/>
          </ac:spMkLst>
        </pc:spChg>
        <pc:spChg chg="mod">
          <ac:chgData name="Bea Montenegro" userId="65d3c91a-73e9-4799-becb-247b768c9783" providerId="ADAL" clId="{1E935125-231D-4C33-8737-9E086A53F46F}" dt="2020-09-30T05:52:29.874" v="6065" actId="242"/>
          <ac:spMkLst>
            <pc:docMk/>
            <pc:sldMk cId="3456600459" sldId="476"/>
            <ac:spMk id="3" creationId="{6775BCBC-80AD-4BB5-B2F3-2A55BDDB08C4}"/>
          </ac:spMkLst>
        </pc:spChg>
        <pc:spChg chg="add mod">
          <ac:chgData name="Bea Montenegro" userId="65d3c91a-73e9-4799-becb-247b768c9783" providerId="ADAL" clId="{1E935125-231D-4C33-8737-9E086A53F46F}" dt="2020-09-30T05:47:17.921" v="5996" actId="1076"/>
          <ac:spMkLst>
            <pc:docMk/>
            <pc:sldMk cId="3456600459" sldId="476"/>
            <ac:spMk id="5" creationId="{8C601BD5-771F-47AE-A69C-CB96572245F1}"/>
          </ac:spMkLst>
        </pc:spChg>
      </pc:sldChg>
      <pc:sldChg chg="addSp delSp modSp add mod ord">
        <pc:chgData name="Bea Montenegro" userId="65d3c91a-73e9-4799-becb-247b768c9783" providerId="ADAL" clId="{1E935125-231D-4C33-8737-9E086A53F46F}" dt="2020-09-30T05:52:25.235" v="6064" actId="242"/>
        <pc:sldMkLst>
          <pc:docMk/>
          <pc:sldMk cId="1155975151" sldId="477"/>
        </pc:sldMkLst>
        <pc:spChg chg="mod">
          <ac:chgData name="Bea Montenegro" userId="65d3c91a-73e9-4799-becb-247b768c9783" providerId="ADAL" clId="{1E935125-231D-4C33-8737-9E086A53F46F}" dt="2020-09-30T05:52:25.235" v="6064" actId="242"/>
          <ac:spMkLst>
            <pc:docMk/>
            <pc:sldMk cId="1155975151" sldId="477"/>
            <ac:spMk id="3" creationId="{6775BCBC-80AD-4BB5-B2F3-2A55BDDB08C4}"/>
          </ac:spMkLst>
        </pc:spChg>
        <pc:spChg chg="del">
          <ac:chgData name="Bea Montenegro" userId="65d3c91a-73e9-4799-becb-247b768c9783" providerId="ADAL" clId="{1E935125-231D-4C33-8737-9E086A53F46F}" dt="2020-09-30T05:50:55.354" v="6025" actId="478"/>
          <ac:spMkLst>
            <pc:docMk/>
            <pc:sldMk cId="1155975151" sldId="477"/>
            <ac:spMk id="5" creationId="{8C601BD5-771F-47AE-A69C-CB96572245F1}"/>
          </ac:spMkLst>
        </pc:spChg>
        <pc:spChg chg="add mod">
          <ac:chgData name="Bea Montenegro" userId="65d3c91a-73e9-4799-becb-247b768c9783" providerId="ADAL" clId="{1E935125-231D-4C33-8737-9E086A53F46F}" dt="2020-09-30T05:51:01.442" v="6028" actId="1076"/>
          <ac:spMkLst>
            <pc:docMk/>
            <pc:sldMk cId="1155975151" sldId="477"/>
            <ac:spMk id="6" creationId="{6D55356B-4757-4D21-A14A-A66B36723DA2}"/>
          </ac:spMkLst>
        </pc:spChg>
      </pc:sldChg>
      <pc:sldChg chg="add ord replId">
        <pc:chgData name="Bea Montenegro" userId="65d3c91a-73e9-4799-becb-247b768c9783" providerId="ADAL" clId="{1E935125-231D-4C33-8737-9E086A53F46F}" dt="2020-09-30T05:50:41.692" v="6012"/>
        <pc:sldMkLst>
          <pc:docMk/>
          <pc:sldMk cId="955648485" sldId="478"/>
        </pc:sldMkLst>
      </pc:sldChg>
      <pc:sldChg chg="delSp modSp add mod ord">
        <pc:chgData name="Bea Montenegro" userId="65d3c91a-73e9-4799-becb-247b768c9783" providerId="ADAL" clId="{1E935125-231D-4C33-8737-9E086A53F46F}" dt="2020-09-30T05:52:19.149" v="6063" actId="242"/>
        <pc:sldMkLst>
          <pc:docMk/>
          <pc:sldMk cId="1667045328" sldId="479"/>
        </pc:sldMkLst>
        <pc:spChg chg="mod">
          <ac:chgData name="Bea Montenegro" userId="65d3c91a-73e9-4799-becb-247b768c9783" providerId="ADAL" clId="{1E935125-231D-4C33-8737-9E086A53F46F}" dt="2020-09-30T05:52:19.149" v="6063" actId="242"/>
          <ac:spMkLst>
            <pc:docMk/>
            <pc:sldMk cId="1667045328" sldId="479"/>
            <ac:spMk id="3" creationId="{6775BCBC-80AD-4BB5-B2F3-2A55BDDB08C4}"/>
          </ac:spMkLst>
        </pc:spChg>
        <pc:spChg chg="del">
          <ac:chgData name="Bea Montenegro" userId="65d3c91a-73e9-4799-becb-247b768c9783" providerId="ADAL" clId="{1E935125-231D-4C33-8737-9E086A53F46F}" dt="2020-09-30T05:51:30.995" v="6035" actId="478"/>
          <ac:spMkLst>
            <pc:docMk/>
            <pc:sldMk cId="1667045328" sldId="479"/>
            <ac:spMk id="6" creationId="{6D55356B-4757-4D21-A14A-A66B36723DA2}"/>
          </ac:spMkLst>
        </pc:spChg>
      </pc:sldChg>
      <pc:sldChg chg="add ord replId">
        <pc:chgData name="Bea Montenegro" userId="65d3c91a-73e9-4799-becb-247b768c9783" providerId="ADAL" clId="{1E935125-231D-4C33-8737-9E086A53F46F}" dt="2020-09-30T05:51:24.139" v="6033"/>
        <pc:sldMkLst>
          <pc:docMk/>
          <pc:sldMk cId="2784569382" sldId="480"/>
        </pc:sldMkLst>
      </pc:sldChg>
      <pc:sldChg chg="modSp add mod ord">
        <pc:chgData name="Bea Montenegro" userId="65d3c91a-73e9-4799-becb-247b768c9783" providerId="ADAL" clId="{1E935125-231D-4C33-8737-9E086A53F46F}" dt="2020-09-30T05:53:19.783" v="6094" actId="242"/>
        <pc:sldMkLst>
          <pc:docMk/>
          <pc:sldMk cId="3066469013" sldId="481"/>
        </pc:sldMkLst>
        <pc:spChg chg="mod">
          <ac:chgData name="Bea Montenegro" userId="65d3c91a-73e9-4799-becb-247b768c9783" providerId="ADAL" clId="{1E935125-231D-4C33-8737-9E086A53F46F}" dt="2020-09-30T05:53:19.783" v="6094" actId="242"/>
          <ac:spMkLst>
            <pc:docMk/>
            <pc:sldMk cId="3066469013" sldId="481"/>
            <ac:spMk id="3" creationId="{6775BCBC-80AD-4BB5-B2F3-2A55BDDB08C4}"/>
          </ac:spMkLst>
        </pc:spChg>
      </pc:sldChg>
      <pc:sldChg chg="modSp add mod ord">
        <pc:chgData name="Bea Montenegro" userId="65d3c91a-73e9-4799-becb-247b768c9783" providerId="ADAL" clId="{1E935125-231D-4C33-8737-9E086A53F46F}" dt="2020-09-30T05:54:02.354" v="6125" actId="13926"/>
        <pc:sldMkLst>
          <pc:docMk/>
          <pc:sldMk cId="1914795027" sldId="482"/>
        </pc:sldMkLst>
        <pc:spChg chg="mod">
          <ac:chgData name="Bea Montenegro" userId="65d3c91a-73e9-4799-becb-247b768c9783" providerId="ADAL" clId="{1E935125-231D-4C33-8737-9E086A53F46F}" dt="2020-09-30T05:54:02.354" v="6125" actId="13926"/>
          <ac:spMkLst>
            <pc:docMk/>
            <pc:sldMk cId="1914795027" sldId="482"/>
            <ac:spMk id="3" creationId="{6775BCBC-80AD-4BB5-B2F3-2A55BDDB08C4}"/>
          </ac:spMkLst>
        </pc:spChg>
      </pc:sldChg>
    </pc:docChg>
  </pc:docChgLst>
  <pc:docChgLst>
    <pc:chgData name="Julia Abrenica" userId="S::julia@compliantlearningresources.com.au::96315213-1555-486e-a58f-6843b9f1aad8" providerId="AD" clId="Web-{F3A106EB-BB71-9CEC-C726-524473DFD750}"/>
    <pc:docChg chg="modSld">
      <pc:chgData name="Julia Abrenica" userId="S::julia@compliantlearningresources.com.au::96315213-1555-486e-a58f-6843b9f1aad8" providerId="AD" clId="Web-{F3A106EB-BB71-9CEC-C726-524473DFD750}" dt="2020-09-29T23:14:19.444" v="4" actId="20577"/>
      <pc:docMkLst>
        <pc:docMk/>
      </pc:docMkLst>
      <pc:sldChg chg="modSp">
        <pc:chgData name="Julia Abrenica" userId="S::julia@compliantlearningresources.com.au::96315213-1555-486e-a58f-6843b9f1aad8" providerId="AD" clId="Web-{F3A106EB-BB71-9CEC-C726-524473DFD750}" dt="2020-09-29T23:14:19.444" v="4" actId="20577"/>
        <pc:sldMkLst>
          <pc:docMk/>
          <pc:sldMk cId="3309321102" sldId="261"/>
        </pc:sldMkLst>
        <pc:spChg chg="mod">
          <ac:chgData name="Julia Abrenica" userId="S::julia@compliantlearningresources.com.au::96315213-1555-486e-a58f-6843b9f1aad8" providerId="AD" clId="Web-{F3A106EB-BB71-9CEC-C726-524473DFD750}" dt="2020-09-29T23:14:19.444" v="4" actId="20577"/>
          <ac:spMkLst>
            <pc:docMk/>
            <pc:sldMk cId="3309321102" sldId="261"/>
            <ac:spMk id="2" creationId="{9A8A317F-D285-4374-B7C2-459FCAF06D1E}"/>
          </ac:spMkLst>
        </pc:spChg>
      </pc:sldChg>
    </pc:docChg>
  </pc:docChgLst>
  <pc:docChgLst>
    <pc:chgData name="Bea Montenegro" userId="65d3c91a-73e9-4799-becb-247b768c9783" providerId="ADAL" clId="{7A51DAD6-4B66-469D-8659-1C56FC90DE80}"/>
    <pc:docChg chg="undo redo custSel addSld delSld modSld delMainMaster">
      <pc:chgData name="Bea Montenegro" userId="65d3c91a-73e9-4799-becb-247b768c9783" providerId="ADAL" clId="{7A51DAD6-4B66-469D-8659-1C56FC90DE80}" dt="2020-09-30T06:42:00.187" v="334" actId="12"/>
      <pc:docMkLst>
        <pc:docMk/>
      </pc:docMkLst>
      <pc:sldChg chg="modSp mod">
        <pc:chgData name="Bea Montenegro" userId="65d3c91a-73e9-4799-becb-247b768c9783" providerId="ADAL" clId="{7A51DAD6-4B66-469D-8659-1C56FC90DE80}" dt="2020-09-30T06:28:43.381" v="90" actId="208"/>
        <pc:sldMkLst>
          <pc:docMk/>
          <pc:sldMk cId="1250537858" sldId="423"/>
        </pc:sldMkLst>
        <pc:spChg chg="mod">
          <ac:chgData name="Bea Montenegro" userId="65d3c91a-73e9-4799-becb-247b768c9783" providerId="ADAL" clId="{7A51DAD6-4B66-469D-8659-1C56FC90DE80}" dt="2020-09-30T06:24:05.620" v="48" actId="12"/>
          <ac:spMkLst>
            <pc:docMk/>
            <pc:sldMk cId="1250537858" sldId="423"/>
            <ac:spMk id="3" creationId="{6775BCBC-80AD-4BB5-B2F3-2A55BDDB08C4}"/>
          </ac:spMkLst>
        </pc:spChg>
        <pc:spChg chg="mod">
          <ac:chgData name="Bea Montenegro" userId="65d3c91a-73e9-4799-becb-247b768c9783" providerId="ADAL" clId="{7A51DAD6-4B66-469D-8659-1C56FC90DE80}" dt="2020-09-30T06:28:43.381" v="90" actId="208"/>
          <ac:spMkLst>
            <pc:docMk/>
            <pc:sldMk cId="1250537858" sldId="423"/>
            <ac:spMk id="4" creationId="{36753B25-8925-4BF5-960A-E0B7B037949B}"/>
          </ac:spMkLst>
        </pc:spChg>
      </pc:sldChg>
      <pc:sldChg chg="addSp delSp modSp add del mod delDesignElem">
        <pc:chgData name="Bea Montenegro" userId="65d3c91a-73e9-4799-becb-247b768c9783" providerId="ADAL" clId="{7A51DAD6-4B66-469D-8659-1C56FC90DE80}" dt="2020-09-30T06:25:26.152" v="62" actId="2696"/>
        <pc:sldMkLst>
          <pc:docMk/>
          <pc:sldMk cId="1760229159" sldId="424"/>
        </pc:sldMkLst>
        <pc:spChg chg="mod">
          <ac:chgData name="Bea Montenegro" userId="65d3c91a-73e9-4799-becb-247b768c9783" providerId="ADAL" clId="{7A51DAD6-4B66-469D-8659-1C56FC90DE80}" dt="2020-09-30T06:08:37.364" v="28" actId="12"/>
          <ac:spMkLst>
            <pc:docMk/>
            <pc:sldMk cId="1760229159" sldId="424"/>
            <ac:spMk id="3" creationId="{6775BCBC-80AD-4BB5-B2F3-2A55BDDB08C4}"/>
          </ac:spMkLst>
        </pc:spChg>
        <pc:spChg chg="add del">
          <ac:chgData name="Bea Montenegro" userId="65d3c91a-73e9-4799-becb-247b768c9783" providerId="ADAL" clId="{7A51DAD6-4B66-469D-8659-1C56FC90DE80}" dt="2020-09-30T06:05:58.915" v="24"/>
          <ac:spMkLst>
            <pc:docMk/>
            <pc:sldMk cId="1760229159" sldId="424"/>
            <ac:spMk id="69" creationId="{2029D5AD-8348-4446-B191-6A9B6FE03F21}"/>
          </ac:spMkLst>
        </pc:spChg>
        <pc:spChg chg="add del">
          <ac:chgData name="Bea Montenegro" userId="65d3c91a-73e9-4799-becb-247b768c9783" providerId="ADAL" clId="{7A51DAD6-4B66-469D-8659-1C56FC90DE80}" dt="2020-09-30T06:05:58.915" v="24"/>
          <ac:spMkLst>
            <pc:docMk/>
            <pc:sldMk cId="1760229159" sldId="424"/>
            <ac:spMk id="70" creationId="{A3F395A2-2B64-4749-BD93-2F159C7E1FB5}"/>
          </ac:spMkLst>
        </pc:spChg>
        <pc:spChg chg="add del">
          <ac:chgData name="Bea Montenegro" userId="65d3c91a-73e9-4799-becb-247b768c9783" providerId="ADAL" clId="{7A51DAD6-4B66-469D-8659-1C56FC90DE80}" dt="2020-09-30T06:05:58.915" v="24"/>
          <ac:spMkLst>
            <pc:docMk/>
            <pc:sldMk cId="1760229159" sldId="424"/>
            <ac:spMk id="76" creationId="{5CF0135B-EAB8-4CA0-896C-2D897ECD28BC}"/>
          </ac:spMkLst>
        </pc:spChg>
        <pc:spChg chg="add del">
          <ac:chgData name="Bea Montenegro" userId="65d3c91a-73e9-4799-becb-247b768c9783" providerId="ADAL" clId="{7A51DAD6-4B66-469D-8659-1C56FC90DE80}" dt="2020-09-30T06:05:58.915" v="24"/>
          <ac:spMkLst>
            <pc:docMk/>
            <pc:sldMk cId="1760229159" sldId="424"/>
            <ac:spMk id="78" creationId="{92C3387C-D24F-4737-8A37-1DC5CFF09CFA}"/>
          </ac:spMkLst>
        </pc:spChg>
        <pc:picChg chg="del">
          <ac:chgData name="Bea Montenegro" userId="65d3c91a-73e9-4799-becb-247b768c9783" providerId="ADAL" clId="{7A51DAD6-4B66-469D-8659-1C56FC90DE80}" dt="2020-09-30T06:23:32.867" v="38" actId="478"/>
          <ac:picMkLst>
            <pc:docMk/>
            <pc:sldMk cId="1760229159" sldId="424"/>
            <ac:picMk id="4" creationId="{AB4CE075-9EC5-4D56-9949-80AE6E976D20}"/>
          </ac:picMkLst>
        </pc:picChg>
        <pc:picChg chg="add del mod">
          <ac:chgData name="Bea Montenegro" userId="65d3c91a-73e9-4799-becb-247b768c9783" providerId="ADAL" clId="{7A51DAD6-4B66-469D-8659-1C56FC90DE80}" dt="2020-09-30T06:23:36.083" v="42" actId="22"/>
          <ac:picMkLst>
            <pc:docMk/>
            <pc:sldMk cId="1760229159" sldId="424"/>
            <ac:picMk id="5" creationId="{8FD08A68-073C-4258-9481-45487BE4FB2C}"/>
          </ac:picMkLst>
        </pc:picChg>
        <pc:picChg chg="add">
          <ac:chgData name="Bea Montenegro" userId="65d3c91a-73e9-4799-becb-247b768c9783" providerId="ADAL" clId="{7A51DAD6-4B66-469D-8659-1C56FC90DE80}" dt="2020-09-30T06:23:36.912" v="43" actId="22"/>
          <ac:picMkLst>
            <pc:docMk/>
            <pc:sldMk cId="1760229159" sldId="424"/>
            <ac:picMk id="6" creationId="{91442F89-3912-4AAE-9D67-854137546128}"/>
          </ac:picMkLst>
        </pc:picChg>
      </pc:sldChg>
      <pc:sldChg chg="addSp delSp delDesignElem">
        <pc:chgData name="Bea Montenegro" userId="65d3c91a-73e9-4799-becb-247b768c9783" providerId="ADAL" clId="{7A51DAD6-4B66-469D-8659-1C56FC90DE80}" dt="2020-09-30T06:27:20.572" v="87"/>
        <pc:sldMkLst>
          <pc:docMk/>
          <pc:sldMk cId="4055469947" sldId="425"/>
        </pc:sldMkLst>
        <pc:spChg chg="add del">
          <ac:chgData name="Bea Montenegro" userId="65d3c91a-73e9-4799-becb-247b768c9783" providerId="ADAL" clId="{7A51DAD6-4B66-469D-8659-1C56FC90DE80}" dt="2020-09-30T06:27:20.572" v="87"/>
          <ac:spMkLst>
            <pc:docMk/>
            <pc:sldMk cId="4055469947" sldId="425"/>
            <ac:spMk id="28" creationId="{D74A4382-E3AD-430A-9A1F-DFA3E0E77A7D}"/>
          </ac:spMkLst>
        </pc:spChg>
        <pc:spChg chg="add del">
          <ac:chgData name="Bea Montenegro" userId="65d3c91a-73e9-4799-becb-247b768c9783" providerId="ADAL" clId="{7A51DAD6-4B66-469D-8659-1C56FC90DE80}" dt="2020-09-30T06:27:20.572" v="87"/>
          <ac:spMkLst>
            <pc:docMk/>
            <pc:sldMk cId="4055469947" sldId="425"/>
            <ac:spMk id="29" creationId="{5A59F003-E00A-43F9-91DC-CC54E3B87466}"/>
          </ac:spMkLst>
        </pc:spChg>
        <pc:spChg chg="add del">
          <ac:chgData name="Bea Montenegro" userId="65d3c91a-73e9-4799-becb-247b768c9783" providerId="ADAL" clId="{7A51DAD6-4B66-469D-8659-1C56FC90DE80}" dt="2020-09-30T06:27:20.572" v="87"/>
          <ac:spMkLst>
            <pc:docMk/>
            <pc:sldMk cId="4055469947" sldId="425"/>
            <ac:spMk id="30" creationId="{79F40191-0F44-4FD1-82CC-ACB507C14BE6}"/>
          </ac:spMkLst>
        </pc:spChg>
      </pc:sldChg>
      <pc:sldChg chg="addSp delSp modSp mod">
        <pc:chgData name="Bea Montenegro" userId="65d3c91a-73e9-4799-becb-247b768c9783" providerId="ADAL" clId="{7A51DAD6-4B66-469D-8659-1C56FC90DE80}" dt="2020-09-30T06:32:18.387" v="245" actId="208"/>
        <pc:sldMkLst>
          <pc:docMk/>
          <pc:sldMk cId="1008999719" sldId="428"/>
        </pc:sldMkLst>
        <pc:spChg chg="mod">
          <ac:chgData name="Bea Montenegro" userId="65d3c91a-73e9-4799-becb-247b768c9783" providerId="ADAL" clId="{7A51DAD6-4B66-469D-8659-1C56FC90DE80}" dt="2020-09-30T06:27:20.572" v="87"/>
          <ac:spMkLst>
            <pc:docMk/>
            <pc:sldMk cId="1008999719" sldId="428"/>
            <ac:spMk id="2" creationId="{7D5566BE-0E3A-41BE-A56C-80EC47B64812}"/>
          </ac:spMkLst>
        </pc:spChg>
        <pc:spChg chg="mod">
          <ac:chgData name="Bea Montenegro" userId="65d3c91a-73e9-4799-becb-247b768c9783" providerId="ADAL" clId="{7A51DAD6-4B66-469D-8659-1C56FC90DE80}" dt="2020-09-30T06:24:52.013" v="59" actId="12"/>
          <ac:spMkLst>
            <pc:docMk/>
            <pc:sldMk cId="1008999719" sldId="428"/>
            <ac:spMk id="3" creationId="{895C3B4A-2A61-4C33-91CF-D9A7F7A3E900}"/>
          </ac:spMkLst>
        </pc:spChg>
        <pc:spChg chg="mod">
          <ac:chgData name="Bea Montenegro" userId="65d3c91a-73e9-4799-becb-247b768c9783" providerId="ADAL" clId="{7A51DAD6-4B66-469D-8659-1C56FC90DE80}" dt="2020-09-30T06:09:22.573" v="30" actId="207"/>
          <ac:spMkLst>
            <pc:docMk/>
            <pc:sldMk cId="1008999719" sldId="428"/>
            <ac:spMk id="6" creationId="{0E1EEE1C-B657-4BC6-989D-D0291799C3D1}"/>
          </ac:spMkLst>
        </pc:spChg>
        <pc:spChg chg="mod">
          <ac:chgData name="Bea Montenegro" userId="65d3c91a-73e9-4799-becb-247b768c9783" providerId="ADAL" clId="{7A51DAD6-4B66-469D-8659-1C56FC90DE80}" dt="2020-09-30T06:32:18.387" v="245" actId="208"/>
          <ac:spMkLst>
            <pc:docMk/>
            <pc:sldMk cId="1008999719" sldId="428"/>
            <ac:spMk id="12" creationId="{8E74BA16-ABB4-4668-A77B-F96F06770483}"/>
          </ac:spMkLst>
        </pc:spChg>
        <pc:picChg chg="add">
          <ac:chgData name="Bea Montenegro" userId="65d3c91a-73e9-4799-becb-247b768c9783" providerId="ADAL" clId="{7A51DAD6-4B66-469D-8659-1C56FC90DE80}" dt="2020-09-30T06:23:47.415" v="45" actId="22"/>
          <ac:picMkLst>
            <pc:docMk/>
            <pc:sldMk cId="1008999719" sldId="428"/>
            <ac:picMk id="4" creationId="{3C888449-6505-49CC-9F76-DC9D5FC7D5A3}"/>
          </ac:picMkLst>
        </pc:picChg>
        <pc:picChg chg="del">
          <ac:chgData name="Bea Montenegro" userId="65d3c91a-73e9-4799-becb-247b768c9783" providerId="ADAL" clId="{7A51DAD6-4B66-469D-8659-1C56FC90DE80}" dt="2020-09-30T06:23:45.395" v="44" actId="478"/>
          <ac:picMkLst>
            <pc:docMk/>
            <pc:sldMk cId="1008999719" sldId="428"/>
            <ac:picMk id="5" creationId="{0A0E0D5D-8530-4C03-A3DF-AE17BF4B15D8}"/>
          </ac:picMkLst>
        </pc:picChg>
      </pc:sldChg>
      <pc:sldChg chg="addSp delSp modSp mod delDesignElem">
        <pc:chgData name="Bea Montenegro" userId="65d3c91a-73e9-4799-becb-247b768c9783" providerId="ADAL" clId="{7A51DAD6-4B66-469D-8659-1C56FC90DE80}" dt="2020-09-30T06:39:16.533" v="320" actId="12"/>
        <pc:sldMkLst>
          <pc:docMk/>
          <pc:sldMk cId="3965925546" sldId="442"/>
        </pc:sldMkLst>
        <pc:spChg chg="mod">
          <ac:chgData name="Bea Montenegro" userId="65d3c91a-73e9-4799-becb-247b768c9783" providerId="ADAL" clId="{7A51DAD6-4B66-469D-8659-1C56FC90DE80}" dt="2020-09-30T06:39:16.533" v="320" actId="12"/>
          <ac:spMkLst>
            <pc:docMk/>
            <pc:sldMk cId="3965925546" sldId="442"/>
            <ac:spMk id="16" creationId="{F471A081-D525-4D12-A65C-3A3DDE6B8281}"/>
          </ac:spMkLst>
        </pc:spChg>
        <pc:spChg chg="mod">
          <ac:chgData name="Bea Montenegro" userId="65d3c91a-73e9-4799-becb-247b768c9783" providerId="ADAL" clId="{7A51DAD6-4B66-469D-8659-1C56FC90DE80}" dt="2020-09-30T06:38:53.525" v="319" actId="207"/>
          <ac:spMkLst>
            <pc:docMk/>
            <pc:sldMk cId="3965925546" sldId="442"/>
            <ac:spMk id="20" creationId="{811F70E1-7F8D-4FE8-8D9B-B89612EEF6E5}"/>
          </ac:spMkLst>
        </pc:spChg>
        <pc:spChg chg="add del">
          <ac:chgData name="Bea Montenegro" userId="65d3c91a-73e9-4799-becb-247b768c9783" providerId="ADAL" clId="{7A51DAD6-4B66-469D-8659-1C56FC90DE80}" dt="2020-09-30T06:27:20.572" v="87"/>
          <ac:spMkLst>
            <pc:docMk/>
            <pc:sldMk cId="3965925546" sldId="442"/>
            <ac:spMk id="28" creationId="{E51BA4DF-2BD4-4EC2-B1DB-B27C8AC71864}"/>
          </ac:spMkLst>
        </pc:spChg>
        <pc:picChg chg="add">
          <ac:chgData name="Bea Montenegro" userId="65d3c91a-73e9-4799-becb-247b768c9783" providerId="ADAL" clId="{7A51DAD6-4B66-469D-8659-1C56FC90DE80}" dt="2020-09-30T06:35:33.512" v="288" actId="22"/>
          <ac:picMkLst>
            <pc:docMk/>
            <pc:sldMk cId="3965925546" sldId="442"/>
            <ac:picMk id="2" creationId="{CD65A296-D8AE-4387-BA3D-DBBFC68A23AE}"/>
          </ac:picMkLst>
        </pc:picChg>
        <pc:picChg chg="del">
          <ac:chgData name="Bea Montenegro" userId="65d3c91a-73e9-4799-becb-247b768c9783" providerId="ADAL" clId="{7A51DAD6-4B66-469D-8659-1C56FC90DE80}" dt="2020-09-30T06:35:31.875" v="287" actId="478"/>
          <ac:picMkLst>
            <pc:docMk/>
            <pc:sldMk cId="3965925546" sldId="442"/>
            <ac:picMk id="19" creationId="{B1E3A177-F569-4872-BD83-9EBA47F7921F}"/>
          </ac:picMkLst>
        </pc:picChg>
      </pc:sldChg>
      <pc:sldChg chg="addSp delSp modSp mod">
        <pc:chgData name="Bea Montenegro" userId="65d3c91a-73e9-4799-becb-247b768c9783" providerId="ADAL" clId="{7A51DAD6-4B66-469D-8659-1C56FC90DE80}" dt="2020-09-30T06:27:20.572" v="87"/>
        <pc:sldMkLst>
          <pc:docMk/>
          <pc:sldMk cId="1266441483" sldId="443"/>
        </pc:sldMkLst>
        <pc:spChg chg="mod">
          <ac:chgData name="Bea Montenegro" userId="65d3c91a-73e9-4799-becb-247b768c9783" providerId="ADAL" clId="{7A51DAD6-4B66-469D-8659-1C56FC90DE80}" dt="2020-09-30T06:11:05.644" v="31" actId="207"/>
          <ac:spMkLst>
            <pc:docMk/>
            <pc:sldMk cId="1266441483" sldId="443"/>
            <ac:spMk id="6" creationId="{0E1EEE1C-B657-4BC6-989D-D0291799C3D1}"/>
          </ac:spMkLst>
        </pc:spChg>
        <pc:spChg chg="mod">
          <ac:chgData name="Bea Montenegro" userId="65d3c91a-73e9-4799-becb-247b768c9783" providerId="ADAL" clId="{7A51DAD6-4B66-469D-8659-1C56FC90DE80}" dt="2020-09-30T06:27:20.572" v="87"/>
          <ac:spMkLst>
            <pc:docMk/>
            <pc:sldMk cId="1266441483" sldId="443"/>
            <ac:spMk id="9" creationId="{10DC6611-A5B7-424F-A52C-74234F2BBEE2}"/>
          </ac:spMkLst>
        </pc:spChg>
        <pc:spChg chg="mod">
          <ac:chgData name="Bea Montenegro" userId="65d3c91a-73e9-4799-becb-247b768c9783" providerId="ADAL" clId="{7A51DAD6-4B66-469D-8659-1C56FC90DE80}" dt="2020-09-30T06:27:20.572" v="87"/>
          <ac:spMkLst>
            <pc:docMk/>
            <pc:sldMk cId="1266441483" sldId="443"/>
            <ac:spMk id="11" creationId="{134C5397-738D-47C8-BBB3-8BF5B05646ED}"/>
          </ac:spMkLst>
        </pc:spChg>
        <pc:picChg chg="add">
          <ac:chgData name="Bea Montenegro" userId="65d3c91a-73e9-4799-becb-247b768c9783" providerId="ADAL" clId="{7A51DAD6-4B66-469D-8659-1C56FC90DE80}" dt="2020-09-30T06:23:52.231" v="47" actId="22"/>
          <ac:picMkLst>
            <pc:docMk/>
            <pc:sldMk cId="1266441483" sldId="443"/>
            <ac:picMk id="2" creationId="{B6E9BA67-EB5D-496D-AF1A-94987CE8AE9F}"/>
          </ac:picMkLst>
        </pc:picChg>
        <pc:picChg chg="del">
          <ac:chgData name="Bea Montenegro" userId="65d3c91a-73e9-4799-becb-247b768c9783" providerId="ADAL" clId="{7A51DAD6-4B66-469D-8659-1C56FC90DE80}" dt="2020-09-30T06:23:50.819" v="46" actId="478"/>
          <ac:picMkLst>
            <pc:docMk/>
            <pc:sldMk cId="1266441483" sldId="443"/>
            <ac:picMk id="5" creationId="{0A0E0D5D-8530-4C03-A3DF-AE17BF4B15D8}"/>
          </ac:picMkLst>
        </pc:picChg>
      </pc:sldChg>
      <pc:sldChg chg="addSp delSp modSp mod delDesignElem">
        <pc:chgData name="Bea Montenegro" userId="65d3c91a-73e9-4799-becb-247b768c9783" providerId="ADAL" clId="{7A51DAD6-4B66-469D-8659-1C56FC90DE80}" dt="2020-09-30T06:37:53.275" v="311" actId="208"/>
        <pc:sldMkLst>
          <pc:docMk/>
          <pc:sldMk cId="2417889347" sldId="447"/>
        </pc:sldMkLst>
        <pc:spChg chg="mod">
          <ac:chgData name="Bea Montenegro" userId="65d3c91a-73e9-4799-becb-247b768c9783" providerId="ADAL" clId="{7A51DAD6-4B66-469D-8659-1C56FC90DE80}" dt="2020-09-30T06:37:53.275" v="311" actId="208"/>
          <ac:spMkLst>
            <pc:docMk/>
            <pc:sldMk cId="2417889347" sldId="447"/>
            <ac:spMk id="4" creationId="{8520D760-807C-49D7-B615-1EB2D960E93B}"/>
          </ac:spMkLst>
        </pc:spChg>
        <pc:spChg chg="add del">
          <ac:chgData name="Bea Montenegro" userId="65d3c91a-73e9-4799-becb-247b768c9783" providerId="ADAL" clId="{7A51DAD6-4B66-469D-8659-1C56FC90DE80}" dt="2020-09-30T06:27:20.572" v="87"/>
          <ac:spMkLst>
            <pc:docMk/>
            <pc:sldMk cId="2417889347" sldId="447"/>
            <ac:spMk id="28" creationId="{D74A4382-E3AD-430A-9A1F-DFA3E0E77A7D}"/>
          </ac:spMkLst>
        </pc:spChg>
        <pc:spChg chg="add del">
          <ac:chgData name="Bea Montenegro" userId="65d3c91a-73e9-4799-becb-247b768c9783" providerId="ADAL" clId="{7A51DAD6-4B66-469D-8659-1C56FC90DE80}" dt="2020-09-30T06:27:20.572" v="87"/>
          <ac:spMkLst>
            <pc:docMk/>
            <pc:sldMk cId="2417889347" sldId="447"/>
            <ac:spMk id="29" creationId="{5A59F003-E00A-43F9-91DC-CC54E3B87466}"/>
          </ac:spMkLst>
        </pc:spChg>
        <pc:spChg chg="add del">
          <ac:chgData name="Bea Montenegro" userId="65d3c91a-73e9-4799-becb-247b768c9783" providerId="ADAL" clId="{7A51DAD6-4B66-469D-8659-1C56FC90DE80}" dt="2020-09-30T06:27:20.572" v="87"/>
          <ac:spMkLst>
            <pc:docMk/>
            <pc:sldMk cId="2417889347" sldId="447"/>
            <ac:spMk id="30" creationId="{79F40191-0F44-4FD1-82CC-ACB507C14BE6}"/>
          </ac:spMkLst>
        </pc:spChg>
      </pc:sldChg>
      <pc:sldChg chg="addSp delSp delDesignElem">
        <pc:chgData name="Bea Montenegro" userId="65d3c91a-73e9-4799-becb-247b768c9783" providerId="ADAL" clId="{7A51DAD6-4B66-469D-8659-1C56FC90DE80}" dt="2020-09-30T06:27:20.572" v="87"/>
        <pc:sldMkLst>
          <pc:docMk/>
          <pc:sldMk cId="15447674" sldId="453"/>
        </pc:sldMkLst>
        <pc:spChg chg="add del">
          <ac:chgData name="Bea Montenegro" userId="65d3c91a-73e9-4799-becb-247b768c9783" providerId="ADAL" clId="{7A51DAD6-4B66-469D-8659-1C56FC90DE80}" dt="2020-09-30T06:27:20.572" v="87"/>
          <ac:spMkLst>
            <pc:docMk/>
            <pc:sldMk cId="15447674" sldId="453"/>
            <ac:spMk id="28" creationId="{D74A4382-E3AD-430A-9A1F-DFA3E0E77A7D}"/>
          </ac:spMkLst>
        </pc:spChg>
        <pc:spChg chg="add del">
          <ac:chgData name="Bea Montenegro" userId="65d3c91a-73e9-4799-becb-247b768c9783" providerId="ADAL" clId="{7A51DAD6-4B66-469D-8659-1C56FC90DE80}" dt="2020-09-30T06:27:20.572" v="87"/>
          <ac:spMkLst>
            <pc:docMk/>
            <pc:sldMk cId="15447674" sldId="453"/>
            <ac:spMk id="29" creationId="{5A59F003-E00A-43F9-91DC-CC54E3B87466}"/>
          </ac:spMkLst>
        </pc:spChg>
        <pc:spChg chg="add del">
          <ac:chgData name="Bea Montenegro" userId="65d3c91a-73e9-4799-becb-247b768c9783" providerId="ADAL" clId="{7A51DAD6-4B66-469D-8659-1C56FC90DE80}" dt="2020-09-30T06:27:20.572" v="87"/>
          <ac:spMkLst>
            <pc:docMk/>
            <pc:sldMk cId="15447674" sldId="453"/>
            <ac:spMk id="30" creationId="{79F40191-0F44-4FD1-82CC-ACB507C14BE6}"/>
          </ac:spMkLst>
        </pc:spChg>
      </pc:sldChg>
      <pc:sldChg chg="addSp delSp mod">
        <pc:chgData name="Bea Montenegro" userId="65d3c91a-73e9-4799-becb-247b768c9783" providerId="ADAL" clId="{7A51DAD6-4B66-469D-8659-1C56FC90DE80}" dt="2020-09-30T06:35:18.777" v="284" actId="22"/>
        <pc:sldMkLst>
          <pc:docMk/>
          <pc:sldMk cId="3245752224" sldId="455"/>
        </pc:sldMkLst>
        <pc:picChg chg="add">
          <ac:chgData name="Bea Montenegro" userId="65d3c91a-73e9-4799-becb-247b768c9783" providerId="ADAL" clId="{7A51DAD6-4B66-469D-8659-1C56FC90DE80}" dt="2020-09-30T06:35:18.777" v="284" actId="22"/>
          <ac:picMkLst>
            <pc:docMk/>
            <pc:sldMk cId="3245752224" sldId="455"/>
            <ac:picMk id="2" creationId="{9DA00CAD-45C4-480C-BDF9-D2A4FCAB3ABC}"/>
          </ac:picMkLst>
        </pc:picChg>
        <pc:picChg chg="del">
          <ac:chgData name="Bea Montenegro" userId="65d3c91a-73e9-4799-becb-247b768c9783" providerId="ADAL" clId="{7A51DAD6-4B66-469D-8659-1C56FC90DE80}" dt="2020-09-30T06:35:17.635" v="283" actId="478"/>
          <ac:picMkLst>
            <pc:docMk/>
            <pc:sldMk cId="3245752224" sldId="455"/>
            <ac:picMk id="4" creationId="{AB4CE075-9EC5-4D56-9949-80AE6E976D20}"/>
          </ac:picMkLst>
        </pc:picChg>
      </pc:sldChg>
      <pc:sldChg chg="addSp delSp modSp mod">
        <pc:chgData name="Bea Montenegro" userId="65d3c91a-73e9-4799-becb-247b768c9783" providerId="ADAL" clId="{7A51DAD6-4B66-469D-8659-1C56FC90DE80}" dt="2020-09-30T06:41:34.115" v="332" actId="207"/>
        <pc:sldMkLst>
          <pc:docMk/>
          <pc:sldMk cId="2167998923" sldId="459"/>
        </pc:sldMkLst>
        <pc:spChg chg="mod">
          <ac:chgData name="Bea Montenegro" userId="65d3c91a-73e9-4799-becb-247b768c9783" providerId="ADAL" clId="{7A51DAD6-4B66-469D-8659-1C56FC90DE80}" dt="2020-09-30T06:27:20.572" v="87"/>
          <ac:spMkLst>
            <pc:docMk/>
            <pc:sldMk cId="2167998923" sldId="459"/>
            <ac:spMk id="2" creationId="{7D5566BE-0E3A-41BE-A56C-80EC47B64812}"/>
          </ac:spMkLst>
        </pc:spChg>
        <pc:spChg chg="mod">
          <ac:chgData name="Bea Montenegro" userId="65d3c91a-73e9-4799-becb-247b768c9783" providerId="ADAL" clId="{7A51DAD6-4B66-469D-8659-1C56FC90DE80}" dt="2020-09-30T06:41:34.115" v="332" actId="207"/>
          <ac:spMkLst>
            <pc:docMk/>
            <pc:sldMk cId="2167998923" sldId="459"/>
            <ac:spMk id="6" creationId="{0E1EEE1C-B657-4BC6-989D-D0291799C3D1}"/>
          </ac:spMkLst>
        </pc:spChg>
        <pc:graphicFrameChg chg="mod">
          <ac:chgData name="Bea Montenegro" userId="65d3c91a-73e9-4799-becb-247b768c9783" providerId="ADAL" clId="{7A51DAD6-4B66-469D-8659-1C56FC90DE80}" dt="2020-09-30T06:41:00.708" v="331"/>
          <ac:graphicFrameMkLst>
            <pc:docMk/>
            <pc:sldMk cId="2167998923" sldId="459"/>
            <ac:graphicFrameMk id="8" creationId="{ED58BB5E-C4A3-48C9-B7A3-A4DE8C7FADC6}"/>
          </ac:graphicFrameMkLst>
        </pc:graphicFrameChg>
        <pc:picChg chg="add">
          <ac:chgData name="Bea Montenegro" userId="65d3c91a-73e9-4799-becb-247b768c9783" providerId="ADAL" clId="{7A51DAD6-4B66-469D-8659-1C56FC90DE80}" dt="2020-09-30T06:35:57.543" v="298" actId="22"/>
          <ac:picMkLst>
            <pc:docMk/>
            <pc:sldMk cId="2167998923" sldId="459"/>
            <ac:picMk id="3" creationId="{0229E570-E4B3-412B-B3E7-F20A379608B2}"/>
          </ac:picMkLst>
        </pc:picChg>
        <pc:picChg chg="del">
          <ac:chgData name="Bea Montenegro" userId="65d3c91a-73e9-4799-becb-247b768c9783" providerId="ADAL" clId="{7A51DAD6-4B66-469D-8659-1C56FC90DE80}" dt="2020-09-30T06:35:56.284" v="297" actId="478"/>
          <ac:picMkLst>
            <pc:docMk/>
            <pc:sldMk cId="2167998923" sldId="459"/>
            <ac:picMk id="5" creationId="{0A0E0D5D-8530-4C03-A3DF-AE17BF4B15D8}"/>
          </ac:picMkLst>
        </pc:picChg>
      </pc:sldChg>
      <pc:sldChg chg="addSp delSp modSp mod">
        <pc:chgData name="Bea Montenegro" userId="65d3c91a-73e9-4799-becb-247b768c9783" providerId="ADAL" clId="{7A51DAD6-4B66-469D-8659-1C56FC90DE80}" dt="2020-09-30T06:40:09.118" v="327" actId="12"/>
        <pc:sldMkLst>
          <pc:docMk/>
          <pc:sldMk cId="3494225555" sldId="460"/>
        </pc:sldMkLst>
        <pc:spChg chg="mod">
          <ac:chgData name="Bea Montenegro" userId="65d3c91a-73e9-4799-becb-247b768c9783" providerId="ADAL" clId="{7A51DAD6-4B66-469D-8659-1C56FC90DE80}" dt="2020-09-30T06:27:20.572" v="87"/>
          <ac:spMkLst>
            <pc:docMk/>
            <pc:sldMk cId="3494225555" sldId="460"/>
            <ac:spMk id="2" creationId="{7D5566BE-0E3A-41BE-A56C-80EC47B64812}"/>
          </ac:spMkLst>
        </pc:spChg>
        <pc:spChg chg="mod">
          <ac:chgData name="Bea Montenegro" userId="65d3c91a-73e9-4799-becb-247b768c9783" providerId="ADAL" clId="{7A51DAD6-4B66-469D-8659-1C56FC90DE80}" dt="2020-09-30T06:40:09.118" v="327" actId="12"/>
          <ac:spMkLst>
            <pc:docMk/>
            <pc:sldMk cId="3494225555" sldId="460"/>
            <ac:spMk id="8" creationId="{909BA719-426F-4D49-8549-9B2020857B48}"/>
          </ac:spMkLst>
        </pc:spChg>
        <pc:spChg chg="mod">
          <ac:chgData name="Bea Montenegro" userId="65d3c91a-73e9-4799-becb-247b768c9783" providerId="ADAL" clId="{7A51DAD6-4B66-469D-8659-1C56FC90DE80}" dt="2020-09-30T06:39:59.465" v="326" actId="207"/>
          <ac:spMkLst>
            <pc:docMk/>
            <pc:sldMk cId="3494225555" sldId="460"/>
            <ac:spMk id="10" creationId="{2C5A262C-B12B-4FDB-8B89-4E9BA61B2E46}"/>
          </ac:spMkLst>
        </pc:spChg>
        <pc:picChg chg="add">
          <ac:chgData name="Bea Montenegro" userId="65d3c91a-73e9-4799-becb-247b768c9783" providerId="ADAL" clId="{7A51DAD6-4B66-469D-8659-1C56FC90DE80}" dt="2020-09-30T06:35:47.215" v="294" actId="22"/>
          <ac:picMkLst>
            <pc:docMk/>
            <pc:sldMk cId="3494225555" sldId="460"/>
            <ac:picMk id="3" creationId="{E3DAA8F1-774C-4212-AF8A-8DA7265AFA1D}"/>
          </ac:picMkLst>
        </pc:picChg>
        <pc:picChg chg="del">
          <ac:chgData name="Bea Montenegro" userId="65d3c91a-73e9-4799-becb-247b768c9783" providerId="ADAL" clId="{7A51DAD6-4B66-469D-8659-1C56FC90DE80}" dt="2020-09-30T06:35:46.322" v="293" actId="478"/>
          <ac:picMkLst>
            <pc:docMk/>
            <pc:sldMk cId="3494225555" sldId="460"/>
            <ac:picMk id="5" creationId="{0A0E0D5D-8530-4C03-A3DF-AE17BF4B15D8}"/>
          </ac:picMkLst>
        </pc:picChg>
      </pc:sldChg>
      <pc:sldChg chg="addSp delSp modSp mod">
        <pc:chgData name="Bea Montenegro" userId="65d3c91a-73e9-4799-becb-247b768c9783" providerId="ADAL" clId="{7A51DAD6-4B66-469D-8659-1C56FC90DE80}" dt="2020-09-30T06:40:26.149" v="329" actId="12"/>
        <pc:sldMkLst>
          <pc:docMk/>
          <pc:sldMk cId="524201673" sldId="463"/>
        </pc:sldMkLst>
        <pc:spChg chg="mod">
          <ac:chgData name="Bea Montenegro" userId="65d3c91a-73e9-4799-becb-247b768c9783" providerId="ADAL" clId="{7A51DAD6-4B66-469D-8659-1C56FC90DE80}" dt="2020-09-30T06:27:20.572" v="87"/>
          <ac:spMkLst>
            <pc:docMk/>
            <pc:sldMk cId="524201673" sldId="463"/>
            <ac:spMk id="2" creationId="{7D5566BE-0E3A-41BE-A56C-80EC47B64812}"/>
          </ac:spMkLst>
        </pc:spChg>
        <pc:spChg chg="mod">
          <ac:chgData name="Bea Montenegro" userId="65d3c91a-73e9-4799-becb-247b768c9783" providerId="ADAL" clId="{7A51DAD6-4B66-469D-8659-1C56FC90DE80}" dt="2020-09-30T06:40:16.187" v="328" actId="207"/>
          <ac:spMkLst>
            <pc:docMk/>
            <pc:sldMk cId="524201673" sldId="463"/>
            <ac:spMk id="8" creationId="{22F8E2FA-55EE-4C4A-9A82-3C0061A5284D}"/>
          </ac:spMkLst>
        </pc:spChg>
        <pc:spChg chg="mod">
          <ac:chgData name="Bea Montenegro" userId="65d3c91a-73e9-4799-becb-247b768c9783" providerId="ADAL" clId="{7A51DAD6-4B66-469D-8659-1C56FC90DE80}" dt="2020-09-30T06:40:26.149" v="329" actId="12"/>
          <ac:spMkLst>
            <pc:docMk/>
            <pc:sldMk cId="524201673" sldId="463"/>
            <ac:spMk id="13" creationId="{383BB4D4-7340-459D-A2BC-D2D34A45CDBD}"/>
          </ac:spMkLst>
        </pc:spChg>
        <pc:picChg chg="add">
          <ac:chgData name="Bea Montenegro" userId="65d3c91a-73e9-4799-becb-247b768c9783" providerId="ADAL" clId="{7A51DAD6-4B66-469D-8659-1C56FC90DE80}" dt="2020-09-30T06:35:51.952" v="296" actId="22"/>
          <ac:picMkLst>
            <pc:docMk/>
            <pc:sldMk cId="524201673" sldId="463"/>
            <ac:picMk id="3" creationId="{13CE014C-B351-4060-907B-BF5F24581B75}"/>
          </ac:picMkLst>
        </pc:picChg>
        <pc:picChg chg="del">
          <ac:chgData name="Bea Montenegro" userId="65d3c91a-73e9-4799-becb-247b768c9783" providerId="ADAL" clId="{7A51DAD6-4B66-469D-8659-1C56FC90DE80}" dt="2020-09-30T06:35:51.395" v="295" actId="478"/>
          <ac:picMkLst>
            <pc:docMk/>
            <pc:sldMk cId="524201673" sldId="463"/>
            <ac:picMk id="5" creationId="{0A0E0D5D-8530-4C03-A3DF-AE17BF4B15D8}"/>
          </ac:picMkLst>
        </pc:picChg>
        <pc:picChg chg="mod">
          <ac:chgData name="Bea Montenegro" userId="65d3c91a-73e9-4799-becb-247b768c9783" providerId="ADAL" clId="{7A51DAD6-4B66-469D-8659-1C56FC90DE80}" dt="2020-09-30T06:27:20.572" v="87"/>
          <ac:picMkLst>
            <pc:docMk/>
            <pc:sldMk cId="524201673" sldId="463"/>
            <ac:picMk id="15" creationId="{E4496849-0DF4-4EBB-8C25-CCAC0660CAA9}"/>
          </ac:picMkLst>
        </pc:picChg>
      </pc:sldChg>
      <pc:sldChg chg="modSp mod">
        <pc:chgData name="Bea Montenegro" userId="65d3c91a-73e9-4799-becb-247b768c9783" providerId="ADAL" clId="{7A51DAD6-4B66-469D-8659-1C56FC90DE80}" dt="2020-09-30T06:32:51.579" v="247" actId="208"/>
        <pc:sldMkLst>
          <pc:docMk/>
          <pc:sldMk cId="1927736966" sldId="465"/>
        </pc:sldMkLst>
        <pc:spChg chg="mod">
          <ac:chgData name="Bea Montenegro" userId="65d3c91a-73e9-4799-becb-247b768c9783" providerId="ADAL" clId="{7A51DAD6-4B66-469D-8659-1C56FC90DE80}" dt="2020-09-30T06:27:20.572" v="87"/>
          <ac:spMkLst>
            <pc:docMk/>
            <pc:sldMk cId="1927736966" sldId="465"/>
            <ac:spMk id="2" creationId="{7D5566BE-0E3A-41BE-A56C-80EC47B64812}"/>
          </ac:spMkLst>
        </pc:spChg>
        <pc:spChg chg="mod">
          <ac:chgData name="Bea Montenegro" userId="65d3c91a-73e9-4799-becb-247b768c9783" providerId="ADAL" clId="{7A51DAD6-4B66-469D-8659-1C56FC90DE80}" dt="2020-09-30T06:25:10.787" v="61" actId="207"/>
          <ac:spMkLst>
            <pc:docMk/>
            <pc:sldMk cId="1927736966" sldId="465"/>
            <ac:spMk id="16" creationId="{76561AF2-C85E-40BC-848E-2DB7C285A690}"/>
          </ac:spMkLst>
        </pc:spChg>
        <pc:spChg chg="mod">
          <ac:chgData name="Bea Montenegro" userId="65d3c91a-73e9-4799-becb-247b768c9783" providerId="ADAL" clId="{7A51DAD6-4B66-469D-8659-1C56FC90DE80}" dt="2020-09-30T06:32:51.579" v="247" actId="208"/>
          <ac:spMkLst>
            <pc:docMk/>
            <pc:sldMk cId="1927736966" sldId="465"/>
            <ac:spMk id="18" creationId="{B8460ADB-669F-4C65-8952-7FBD6D601FC9}"/>
          </ac:spMkLst>
        </pc:spChg>
        <pc:spChg chg="mod">
          <ac:chgData name="Bea Montenegro" userId="65d3c91a-73e9-4799-becb-247b768c9783" providerId="ADAL" clId="{7A51DAD6-4B66-469D-8659-1C56FC90DE80}" dt="2020-09-30T06:25:06.948" v="60" actId="12"/>
          <ac:spMkLst>
            <pc:docMk/>
            <pc:sldMk cId="1927736966" sldId="465"/>
            <ac:spMk id="20" creationId="{DF85F232-9A66-413E-9215-E78BEE4E67EE}"/>
          </ac:spMkLst>
        </pc:spChg>
        <pc:spChg chg="mod">
          <ac:chgData name="Bea Montenegro" userId="65d3c91a-73e9-4799-becb-247b768c9783" providerId="ADAL" clId="{7A51DAD6-4B66-469D-8659-1C56FC90DE80}" dt="2020-09-30T06:32:46.604" v="246" actId="208"/>
          <ac:spMkLst>
            <pc:docMk/>
            <pc:sldMk cId="1927736966" sldId="465"/>
            <ac:spMk id="23" creationId="{1FBE150C-4556-4CD3-8EBD-086F565142F8}"/>
          </ac:spMkLst>
        </pc:spChg>
      </pc:sldChg>
      <pc:sldChg chg="addSp delSp modSp mod">
        <pc:chgData name="Bea Montenegro" userId="65d3c91a-73e9-4799-becb-247b768c9783" providerId="ADAL" clId="{7A51DAD6-4B66-469D-8659-1C56FC90DE80}" dt="2020-09-30T06:35:02.019" v="280" actId="1035"/>
        <pc:sldMkLst>
          <pc:docMk/>
          <pc:sldMk cId="314009451" sldId="466"/>
        </pc:sldMkLst>
        <pc:spChg chg="mod">
          <ac:chgData name="Bea Montenegro" userId="65d3c91a-73e9-4799-becb-247b768c9783" providerId="ADAL" clId="{7A51DAD6-4B66-469D-8659-1C56FC90DE80}" dt="2020-09-30T06:26:24.100" v="71" actId="207"/>
          <ac:spMkLst>
            <pc:docMk/>
            <pc:sldMk cId="314009451" sldId="466"/>
            <ac:spMk id="6" creationId="{0E1EEE1C-B657-4BC6-989D-D0291799C3D1}"/>
          </ac:spMkLst>
        </pc:spChg>
        <pc:spChg chg="mod">
          <ac:chgData name="Bea Montenegro" userId="65d3c91a-73e9-4799-becb-247b768c9783" providerId="ADAL" clId="{7A51DAD6-4B66-469D-8659-1C56FC90DE80}" dt="2020-09-30T06:27:20.572" v="87"/>
          <ac:spMkLst>
            <pc:docMk/>
            <pc:sldMk cId="314009451" sldId="466"/>
            <ac:spMk id="13" creationId="{C20B1F4B-D3B6-4744-8D7D-D3BAD7E5178B}"/>
          </ac:spMkLst>
        </pc:spChg>
        <pc:graphicFrameChg chg="mod">
          <ac:chgData name="Bea Montenegro" userId="65d3c91a-73e9-4799-becb-247b768c9783" providerId="ADAL" clId="{7A51DAD6-4B66-469D-8659-1C56FC90DE80}" dt="2020-09-30T06:33:43.172" v="276" actId="20577"/>
          <ac:graphicFrameMkLst>
            <pc:docMk/>
            <pc:sldMk cId="314009451" sldId="466"/>
            <ac:graphicFrameMk id="7" creationId="{34B4E997-2D7E-47CE-BD52-B92ABF2386C9}"/>
          </ac:graphicFrameMkLst>
        </pc:graphicFrameChg>
        <pc:picChg chg="add">
          <ac:chgData name="Bea Montenegro" userId="65d3c91a-73e9-4799-becb-247b768c9783" providerId="ADAL" clId="{7A51DAD6-4B66-469D-8659-1C56FC90DE80}" dt="2020-09-30T06:26:27.806" v="73" actId="22"/>
          <ac:picMkLst>
            <pc:docMk/>
            <pc:sldMk cId="314009451" sldId="466"/>
            <ac:picMk id="2" creationId="{30B26CE0-1F5F-4A44-9D31-A4BB84B5AECB}"/>
          </ac:picMkLst>
        </pc:picChg>
        <pc:picChg chg="add mod">
          <ac:chgData name="Bea Montenegro" userId="65d3c91a-73e9-4799-becb-247b768c9783" providerId="ADAL" clId="{7A51DAD6-4B66-469D-8659-1C56FC90DE80}" dt="2020-09-30T06:35:02.019" v="280" actId="1035"/>
          <ac:picMkLst>
            <pc:docMk/>
            <pc:sldMk cId="314009451" sldId="466"/>
            <ac:picMk id="3" creationId="{EC0B962A-833C-4649-8BA0-738095374903}"/>
          </ac:picMkLst>
        </pc:picChg>
        <pc:picChg chg="del">
          <ac:chgData name="Bea Montenegro" userId="65d3c91a-73e9-4799-becb-247b768c9783" providerId="ADAL" clId="{7A51DAD6-4B66-469D-8659-1C56FC90DE80}" dt="2020-09-30T06:26:26.303" v="72" actId="478"/>
          <ac:picMkLst>
            <pc:docMk/>
            <pc:sldMk cId="314009451" sldId="466"/>
            <ac:picMk id="5" creationId="{0A0E0D5D-8530-4C03-A3DF-AE17BF4B15D8}"/>
          </ac:picMkLst>
        </pc:picChg>
      </pc:sldChg>
      <pc:sldChg chg="addSp delSp modSp mod">
        <pc:chgData name="Bea Montenegro" userId="65d3c91a-73e9-4799-becb-247b768c9783" providerId="ADAL" clId="{7A51DAD6-4B66-469D-8659-1C56FC90DE80}" dt="2020-09-30T06:38:36.476" v="318" actId="20577"/>
        <pc:sldMkLst>
          <pc:docMk/>
          <pc:sldMk cId="316623040" sldId="467"/>
        </pc:sldMkLst>
        <pc:spChg chg="mod">
          <ac:chgData name="Bea Montenegro" userId="65d3c91a-73e9-4799-becb-247b768c9783" providerId="ADAL" clId="{7A51DAD6-4B66-469D-8659-1C56FC90DE80}" dt="2020-09-30T06:27:20.572" v="87"/>
          <ac:spMkLst>
            <pc:docMk/>
            <pc:sldMk cId="316623040" sldId="467"/>
            <ac:spMk id="2" creationId="{7D5566BE-0E3A-41BE-A56C-80EC47B64812}"/>
          </ac:spMkLst>
        </pc:spChg>
        <pc:spChg chg="mod">
          <ac:chgData name="Bea Montenegro" userId="65d3c91a-73e9-4799-becb-247b768c9783" providerId="ADAL" clId="{7A51DAD6-4B66-469D-8659-1C56FC90DE80}" dt="2020-09-30T06:38:06.170" v="312" actId="207"/>
          <ac:spMkLst>
            <pc:docMk/>
            <pc:sldMk cId="316623040" sldId="467"/>
            <ac:spMk id="6" creationId="{0E1EEE1C-B657-4BC6-989D-D0291799C3D1}"/>
          </ac:spMkLst>
        </pc:spChg>
        <pc:spChg chg="mod">
          <ac:chgData name="Bea Montenegro" userId="65d3c91a-73e9-4799-becb-247b768c9783" providerId="ADAL" clId="{7A51DAD6-4B66-469D-8659-1C56FC90DE80}" dt="2020-09-30T06:38:36.476" v="318" actId="20577"/>
          <ac:spMkLst>
            <pc:docMk/>
            <pc:sldMk cId="316623040" sldId="467"/>
            <ac:spMk id="22" creationId="{06EF19D9-6C20-4A6D-A44E-4CD7315E7AB4}"/>
          </ac:spMkLst>
        </pc:spChg>
        <pc:picChg chg="add">
          <ac:chgData name="Bea Montenegro" userId="65d3c91a-73e9-4799-becb-247b768c9783" providerId="ADAL" clId="{7A51DAD6-4B66-469D-8659-1C56FC90DE80}" dt="2020-09-30T06:35:27.103" v="286" actId="22"/>
          <ac:picMkLst>
            <pc:docMk/>
            <pc:sldMk cId="316623040" sldId="467"/>
            <ac:picMk id="3" creationId="{7A60A91A-C7E6-47B3-AF3B-0EC1D6D8018B}"/>
          </ac:picMkLst>
        </pc:picChg>
        <pc:picChg chg="del">
          <ac:chgData name="Bea Montenegro" userId="65d3c91a-73e9-4799-becb-247b768c9783" providerId="ADAL" clId="{7A51DAD6-4B66-469D-8659-1C56FC90DE80}" dt="2020-09-30T06:35:26.571" v="285" actId="478"/>
          <ac:picMkLst>
            <pc:docMk/>
            <pc:sldMk cId="316623040" sldId="467"/>
            <ac:picMk id="5" creationId="{0A0E0D5D-8530-4C03-A3DF-AE17BF4B15D8}"/>
          </ac:picMkLst>
        </pc:picChg>
        <pc:picChg chg="mod">
          <ac:chgData name="Bea Montenegro" userId="65d3c91a-73e9-4799-becb-247b768c9783" providerId="ADAL" clId="{7A51DAD6-4B66-469D-8659-1C56FC90DE80}" dt="2020-09-30T06:38:25.141" v="313" actId="207"/>
          <ac:picMkLst>
            <pc:docMk/>
            <pc:sldMk cId="316623040" sldId="467"/>
            <ac:picMk id="14" creationId="{910E421A-87E1-444B-9A0E-1AFF702D9BF3}"/>
          </ac:picMkLst>
        </pc:picChg>
      </pc:sldChg>
      <pc:sldChg chg="addSp delSp modSp mod">
        <pc:chgData name="Bea Montenegro" userId="65d3c91a-73e9-4799-becb-247b768c9783" providerId="ADAL" clId="{7A51DAD6-4B66-469D-8659-1C56FC90DE80}" dt="2020-09-30T06:27:20.572" v="87"/>
        <pc:sldMkLst>
          <pc:docMk/>
          <pc:sldMk cId="793247527" sldId="471"/>
        </pc:sldMkLst>
        <pc:spChg chg="mod">
          <ac:chgData name="Bea Montenegro" userId="65d3c91a-73e9-4799-becb-247b768c9783" providerId="ADAL" clId="{7A51DAD6-4B66-469D-8659-1C56FC90DE80}" dt="2020-09-30T06:11:13.564" v="32" actId="207"/>
          <ac:spMkLst>
            <pc:docMk/>
            <pc:sldMk cId="793247527" sldId="471"/>
            <ac:spMk id="6" creationId="{0E1EEE1C-B657-4BC6-989D-D0291799C3D1}"/>
          </ac:spMkLst>
        </pc:spChg>
        <pc:spChg chg="mod">
          <ac:chgData name="Bea Montenegro" userId="65d3c91a-73e9-4799-becb-247b768c9783" providerId="ADAL" clId="{7A51DAD6-4B66-469D-8659-1C56FC90DE80}" dt="2020-09-30T06:27:20.572" v="87"/>
          <ac:spMkLst>
            <pc:docMk/>
            <pc:sldMk cId="793247527" sldId="471"/>
            <ac:spMk id="9" creationId="{10DC6611-A5B7-424F-A52C-74234F2BBEE2}"/>
          </ac:spMkLst>
        </pc:spChg>
        <pc:spChg chg="mod">
          <ac:chgData name="Bea Montenegro" userId="65d3c91a-73e9-4799-becb-247b768c9783" providerId="ADAL" clId="{7A51DAD6-4B66-469D-8659-1C56FC90DE80}" dt="2020-09-30T06:27:20.572" v="87"/>
          <ac:spMkLst>
            <pc:docMk/>
            <pc:sldMk cId="793247527" sldId="471"/>
            <ac:spMk id="11" creationId="{134C5397-738D-47C8-BBB3-8BF5B05646ED}"/>
          </ac:spMkLst>
        </pc:spChg>
        <pc:picChg chg="del">
          <ac:chgData name="Bea Montenegro" userId="65d3c91a-73e9-4799-becb-247b768c9783" providerId="ADAL" clId="{7A51DAD6-4B66-469D-8659-1C56FC90DE80}" dt="2020-09-30T06:23:07.746" v="34" actId="478"/>
          <ac:picMkLst>
            <pc:docMk/>
            <pc:sldMk cId="793247527" sldId="471"/>
            <ac:picMk id="5" creationId="{0A0E0D5D-8530-4C03-A3DF-AE17BF4B15D8}"/>
          </ac:picMkLst>
        </pc:picChg>
        <pc:picChg chg="add mod">
          <ac:chgData name="Bea Montenegro" userId="65d3c91a-73e9-4799-becb-247b768c9783" providerId="ADAL" clId="{7A51DAD6-4B66-469D-8659-1C56FC90DE80}" dt="2020-09-30T06:23:14.594" v="35" actId="1076"/>
          <ac:picMkLst>
            <pc:docMk/>
            <pc:sldMk cId="793247527" sldId="471"/>
            <ac:picMk id="7" creationId="{49EB7441-7867-4AC7-B49B-EE95D4F17501}"/>
          </ac:picMkLst>
        </pc:picChg>
      </pc:sldChg>
      <pc:sldChg chg="addSp delSp modSp mod delDesignElem">
        <pc:chgData name="Bea Montenegro" userId="65d3c91a-73e9-4799-becb-247b768c9783" providerId="ADAL" clId="{7A51DAD6-4B66-469D-8659-1C56FC90DE80}" dt="2020-09-30T06:31:03.658" v="244" actId="1076"/>
        <pc:sldMkLst>
          <pc:docMk/>
          <pc:sldMk cId="970188011" sldId="475"/>
        </pc:sldMkLst>
        <pc:spChg chg="mod">
          <ac:chgData name="Bea Montenegro" userId="65d3c91a-73e9-4799-becb-247b768c9783" providerId="ADAL" clId="{7A51DAD6-4B66-469D-8659-1C56FC90DE80}" dt="2020-09-30T06:08:59.115" v="29" actId="12"/>
          <ac:spMkLst>
            <pc:docMk/>
            <pc:sldMk cId="970188011" sldId="475"/>
            <ac:spMk id="3" creationId="{6775BCBC-80AD-4BB5-B2F3-2A55BDDB08C4}"/>
          </ac:spMkLst>
        </pc:spChg>
        <pc:spChg chg="add mod">
          <ac:chgData name="Bea Montenegro" userId="65d3c91a-73e9-4799-becb-247b768c9783" providerId="ADAL" clId="{7A51DAD6-4B66-469D-8659-1C56FC90DE80}" dt="2020-09-30T06:31:03.658" v="244" actId="1076"/>
          <ac:spMkLst>
            <pc:docMk/>
            <pc:sldMk cId="970188011" sldId="475"/>
            <ac:spMk id="7" creationId="{DB0C708F-240D-4086-9C11-25B3224DC62F}"/>
          </ac:spMkLst>
        </pc:spChg>
        <pc:spChg chg="add del mod">
          <ac:chgData name="Bea Montenegro" userId="65d3c91a-73e9-4799-becb-247b768c9783" providerId="ADAL" clId="{7A51DAD6-4B66-469D-8659-1C56FC90DE80}" dt="2020-09-30T06:30:33.699" v="240" actId="478"/>
          <ac:spMkLst>
            <pc:docMk/>
            <pc:sldMk cId="970188011" sldId="475"/>
            <ac:spMk id="10" creationId="{E30DD346-15CB-4027-A29D-30FCD1CD912F}"/>
          </ac:spMkLst>
        </pc:spChg>
        <pc:spChg chg="add del">
          <ac:chgData name="Bea Montenegro" userId="65d3c91a-73e9-4799-becb-247b768c9783" providerId="ADAL" clId="{7A51DAD6-4B66-469D-8659-1C56FC90DE80}" dt="2020-09-30T06:27:20.572" v="87"/>
          <ac:spMkLst>
            <pc:docMk/>
            <pc:sldMk cId="970188011" sldId="475"/>
            <ac:spMk id="69" creationId="{2029D5AD-8348-4446-B191-6A9B6FE03F21}"/>
          </ac:spMkLst>
        </pc:spChg>
        <pc:spChg chg="add del">
          <ac:chgData name="Bea Montenegro" userId="65d3c91a-73e9-4799-becb-247b768c9783" providerId="ADAL" clId="{7A51DAD6-4B66-469D-8659-1C56FC90DE80}" dt="2020-09-30T06:27:20.572" v="87"/>
          <ac:spMkLst>
            <pc:docMk/>
            <pc:sldMk cId="970188011" sldId="475"/>
            <ac:spMk id="70" creationId="{A3F395A2-2B64-4749-BD93-2F159C7E1FB5}"/>
          </ac:spMkLst>
        </pc:spChg>
        <pc:spChg chg="add del">
          <ac:chgData name="Bea Montenegro" userId="65d3c91a-73e9-4799-becb-247b768c9783" providerId="ADAL" clId="{7A51DAD6-4B66-469D-8659-1C56FC90DE80}" dt="2020-09-30T06:27:20.572" v="87"/>
          <ac:spMkLst>
            <pc:docMk/>
            <pc:sldMk cId="970188011" sldId="475"/>
            <ac:spMk id="76" creationId="{5CF0135B-EAB8-4CA0-896C-2D897ECD28BC}"/>
          </ac:spMkLst>
        </pc:spChg>
        <pc:spChg chg="add del">
          <ac:chgData name="Bea Montenegro" userId="65d3c91a-73e9-4799-becb-247b768c9783" providerId="ADAL" clId="{7A51DAD6-4B66-469D-8659-1C56FC90DE80}" dt="2020-09-30T06:27:20.572" v="87"/>
          <ac:spMkLst>
            <pc:docMk/>
            <pc:sldMk cId="970188011" sldId="475"/>
            <ac:spMk id="78" creationId="{92C3387C-D24F-4737-8A37-1DC5CFF09CFA}"/>
          </ac:spMkLst>
        </pc:spChg>
        <pc:picChg chg="del">
          <ac:chgData name="Bea Montenegro" userId="65d3c91a-73e9-4799-becb-247b768c9783" providerId="ADAL" clId="{7A51DAD6-4B66-469D-8659-1C56FC90DE80}" dt="2020-09-30T06:23:26.819" v="36" actId="478"/>
          <ac:picMkLst>
            <pc:docMk/>
            <pc:sldMk cId="970188011" sldId="475"/>
            <ac:picMk id="4" creationId="{AB4CE075-9EC5-4D56-9949-80AE6E976D20}"/>
          </ac:picMkLst>
        </pc:picChg>
        <pc:picChg chg="add">
          <ac:chgData name="Bea Montenegro" userId="65d3c91a-73e9-4799-becb-247b768c9783" providerId="ADAL" clId="{7A51DAD6-4B66-469D-8659-1C56FC90DE80}" dt="2020-09-30T06:23:27.425" v="37" actId="22"/>
          <ac:picMkLst>
            <pc:docMk/>
            <pc:sldMk cId="970188011" sldId="475"/>
            <ac:picMk id="5" creationId="{30FC1736-FD68-43BA-985A-CF435CE797AD}"/>
          </ac:picMkLst>
        </pc:picChg>
        <pc:picChg chg="add mod">
          <ac:chgData name="Bea Montenegro" userId="65d3c91a-73e9-4799-becb-247b768c9783" providerId="ADAL" clId="{7A51DAD6-4B66-469D-8659-1C56FC90DE80}" dt="2020-09-30T06:28:31.523" v="89" actId="1076"/>
          <ac:picMkLst>
            <pc:docMk/>
            <pc:sldMk cId="970188011" sldId="475"/>
            <ac:picMk id="6" creationId="{6B6763C1-4CC5-46D7-9B3D-6438D61F64A0}"/>
          </ac:picMkLst>
        </pc:picChg>
        <pc:picChg chg="add mod">
          <ac:chgData name="Bea Montenegro" userId="65d3c91a-73e9-4799-becb-247b768c9783" providerId="ADAL" clId="{7A51DAD6-4B66-469D-8659-1C56FC90DE80}" dt="2020-09-30T06:29:51.458" v="172" actId="1076"/>
          <ac:picMkLst>
            <pc:docMk/>
            <pc:sldMk cId="970188011" sldId="475"/>
            <ac:picMk id="8" creationId="{9FA8A8AC-3AA3-4FFE-9B26-BAC64E8C8D89}"/>
          </ac:picMkLst>
        </pc:picChg>
        <pc:cxnChg chg="add mod">
          <ac:chgData name="Bea Montenegro" userId="65d3c91a-73e9-4799-becb-247b768c9783" providerId="ADAL" clId="{7A51DAD6-4B66-469D-8659-1C56FC90DE80}" dt="2020-09-30T06:31:03.658" v="244" actId="1076"/>
          <ac:cxnSpMkLst>
            <pc:docMk/>
            <pc:sldMk cId="970188011" sldId="475"/>
            <ac:cxnSpMk id="13" creationId="{2C14AFAD-50D5-4B7D-9AF4-60F68C101450}"/>
          </ac:cxnSpMkLst>
        </pc:cxnChg>
      </pc:sldChg>
      <pc:sldChg chg="addSp delSp modSp mod delDesignElem">
        <pc:chgData name="Bea Montenegro" userId="65d3c91a-73e9-4799-becb-247b768c9783" providerId="ADAL" clId="{7A51DAD6-4B66-469D-8659-1C56FC90DE80}" dt="2020-09-30T06:37:38.331" v="310" actId="12"/>
        <pc:sldMkLst>
          <pc:docMk/>
          <pc:sldMk cId="3456600459" sldId="476"/>
        </pc:sldMkLst>
        <pc:spChg chg="mod">
          <ac:chgData name="Bea Montenegro" userId="65d3c91a-73e9-4799-becb-247b768c9783" providerId="ADAL" clId="{7A51DAD6-4B66-469D-8659-1C56FC90DE80}" dt="2020-09-30T06:37:38.331" v="310" actId="12"/>
          <ac:spMkLst>
            <pc:docMk/>
            <pc:sldMk cId="3456600459" sldId="476"/>
            <ac:spMk id="3" creationId="{6775BCBC-80AD-4BB5-B2F3-2A55BDDB08C4}"/>
          </ac:spMkLst>
        </pc:spChg>
        <pc:spChg chg="mod">
          <ac:chgData name="Bea Montenegro" userId="65d3c91a-73e9-4799-becb-247b768c9783" providerId="ADAL" clId="{7A51DAD6-4B66-469D-8659-1C56FC90DE80}" dt="2020-09-30T06:37:05.572" v="308" actId="208"/>
          <ac:spMkLst>
            <pc:docMk/>
            <pc:sldMk cId="3456600459" sldId="476"/>
            <ac:spMk id="5" creationId="{8C601BD5-771F-47AE-A69C-CB96572245F1}"/>
          </ac:spMkLst>
        </pc:spChg>
        <pc:spChg chg="add del">
          <ac:chgData name="Bea Montenegro" userId="65d3c91a-73e9-4799-becb-247b768c9783" providerId="ADAL" clId="{7A51DAD6-4B66-469D-8659-1C56FC90DE80}" dt="2020-09-30T06:27:20.572" v="87"/>
          <ac:spMkLst>
            <pc:docMk/>
            <pc:sldMk cId="3456600459" sldId="476"/>
            <ac:spMk id="69" creationId="{2029D5AD-8348-4446-B191-6A9B6FE03F21}"/>
          </ac:spMkLst>
        </pc:spChg>
        <pc:spChg chg="add del">
          <ac:chgData name="Bea Montenegro" userId="65d3c91a-73e9-4799-becb-247b768c9783" providerId="ADAL" clId="{7A51DAD6-4B66-469D-8659-1C56FC90DE80}" dt="2020-09-30T06:27:20.572" v="87"/>
          <ac:spMkLst>
            <pc:docMk/>
            <pc:sldMk cId="3456600459" sldId="476"/>
            <ac:spMk id="70" creationId="{A3F395A2-2B64-4749-BD93-2F159C7E1FB5}"/>
          </ac:spMkLst>
        </pc:spChg>
        <pc:spChg chg="add del">
          <ac:chgData name="Bea Montenegro" userId="65d3c91a-73e9-4799-becb-247b768c9783" providerId="ADAL" clId="{7A51DAD6-4B66-469D-8659-1C56FC90DE80}" dt="2020-09-30T06:27:20.572" v="87"/>
          <ac:spMkLst>
            <pc:docMk/>
            <pc:sldMk cId="3456600459" sldId="476"/>
            <ac:spMk id="76" creationId="{5CF0135B-EAB8-4CA0-896C-2D897ECD28BC}"/>
          </ac:spMkLst>
        </pc:spChg>
        <pc:spChg chg="add del">
          <ac:chgData name="Bea Montenegro" userId="65d3c91a-73e9-4799-becb-247b768c9783" providerId="ADAL" clId="{7A51DAD6-4B66-469D-8659-1C56FC90DE80}" dt="2020-09-30T06:27:20.572" v="87"/>
          <ac:spMkLst>
            <pc:docMk/>
            <pc:sldMk cId="3456600459" sldId="476"/>
            <ac:spMk id="78" creationId="{92C3387C-D24F-4737-8A37-1DC5CFF09CFA}"/>
          </ac:spMkLst>
        </pc:spChg>
        <pc:picChg chg="del">
          <ac:chgData name="Bea Montenegro" userId="65d3c91a-73e9-4799-becb-247b768c9783" providerId="ADAL" clId="{7A51DAD6-4B66-469D-8659-1C56FC90DE80}" dt="2020-09-30T06:35:11.251" v="281" actId="478"/>
          <ac:picMkLst>
            <pc:docMk/>
            <pc:sldMk cId="3456600459" sldId="476"/>
            <ac:picMk id="4" creationId="{AB4CE075-9EC5-4D56-9949-80AE6E976D20}"/>
          </ac:picMkLst>
        </pc:picChg>
        <pc:picChg chg="add">
          <ac:chgData name="Bea Montenegro" userId="65d3c91a-73e9-4799-becb-247b768c9783" providerId="ADAL" clId="{7A51DAD6-4B66-469D-8659-1C56FC90DE80}" dt="2020-09-30T06:35:11.664" v="282" actId="22"/>
          <ac:picMkLst>
            <pc:docMk/>
            <pc:sldMk cId="3456600459" sldId="476"/>
            <ac:picMk id="6" creationId="{1A6235F9-06C9-4C73-A086-0CDB3A3797FA}"/>
          </ac:picMkLst>
        </pc:picChg>
      </pc:sldChg>
      <pc:sldChg chg="addSp delSp modSp mod delDesignElem">
        <pc:chgData name="Bea Montenegro" userId="65d3c91a-73e9-4799-becb-247b768c9783" providerId="ADAL" clId="{7A51DAD6-4B66-469D-8659-1C56FC90DE80}" dt="2020-09-30T06:39:46.747" v="324" actId="12"/>
        <pc:sldMkLst>
          <pc:docMk/>
          <pc:sldMk cId="1155975151" sldId="477"/>
        </pc:sldMkLst>
        <pc:spChg chg="mod">
          <ac:chgData name="Bea Montenegro" userId="65d3c91a-73e9-4799-becb-247b768c9783" providerId="ADAL" clId="{7A51DAD6-4B66-469D-8659-1C56FC90DE80}" dt="2020-09-30T06:39:46.747" v="324" actId="12"/>
          <ac:spMkLst>
            <pc:docMk/>
            <pc:sldMk cId="1155975151" sldId="477"/>
            <ac:spMk id="3" creationId="{6775BCBC-80AD-4BB5-B2F3-2A55BDDB08C4}"/>
          </ac:spMkLst>
        </pc:spChg>
        <pc:spChg chg="mod">
          <ac:chgData name="Bea Montenegro" userId="65d3c91a-73e9-4799-becb-247b768c9783" providerId="ADAL" clId="{7A51DAD6-4B66-469D-8659-1C56FC90DE80}" dt="2020-09-30T06:39:31.147" v="322" actId="208"/>
          <ac:spMkLst>
            <pc:docMk/>
            <pc:sldMk cId="1155975151" sldId="477"/>
            <ac:spMk id="6" creationId="{6D55356B-4757-4D21-A14A-A66B36723DA2}"/>
          </ac:spMkLst>
        </pc:spChg>
        <pc:spChg chg="add del">
          <ac:chgData name="Bea Montenegro" userId="65d3c91a-73e9-4799-becb-247b768c9783" providerId="ADAL" clId="{7A51DAD6-4B66-469D-8659-1C56FC90DE80}" dt="2020-09-30T06:27:20.572" v="87"/>
          <ac:spMkLst>
            <pc:docMk/>
            <pc:sldMk cId="1155975151" sldId="477"/>
            <ac:spMk id="69" creationId="{2029D5AD-8348-4446-B191-6A9B6FE03F21}"/>
          </ac:spMkLst>
        </pc:spChg>
        <pc:spChg chg="add del">
          <ac:chgData name="Bea Montenegro" userId="65d3c91a-73e9-4799-becb-247b768c9783" providerId="ADAL" clId="{7A51DAD6-4B66-469D-8659-1C56FC90DE80}" dt="2020-09-30T06:27:20.572" v="87"/>
          <ac:spMkLst>
            <pc:docMk/>
            <pc:sldMk cId="1155975151" sldId="477"/>
            <ac:spMk id="70" creationId="{A3F395A2-2B64-4749-BD93-2F159C7E1FB5}"/>
          </ac:spMkLst>
        </pc:spChg>
        <pc:spChg chg="add del">
          <ac:chgData name="Bea Montenegro" userId="65d3c91a-73e9-4799-becb-247b768c9783" providerId="ADAL" clId="{7A51DAD6-4B66-469D-8659-1C56FC90DE80}" dt="2020-09-30T06:27:20.572" v="87"/>
          <ac:spMkLst>
            <pc:docMk/>
            <pc:sldMk cId="1155975151" sldId="477"/>
            <ac:spMk id="76" creationId="{5CF0135B-EAB8-4CA0-896C-2D897ECD28BC}"/>
          </ac:spMkLst>
        </pc:spChg>
        <pc:spChg chg="add del">
          <ac:chgData name="Bea Montenegro" userId="65d3c91a-73e9-4799-becb-247b768c9783" providerId="ADAL" clId="{7A51DAD6-4B66-469D-8659-1C56FC90DE80}" dt="2020-09-30T06:27:20.572" v="87"/>
          <ac:spMkLst>
            <pc:docMk/>
            <pc:sldMk cId="1155975151" sldId="477"/>
            <ac:spMk id="78" creationId="{92C3387C-D24F-4737-8A37-1DC5CFF09CFA}"/>
          </ac:spMkLst>
        </pc:spChg>
        <pc:picChg chg="del">
          <ac:chgData name="Bea Montenegro" userId="65d3c91a-73e9-4799-becb-247b768c9783" providerId="ADAL" clId="{7A51DAD6-4B66-469D-8659-1C56FC90DE80}" dt="2020-09-30T06:35:36.091" v="289" actId="478"/>
          <ac:picMkLst>
            <pc:docMk/>
            <pc:sldMk cId="1155975151" sldId="477"/>
            <ac:picMk id="4" creationId="{AB4CE075-9EC5-4D56-9949-80AE6E976D20}"/>
          </ac:picMkLst>
        </pc:picChg>
        <pc:picChg chg="add">
          <ac:chgData name="Bea Montenegro" userId="65d3c91a-73e9-4799-becb-247b768c9783" providerId="ADAL" clId="{7A51DAD6-4B66-469D-8659-1C56FC90DE80}" dt="2020-09-30T06:35:37.191" v="290" actId="22"/>
          <ac:picMkLst>
            <pc:docMk/>
            <pc:sldMk cId="1155975151" sldId="477"/>
            <ac:picMk id="5" creationId="{DA4F584A-E6C7-4ED7-803D-C4BA015DCFDC}"/>
          </ac:picMkLst>
        </pc:picChg>
      </pc:sldChg>
      <pc:sldChg chg="addSp delSp mod">
        <pc:chgData name="Bea Montenegro" userId="65d3c91a-73e9-4799-becb-247b768c9783" providerId="ADAL" clId="{7A51DAD6-4B66-469D-8659-1C56FC90DE80}" dt="2020-09-30T06:35:40.895" v="292" actId="22"/>
        <pc:sldMkLst>
          <pc:docMk/>
          <pc:sldMk cId="955648485" sldId="478"/>
        </pc:sldMkLst>
        <pc:picChg chg="add">
          <ac:chgData name="Bea Montenegro" userId="65d3c91a-73e9-4799-becb-247b768c9783" providerId="ADAL" clId="{7A51DAD6-4B66-469D-8659-1C56FC90DE80}" dt="2020-09-30T06:35:40.895" v="292" actId="22"/>
          <ac:picMkLst>
            <pc:docMk/>
            <pc:sldMk cId="955648485" sldId="478"/>
            <ac:picMk id="2" creationId="{7B233826-72AC-446A-A578-76D152BAD16F}"/>
          </ac:picMkLst>
        </pc:picChg>
        <pc:picChg chg="del">
          <ac:chgData name="Bea Montenegro" userId="65d3c91a-73e9-4799-becb-247b768c9783" providerId="ADAL" clId="{7A51DAD6-4B66-469D-8659-1C56FC90DE80}" dt="2020-09-30T06:35:39.946" v="291" actId="478"/>
          <ac:picMkLst>
            <pc:docMk/>
            <pc:sldMk cId="955648485" sldId="478"/>
            <ac:picMk id="4" creationId="{AB4CE075-9EC5-4D56-9949-80AE6E976D20}"/>
          </ac:picMkLst>
        </pc:picChg>
      </pc:sldChg>
      <pc:sldChg chg="addSp delSp modSp mod delDesignElem">
        <pc:chgData name="Bea Montenegro" userId="65d3c91a-73e9-4799-becb-247b768c9783" providerId="ADAL" clId="{7A51DAD6-4B66-469D-8659-1C56FC90DE80}" dt="2020-09-30T06:41:45.907" v="333" actId="12"/>
        <pc:sldMkLst>
          <pc:docMk/>
          <pc:sldMk cId="1667045328" sldId="479"/>
        </pc:sldMkLst>
        <pc:spChg chg="mod">
          <ac:chgData name="Bea Montenegro" userId="65d3c91a-73e9-4799-becb-247b768c9783" providerId="ADAL" clId="{7A51DAD6-4B66-469D-8659-1C56FC90DE80}" dt="2020-09-30T06:41:45.907" v="333" actId="12"/>
          <ac:spMkLst>
            <pc:docMk/>
            <pc:sldMk cId="1667045328" sldId="479"/>
            <ac:spMk id="3" creationId="{6775BCBC-80AD-4BB5-B2F3-2A55BDDB08C4}"/>
          </ac:spMkLst>
        </pc:spChg>
        <pc:spChg chg="add del">
          <ac:chgData name="Bea Montenegro" userId="65d3c91a-73e9-4799-becb-247b768c9783" providerId="ADAL" clId="{7A51DAD6-4B66-469D-8659-1C56FC90DE80}" dt="2020-09-30T06:27:20.572" v="87"/>
          <ac:spMkLst>
            <pc:docMk/>
            <pc:sldMk cId="1667045328" sldId="479"/>
            <ac:spMk id="69" creationId="{2029D5AD-8348-4446-B191-6A9B6FE03F21}"/>
          </ac:spMkLst>
        </pc:spChg>
        <pc:spChg chg="add del">
          <ac:chgData name="Bea Montenegro" userId="65d3c91a-73e9-4799-becb-247b768c9783" providerId="ADAL" clId="{7A51DAD6-4B66-469D-8659-1C56FC90DE80}" dt="2020-09-30T06:27:20.572" v="87"/>
          <ac:spMkLst>
            <pc:docMk/>
            <pc:sldMk cId="1667045328" sldId="479"/>
            <ac:spMk id="70" creationId="{A3F395A2-2B64-4749-BD93-2F159C7E1FB5}"/>
          </ac:spMkLst>
        </pc:spChg>
        <pc:spChg chg="add del">
          <ac:chgData name="Bea Montenegro" userId="65d3c91a-73e9-4799-becb-247b768c9783" providerId="ADAL" clId="{7A51DAD6-4B66-469D-8659-1C56FC90DE80}" dt="2020-09-30T06:27:20.572" v="87"/>
          <ac:spMkLst>
            <pc:docMk/>
            <pc:sldMk cId="1667045328" sldId="479"/>
            <ac:spMk id="76" creationId="{5CF0135B-EAB8-4CA0-896C-2D897ECD28BC}"/>
          </ac:spMkLst>
        </pc:spChg>
        <pc:spChg chg="add del">
          <ac:chgData name="Bea Montenegro" userId="65d3c91a-73e9-4799-becb-247b768c9783" providerId="ADAL" clId="{7A51DAD6-4B66-469D-8659-1C56FC90DE80}" dt="2020-09-30T06:27:20.572" v="87"/>
          <ac:spMkLst>
            <pc:docMk/>
            <pc:sldMk cId="1667045328" sldId="479"/>
            <ac:spMk id="78" creationId="{92C3387C-D24F-4737-8A37-1DC5CFF09CFA}"/>
          </ac:spMkLst>
        </pc:spChg>
        <pc:picChg chg="del">
          <ac:chgData name="Bea Montenegro" userId="65d3c91a-73e9-4799-becb-247b768c9783" providerId="ADAL" clId="{7A51DAD6-4B66-469D-8659-1C56FC90DE80}" dt="2020-09-30T06:36:08.259" v="300" actId="478"/>
          <ac:picMkLst>
            <pc:docMk/>
            <pc:sldMk cId="1667045328" sldId="479"/>
            <ac:picMk id="4" creationId="{AB4CE075-9EC5-4D56-9949-80AE6E976D20}"/>
          </ac:picMkLst>
        </pc:picChg>
        <pc:picChg chg="add">
          <ac:chgData name="Bea Montenegro" userId="65d3c91a-73e9-4799-becb-247b768c9783" providerId="ADAL" clId="{7A51DAD6-4B66-469D-8659-1C56FC90DE80}" dt="2020-09-30T06:36:08.928" v="301" actId="22"/>
          <ac:picMkLst>
            <pc:docMk/>
            <pc:sldMk cId="1667045328" sldId="479"/>
            <ac:picMk id="5" creationId="{1A70A41F-091C-47F8-A0E8-C45B35A3E099}"/>
          </ac:picMkLst>
        </pc:picChg>
      </pc:sldChg>
      <pc:sldChg chg="addSp delSp mod">
        <pc:chgData name="Bea Montenegro" userId="65d3c91a-73e9-4799-becb-247b768c9783" providerId="ADAL" clId="{7A51DAD6-4B66-469D-8659-1C56FC90DE80}" dt="2020-09-30T06:36:31.127" v="303" actId="22"/>
        <pc:sldMkLst>
          <pc:docMk/>
          <pc:sldMk cId="2784569382" sldId="480"/>
        </pc:sldMkLst>
        <pc:picChg chg="add">
          <ac:chgData name="Bea Montenegro" userId="65d3c91a-73e9-4799-becb-247b768c9783" providerId="ADAL" clId="{7A51DAD6-4B66-469D-8659-1C56FC90DE80}" dt="2020-09-30T06:36:31.127" v="303" actId="22"/>
          <ac:picMkLst>
            <pc:docMk/>
            <pc:sldMk cId="2784569382" sldId="480"/>
            <ac:picMk id="2" creationId="{D9B6E89B-77D9-4738-8DC6-B4B4492B1B55}"/>
          </ac:picMkLst>
        </pc:picChg>
        <pc:picChg chg="del">
          <ac:chgData name="Bea Montenegro" userId="65d3c91a-73e9-4799-becb-247b768c9783" providerId="ADAL" clId="{7A51DAD6-4B66-469D-8659-1C56FC90DE80}" dt="2020-09-30T06:36:30.427" v="302" actId="478"/>
          <ac:picMkLst>
            <pc:docMk/>
            <pc:sldMk cId="2784569382" sldId="480"/>
            <ac:picMk id="4" creationId="{AB4CE075-9EC5-4D56-9949-80AE6E976D20}"/>
          </ac:picMkLst>
        </pc:picChg>
      </pc:sldChg>
      <pc:sldChg chg="addSp delSp modSp mod delDesignElem">
        <pc:chgData name="Bea Montenegro" userId="65d3c91a-73e9-4799-becb-247b768c9783" providerId="ADAL" clId="{7A51DAD6-4B66-469D-8659-1C56FC90DE80}" dt="2020-09-30T06:42:00.187" v="334" actId="12"/>
        <pc:sldMkLst>
          <pc:docMk/>
          <pc:sldMk cId="3066469013" sldId="481"/>
        </pc:sldMkLst>
        <pc:spChg chg="mod">
          <ac:chgData name="Bea Montenegro" userId="65d3c91a-73e9-4799-becb-247b768c9783" providerId="ADAL" clId="{7A51DAD6-4B66-469D-8659-1C56FC90DE80}" dt="2020-09-30T06:42:00.187" v="334" actId="12"/>
          <ac:spMkLst>
            <pc:docMk/>
            <pc:sldMk cId="3066469013" sldId="481"/>
            <ac:spMk id="3" creationId="{6775BCBC-80AD-4BB5-B2F3-2A55BDDB08C4}"/>
          </ac:spMkLst>
        </pc:spChg>
        <pc:spChg chg="add del">
          <ac:chgData name="Bea Montenegro" userId="65d3c91a-73e9-4799-becb-247b768c9783" providerId="ADAL" clId="{7A51DAD6-4B66-469D-8659-1C56FC90DE80}" dt="2020-09-30T06:27:20.572" v="87"/>
          <ac:spMkLst>
            <pc:docMk/>
            <pc:sldMk cId="3066469013" sldId="481"/>
            <ac:spMk id="69" creationId="{2029D5AD-8348-4446-B191-6A9B6FE03F21}"/>
          </ac:spMkLst>
        </pc:spChg>
        <pc:spChg chg="add del">
          <ac:chgData name="Bea Montenegro" userId="65d3c91a-73e9-4799-becb-247b768c9783" providerId="ADAL" clId="{7A51DAD6-4B66-469D-8659-1C56FC90DE80}" dt="2020-09-30T06:27:20.572" v="87"/>
          <ac:spMkLst>
            <pc:docMk/>
            <pc:sldMk cId="3066469013" sldId="481"/>
            <ac:spMk id="70" creationId="{A3F395A2-2B64-4749-BD93-2F159C7E1FB5}"/>
          </ac:spMkLst>
        </pc:spChg>
        <pc:spChg chg="add del">
          <ac:chgData name="Bea Montenegro" userId="65d3c91a-73e9-4799-becb-247b768c9783" providerId="ADAL" clId="{7A51DAD6-4B66-469D-8659-1C56FC90DE80}" dt="2020-09-30T06:27:20.572" v="87"/>
          <ac:spMkLst>
            <pc:docMk/>
            <pc:sldMk cId="3066469013" sldId="481"/>
            <ac:spMk id="76" creationId="{5CF0135B-EAB8-4CA0-896C-2D897ECD28BC}"/>
          </ac:spMkLst>
        </pc:spChg>
        <pc:spChg chg="add del">
          <ac:chgData name="Bea Montenegro" userId="65d3c91a-73e9-4799-becb-247b768c9783" providerId="ADAL" clId="{7A51DAD6-4B66-469D-8659-1C56FC90DE80}" dt="2020-09-30T06:27:20.572" v="87"/>
          <ac:spMkLst>
            <pc:docMk/>
            <pc:sldMk cId="3066469013" sldId="481"/>
            <ac:spMk id="78" creationId="{92C3387C-D24F-4737-8A37-1DC5CFF09CFA}"/>
          </ac:spMkLst>
        </pc:spChg>
        <pc:picChg chg="del">
          <ac:chgData name="Bea Montenegro" userId="65d3c91a-73e9-4799-becb-247b768c9783" providerId="ADAL" clId="{7A51DAD6-4B66-469D-8659-1C56FC90DE80}" dt="2020-09-30T06:36:34.020" v="304" actId="478"/>
          <ac:picMkLst>
            <pc:docMk/>
            <pc:sldMk cId="3066469013" sldId="481"/>
            <ac:picMk id="4" creationId="{AB4CE075-9EC5-4D56-9949-80AE6E976D20}"/>
          </ac:picMkLst>
        </pc:picChg>
        <pc:picChg chg="add">
          <ac:chgData name="Bea Montenegro" userId="65d3c91a-73e9-4799-becb-247b768c9783" providerId="ADAL" clId="{7A51DAD6-4B66-469D-8659-1C56FC90DE80}" dt="2020-09-30T06:36:35.063" v="305" actId="22"/>
          <ac:picMkLst>
            <pc:docMk/>
            <pc:sldMk cId="3066469013" sldId="481"/>
            <ac:picMk id="5" creationId="{9A02823D-8084-40F3-925B-103ACB421BDA}"/>
          </ac:picMkLst>
        </pc:picChg>
      </pc:sldChg>
      <pc:sldChg chg="addSp delSp mod">
        <pc:chgData name="Bea Montenegro" userId="65d3c91a-73e9-4799-becb-247b768c9783" providerId="ADAL" clId="{7A51DAD6-4B66-469D-8659-1C56FC90DE80}" dt="2020-09-30T06:36:38.760" v="307" actId="22"/>
        <pc:sldMkLst>
          <pc:docMk/>
          <pc:sldMk cId="1914795027" sldId="482"/>
        </pc:sldMkLst>
        <pc:picChg chg="add">
          <ac:chgData name="Bea Montenegro" userId="65d3c91a-73e9-4799-becb-247b768c9783" providerId="ADAL" clId="{7A51DAD6-4B66-469D-8659-1C56FC90DE80}" dt="2020-09-30T06:36:38.760" v="307" actId="22"/>
          <ac:picMkLst>
            <pc:docMk/>
            <pc:sldMk cId="1914795027" sldId="482"/>
            <ac:picMk id="2" creationId="{ACF57571-98C7-4C56-9CAF-C74506486D74}"/>
          </ac:picMkLst>
        </pc:picChg>
        <pc:picChg chg="del">
          <ac:chgData name="Bea Montenegro" userId="65d3c91a-73e9-4799-becb-247b768c9783" providerId="ADAL" clId="{7A51DAD6-4B66-469D-8659-1C56FC90DE80}" dt="2020-09-30T06:36:37.739" v="306" actId="478"/>
          <ac:picMkLst>
            <pc:docMk/>
            <pc:sldMk cId="1914795027" sldId="482"/>
            <ac:picMk id="4" creationId="{AB4CE075-9EC5-4D56-9949-80AE6E976D20}"/>
          </ac:picMkLst>
        </pc:picChg>
      </pc:sldChg>
      <pc:sldMasterChg chg="del delSldLayout">
        <pc:chgData name="Bea Montenegro" userId="65d3c91a-73e9-4799-becb-247b768c9783" providerId="ADAL" clId="{7A51DAD6-4B66-469D-8659-1C56FC90DE80}" dt="2020-09-30T06:25:26.152" v="62" actId="2696"/>
        <pc:sldMasterMkLst>
          <pc:docMk/>
          <pc:sldMasterMk cId="783758887" sldId="2147483696"/>
        </pc:sldMasterMkLst>
        <pc:sldLayoutChg chg="del">
          <pc:chgData name="Bea Montenegro" userId="65d3c91a-73e9-4799-becb-247b768c9783" providerId="ADAL" clId="{7A51DAD6-4B66-469D-8659-1C56FC90DE80}" dt="2020-09-30T06:25:26.152" v="62" actId="2696"/>
          <pc:sldLayoutMkLst>
            <pc:docMk/>
            <pc:sldMasterMk cId="783758887" sldId="2147483696"/>
            <pc:sldLayoutMk cId="2548029499" sldId="2147483697"/>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3741487975" sldId="2147483698"/>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2536911122" sldId="2147483699"/>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78001259" sldId="2147483700"/>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934735356" sldId="2147483701"/>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3888095585" sldId="2147483702"/>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3229592469" sldId="2147483703"/>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2312619843" sldId="2147483704"/>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4167213182" sldId="2147483705"/>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2710664019" sldId="2147483706"/>
          </pc:sldLayoutMkLst>
        </pc:sldLayoutChg>
        <pc:sldLayoutChg chg="del">
          <pc:chgData name="Bea Montenegro" userId="65d3c91a-73e9-4799-becb-247b768c9783" providerId="ADAL" clId="{7A51DAD6-4B66-469D-8659-1C56FC90DE80}" dt="2020-09-30T06:25:26.152" v="62" actId="2696"/>
          <pc:sldLayoutMkLst>
            <pc:docMk/>
            <pc:sldMasterMk cId="783758887" sldId="2147483696"/>
            <pc:sldLayoutMk cId="1150406152" sldId="2147483707"/>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D6131B4-669A-4759-8391-30465416EBE0}" type="doc">
      <dgm:prSet loTypeId="urn:microsoft.com/office/officeart/2005/8/layout/chart3" loCatId="cycle" qsTypeId="urn:microsoft.com/office/officeart/2005/8/quickstyle/simple1" qsCatId="simple" csTypeId="urn:microsoft.com/office/officeart/2005/8/colors/accent0_3" csCatId="mainScheme" phldr="1"/>
      <dgm:spPr/>
    </dgm:pt>
    <dgm:pt modelId="{6E1C2283-121C-4C09-9B76-07E4E334D3A4}">
      <dgm:prSet phldrT="[Text]" custT="1"/>
      <dgm:spPr/>
      <dgm:t>
        <a:bodyPr/>
        <a:lstStyle/>
        <a:p>
          <a:r>
            <a:rPr lang="en-PH" sz="1200" b="1" dirty="0"/>
            <a:t>Down Payment</a:t>
          </a:r>
        </a:p>
      </dgm:t>
    </dgm:pt>
    <dgm:pt modelId="{48724A66-014D-4A95-9747-36752E556B7A}" type="parTrans" cxnId="{D52A4DCA-10F4-4D9D-B519-F8C41C522BB6}">
      <dgm:prSet/>
      <dgm:spPr/>
      <dgm:t>
        <a:bodyPr/>
        <a:lstStyle/>
        <a:p>
          <a:endParaRPr lang="en-PH"/>
        </a:p>
      </dgm:t>
    </dgm:pt>
    <dgm:pt modelId="{1E4CFA46-F4AF-421F-81DB-64B797381BA5}" type="sibTrans" cxnId="{D52A4DCA-10F4-4D9D-B519-F8C41C522BB6}">
      <dgm:prSet/>
      <dgm:spPr/>
      <dgm:t>
        <a:bodyPr/>
        <a:lstStyle/>
        <a:p>
          <a:endParaRPr lang="en-PH"/>
        </a:p>
      </dgm:t>
    </dgm:pt>
    <dgm:pt modelId="{F37F8FA6-4516-4F99-B44E-79C9DA72D109}">
      <dgm:prSet phldrT="[Text]" custT="1"/>
      <dgm:spPr>
        <a:solidFill>
          <a:schemeClr val="tx2">
            <a:lumMod val="60000"/>
            <a:lumOff val="40000"/>
          </a:schemeClr>
        </a:solidFill>
      </dgm:spPr>
      <dgm:t>
        <a:bodyPr/>
        <a:lstStyle/>
        <a:p>
          <a:r>
            <a:rPr lang="en-PH" sz="1100" b="1"/>
            <a:t>Progress Payment  </a:t>
          </a:r>
        </a:p>
      </dgm:t>
    </dgm:pt>
    <dgm:pt modelId="{D4C690C1-7FFD-4C62-8A1F-7D5EC90D1B6A}" type="parTrans" cxnId="{A8AB4ABA-391B-45CB-A956-83B52EBC75B4}">
      <dgm:prSet/>
      <dgm:spPr/>
      <dgm:t>
        <a:bodyPr/>
        <a:lstStyle/>
        <a:p>
          <a:endParaRPr lang="en-PH"/>
        </a:p>
      </dgm:t>
    </dgm:pt>
    <dgm:pt modelId="{68F93097-2680-4E4D-B15B-B1B5100A9508}" type="sibTrans" cxnId="{A8AB4ABA-391B-45CB-A956-83B52EBC75B4}">
      <dgm:prSet/>
      <dgm:spPr/>
      <dgm:t>
        <a:bodyPr/>
        <a:lstStyle/>
        <a:p>
          <a:endParaRPr lang="en-PH"/>
        </a:p>
      </dgm:t>
    </dgm:pt>
    <dgm:pt modelId="{9E822D3A-88B6-43D6-A398-1200321CD8E2}">
      <dgm:prSet phldrT="[Text]" custT="1"/>
      <dgm:spPr>
        <a:solidFill>
          <a:schemeClr val="tx2">
            <a:lumMod val="60000"/>
            <a:lumOff val="40000"/>
          </a:schemeClr>
        </a:solidFill>
      </dgm:spPr>
      <dgm:t>
        <a:bodyPr/>
        <a:lstStyle/>
        <a:p>
          <a:r>
            <a:rPr lang="en-PH" sz="1100" b="1" dirty="0"/>
            <a:t>Progress Payment</a:t>
          </a:r>
        </a:p>
      </dgm:t>
    </dgm:pt>
    <dgm:pt modelId="{DA395549-9CE8-4494-8C76-E302C322EFCB}" type="parTrans" cxnId="{F22F9952-7790-41E8-B7D0-BA993FABD89A}">
      <dgm:prSet/>
      <dgm:spPr/>
      <dgm:t>
        <a:bodyPr/>
        <a:lstStyle/>
        <a:p>
          <a:endParaRPr lang="en-PH"/>
        </a:p>
      </dgm:t>
    </dgm:pt>
    <dgm:pt modelId="{DDA9E696-5118-4088-BB4F-1E4678EC3DA4}" type="sibTrans" cxnId="{F22F9952-7790-41E8-B7D0-BA993FABD89A}">
      <dgm:prSet/>
      <dgm:spPr/>
      <dgm:t>
        <a:bodyPr/>
        <a:lstStyle/>
        <a:p>
          <a:endParaRPr lang="en-PH"/>
        </a:p>
      </dgm:t>
    </dgm:pt>
    <dgm:pt modelId="{D91C6BBA-5AC0-4BF7-A163-C63CE3356719}" type="pres">
      <dgm:prSet presAssocID="{6D6131B4-669A-4759-8391-30465416EBE0}" presName="compositeShape" presStyleCnt="0">
        <dgm:presLayoutVars>
          <dgm:chMax val="7"/>
          <dgm:dir/>
          <dgm:resizeHandles val="exact"/>
        </dgm:presLayoutVars>
      </dgm:prSet>
      <dgm:spPr/>
    </dgm:pt>
    <dgm:pt modelId="{462462AE-3AA4-4A42-8801-9BF5125A53DA}" type="pres">
      <dgm:prSet presAssocID="{6D6131B4-669A-4759-8391-30465416EBE0}" presName="wedge1" presStyleLbl="node1" presStyleIdx="0" presStyleCnt="3" custLinFactNeighborX="-4755" custLinFactNeighborY="3490"/>
      <dgm:spPr/>
    </dgm:pt>
    <dgm:pt modelId="{A631262C-B6EE-411F-AB36-982948D80AB4}" type="pres">
      <dgm:prSet presAssocID="{6D6131B4-669A-4759-8391-30465416EBE0}" presName="wedge1Tx" presStyleLbl="node1" presStyleIdx="0" presStyleCnt="3">
        <dgm:presLayoutVars>
          <dgm:chMax val="0"/>
          <dgm:chPref val="0"/>
          <dgm:bulletEnabled val="1"/>
        </dgm:presLayoutVars>
      </dgm:prSet>
      <dgm:spPr/>
    </dgm:pt>
    <dgm:pt modelId="{4513A0CA-77BF-4863-89F9-C60C2E140454}" type="pres">
      <dgm:prSet presAssocID="{6D6131B4-669A-4759-8391-30465416EBE0}" presName="wedge2" presStyleLbl="node1" presStyleIdx="1" presStyleCnt="3" custLinFactNeighborX="0" custLinFactNeighborY="1211"/>
      <dgm:spPr/>
    </dgm:pt>
    <dgm:pt modelId="{0AAAE527-8A09-498A-A206-D83E4F6557BB}" type="pres">
      <dgm:prSet presAssocID="{6D6131B4-669A-4759-8391-30465416EBE0}" presName="wedge2Tx" presStyleLbl="node1" presStyleIdx="1" presStyleCnt="3">
        <dgm:presLayoutVars>
          <dgm:chMax val="0"/>
          <dgm:chPref val="0"/>
          <dgm:bulletEnabled val="1"/>
        </dgm:presLayoutVars>
      </dgm:prSet>
      <dgm:spPr/>
    </dgm:pt>
    <dgm:pt modelId="{CB1F623C-298F-4877-8FDB-7D684D01DDF0}" type="pres">
      <dgm:prSet presAssocID="{6D6131B4-669A-4759-8391-30465416EBE0}" presName="wedge3" presStyleLbl="node1" presStyleIdx="2" presStyleCnt="3"/>
      <dgm:spPr/>
    </dgm:pt>
    <dgm:pt modelId="{9CDF9923-4D6D-4A8F-B746-AD4E5AA6D629}" type="pres">
      <dgm:prSet presAssocID="{6D6131B4-669A-4759-8391-30465416EBE0}" presName="wedge3Tx" presStyleLbl="node1" presStyleIdx="2" presStyleCnt="3">
        <dgm:presLayoutVars>
          <dgm:chMax val="0"/>
          <dgm:chPref val="0"/>
          <dgm:bulletEnabled val="1"/>
        </dgm:presLayoutVars>
      </dgm:prSet>
      <dgm:spPr/>
    </dgm:pt>
  </dgm:ptLst>
  <dgm:cxnLst>
    <dgm:cxn modelId="{DC827F1C-10C7-4D2F-B7A1-34D4AAAB39AA}" type="presOf" srcId="{6E1C2283-121C-4C09-9B76-07E4E334D3A4}" destId="{0AAAE527-8A09-498A-A206-D83E4F6557BB}" srcOrd="1" destOrd="0" presId="urn:microsoft.com/office/officeart/2005/8/layout/chart3"/>
    <dgm:cxn modelId="{9675F822-1568-4327-90B4-530B20CD2E78}" type="presOf" srcId="{F37F8FA6-4516-4F99-B44E-79C9DA72D109}" destId="{462462AE-3AA4-4A42-8801-9BF5125A53DA}" srcOrd="0" destOrd="0" presId="urn:microsoft.com/office/officeart/2005/8/layout/chart3"/>
    <dgm:cxn modelId="{CAE18B62-949C-4A2A-836E-85A970D27B35}" type="presOf" srcId="{9E822D3A-88B6-43D6-A398-1200321CD8E2}" destId="{9CDF9923-4D6D-4A8F-B746-AD4E5AA6D629}" srcOrd="1" destOrd="0" presId="urn:microsoft.com/office/officeart/2005/8/layout/chart3"/>
    <dgm:cxn modelId="{F22F9952-7790-41E8-B7D0-BA993FABD89A}" srcId="{6D6131B4-669A-4759-8391-30465416EBE0}" destId="{9E822D3A-88B6-43D6-A398-1200321CD8E2}" srcOrd="2" destOrd="0" parTransId="{DA395549-9CE8-4494-8C76-E302C322EFCB}" sibTransId="{DDA9E696-5118-4088-BB4F-1E4678EC3DA4}"/>
    <dgm:cxn modelId="{1409A295-4980-4580-8994-F77284497947}" type="presOf" srcId="{9E822D3A-88B6-43D6-A398-1200321CD8E2}" destId="{CB1F623C-298F-4877-8FDB-7D684D01DDF0}" srcOrd="0" destOrd="0" presId="urn:microsoft.com/office/officeart/2005/8/layout/chart3"/>
    <dgm:cxn modelId="{010CD6AB-8403-4511-8CC1-1BE8F55A2F6F}" type="presOf" srcId="{6E1C2283-121C-4C09-9B76-07E4E334D3A4}" destId="{4513A0CA-77BF-4863-89F9-C60C2E140454}" srcOrd="0" destOrd="0" presId="urn:microsoft.com/office/officeart/2005/8/layout/chart3"/>
    <dgm:cxn modelId="{FEEF0BBA-22CF-4C0C-9894-F92AFC1864A3}" type="presOf" srcId="{6D6131B4-669A-4759-8391-30465416EBE0}" destId="{D91C6BBA-5AC0-4BF7-A163-C63CE3356719}" srcOrd="0" destOrd="0" presId="urn:microsoft.com/office/officeart/2005/8/layout/chart3"/>
    <dgm:cxn modelId="{A8AB4ABA-391B-45CB-A956-83B52EBC75B4}" srcId="{6D6131B4-669A-4759-8391-30465416EBE0}" destId="{F37F8FA6-4516-4F99-B44E-79C9DA72D109}" srcOrd="0" destOrd="0" parTransId="{D4C690C1-7FFD-4C62-8A1F-7D5EC90D1B6A}" sibTransId="{68F93097-2680-4E4D-B15B-B1B5100A9508}"/>
    <dgm:cxn modelId="{D52A4DCA-10F4-4D9D-B519-F8C41C522BB6}" srcId="{6D6131B4-669A-4759-8391-30465416EBE0}" destId="{6E1C2283-121C-4C09-9B76-07E4E334D3A4}" srcOrd="1" destOrd="0" parTransId="{48724A66-014D-4A95-9747-36752E556B7A}" sibTransId="{1E4CFA46-F4AF-421F-81DB-64B797381BA5}"/>
    <dgm:cxn modelId="{FEE933E3-1414-42CA-BBA1-6E2358DFAF21}" type="presOf" srcId="{F37F8FA6-4516-4F99-B44E-79C9DA72D109}" destId="{A631262C-B6EE-411F-AB36-982948D80AB4}" srcOrd="1" destOrd="0" presId="urn:microsoft.com/office/officeart/2005/8/layout/chart3"/>
    <dgm:cxn modelId="{27F848FB-B0D2-4F64-A51D-772B00CE3AE3}" type="presParOf" srcId="{D91C6BBA-5AC0-4BF7-A163-C63CE3356719}" destId="{462462AE-3AA4-4A42-8801-9BF5125A53DA}" srcOrd="0" destOrd="0" presId="urn:microsoft.com/office/officeart/2005/8/layout/chart3"/>
    <dgm:cxn modelId="{0524029B-1B8C-46C7-B553-FA26197ABC07}" type="presParOf" srcId="{D91C6BBA-5AC0-4BF7-A163-C63CE3356719}" destId="{A631262C-B6EE-411F-AB36-982948D80AB4}" srcOrd="1" destOrd="0" presId="urn:microsoft.com/office/officeart/2005/8/layout/chart3"/>
    <dgm:cxn modelId="{AEF0F8A1-F493-4C22-811B-D48DACAB90A1}" type="presParOf" srcId="{D91C6BBA-5AC0-4BF7-A163-C63CE3356719}" destId="{4513A0CA-77BF-4863-89F9-C60C2E140454}" srcOrd="2" destOrd="0" presId="urn:microsoft.com/office/officeart/2005/8/layout/chart3"/>
    <dgm:cxn modelId="{FEB0C104-4BC2-43E0-96EE-10FA79E5CE87}" type="presParOf" srcId="{D91C6BBA-5AC0-4BF7-A163-C63CE3356719}" destId="{0AAAE527-8A09-498A-A206-D83E4F6557BB}" srcOrd="3" destOrd="0" presId="urn:microsoft.com/office/officeart/2005/8/layout/chart3"/>
    <dgm:cxn modelId="{01AF3E32-7EEF-4013-A90B-074DC0EACFCE}" type="presParOf" srcId="{D91C6BBA-5AC0-4BF7-A163-C63CE3356719}" destId="{CB1F623C-298F-4877-8FDB-7D684D01DDF0}" srcOrd="4" destOrd="0" presId="urn:microsoft.com/office/officeart/2005/8/layout/chart3"/>
    <dgm:cxn modelId="{1A79913A-3156-4416-A4D4-07577AC2575C}" type="presParOf" srcId="{D91C6BBA-5AC0-4BF7-A163-C63CE3356719}" destId="{9CDF9923-4D6D-4A8F-B746-AD4E5AA6D629}" srcOrd="5" destOrd="0" presId="urn:microsoft.com/office/officeart/2005/8/layout/char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2462AE-3AA4-4A42-8801-9BF5125A53DA}">
      <dsp:nvSpPr>
        <dsp:cNvPr id="0" name=""/>
        <dsp:cNvSpPr/>
      </dsp:nvSpPr>
      <dsp:spPr>
        <a:xfrm>
          <a:off x="2159348" y="247879"/>
          <a:ext cx="2150668" cy="2150668"/>
        </a:xfrm>
        <a:prstGeom prst="pie">
          <a:avLst>
            <a:gd name="adj1" fmla="val 16200000"/>
            <a:gd name="adj2" fmla="val 1800000"/>
          </a:avLst>
        </a:prstGeom>
        <a:solidFill>
          <a:schemeClr val="tx2">
            <a:lumMod val="60000"/>
            <a:lumOff val="4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PH" sz="1100" b="1" kern="1200"/>
            <a:t>Progress Payment  </a:t>
          </a:r>
        </a:p>
      </dsp:txBody>
      <dsp:txXfrm>
        <a:off x="3328646" y="644729"/>
        <a:ext cx="729691" cy="716889"/>
      </dsp:txXfrm>
    </dsp:sp>
    <dsp:sp modelId="{4513A0CA-77BF-4863-89F9-C60C2E140454}">
      <dsp:nvSpPr>
        <dsp:cNvPr id="0" name=""/>
        <dsp:cNvSpPr/>
      </dsp:nvSpPr>
      <dsp:spPr>
        <a:xfrm>
          <a:off x="2150750" y="262874"/>
          <a:ext cx="2150668" cy="2150668"/>
        </a:xfrm>
        <a:prstGeom prst="pie">
          <a:avLst>
            <a:gd name="adj1" fmla="val 1800000"/>
            <a:gd name="adj2" fmla="val 900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PH" sz="1200" b="1" kern="1200" dirty="0"/>
            <a:t>Down Payment</a:t>
          </a:r>
        </a:p>
      </dsp:txBody>
      <dsp:txXfrm>
        <a:off x="2739624" y="1619843"/>
        <a:ext cx="972921" cy="665683"/>
      </dsp:txXfrm>
    </dsp:sp>
    <dsp:sp modelId="{CB1F623C-298F-4877-8FDB-7D684D01DDF0}">
      <dsp:nvSpPr>
        <dsp:cNvPr id="0" name=""/>
        <dsp:cNvSpPr/>
      </dsp:nvSpPr>
      <dsp:spPr>
        <a:xfrm>
          <a:off x="2150750" y="236829"/>
          <a:ext cx="2150668" cy="2150668"/>
        </a:xfrm>
        <a:prstGeom prst="pie">
          <a:avLst>
            <a:gd name="adj1" fmla="val 9000000"/>
            <a:gd name="adj2" fmla="val 16200000"/>
          </a:avLst>
        </a:prstGeom>
        <a:solidFill>
          <a:schemeClr val="tx2">
            <a:lumMod val="60000"/>
            <a:lumOff val="4000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PH" sz="1100" b="1" kern="1200" dirty="0"/>
            <a:t>Progress Payment</a:t>
          </a:r>
        </a:p>
      </dsp:txBody>
      <dsp:txXfrm>
        <a:off x="2381179" y="659282"/>
        <a:ext cx="729691" cy="716889"/>
      </dsp:txXfrm>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A6DF6-5E2A-4BB8-899B-5984CAA384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H"/>
          </a:p>
        </p:txBody>
      </p:sp>
      <p:sp>
        <p:nvSpPr>
          <p:cNvPr id="3" name="Subtitle 2">
            <a:extLst>
              <a:ext uri="{FF2B5EF4-FFF2-40B4-BE49-F238E27FC236}">
                <a16:creationId xmlns:a16="http://schemas.microsoft.com/office/drawing/2014/main" id="{84C1944C-BEB3-44DF-B0F8-55FF2991B7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H"/>
          </a:p>
        </p:txBody>
      </p:sp>
      <p:sp>
        <p:nvSpPr>
          <p:cNvPr id="4" name="Date Placeholder 3">
            <a:extLst>
              <a:ext uri="{FF2B5EF4-FFF2-40B4-BE49-F238E27FC236}">
                <a16:creationId xmlns:a16="http://schemas.microsoft.com/office/drawing/2014/main" id="{D2482CCF-7D00-4F78-A0E6-6B1E2082893F}"/>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5" name="Footer Placeholder 4">
            <a:extLst>
              <a:ext uri="{FF2B5EF4-FFF2-40B4-BE49-F238E27FC236}">
                <a16:creationId xmlns:a16="http://schemas.microsoft.com/office/drawing/2014/main" id="{6E6A1420-D9A7-473B-A3C4-269EE93B9A84}"/>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F1C8403D-C275-49DC-9C0D-679FD2910D0F}"/>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088665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54B36-13A7-4315-97B2-F24DA0CC7A31}"/>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751C7B94-CD0E-4430-BBFA-EF27354694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1EC99AD4-0F8C-4EFC-AB94-A5F40BB6BE98}"/>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5" name="Footer Placeholder 4">
            <a:extLst>
              <a:ext uri="{FF2B5EF4-FFF2-40B4-BE49-F238E27FC236}">
                <a16:creationId xmlns:a16="http://schemas.microsoft.com/office/drawing/2014/main" id="{FB19CA9F-2237-49C2-80A7-84EED7D12F86}"/>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C12952F0-1097-49CD-9EAD-B6F343ABD995}"/>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922675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BCB64-A40A-4349-9492-6B4721FDEF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H"/>
          </a:p>
        </p:txBody>
      </p:sp>
      <p:sp>
        <p:nvSpPr>
          <p:cNvPr id="3" name="Text Placeholder 2">
            <a:extLst>
              <a:ext uri="{FF2B5EF4-FFF2-40B4-BE49-F238E27FC236}">
                <a16:creationId xmlns:a16="http://schemas.microsoft.com/office/drawing/2014/main" id="{4BDEB3BA-5928-405F-8547-9B2A923F19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7704E9-D2F8-480E-B79C-77719EFF6669}"/>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5" name="Footer Placeholder 4">
            <a:extLst>
              <a:ext uri="{FF2B5EF4-FFF2-40B4-BE49-F238E27FC236}">
                <a16:creationId xmlns:a16="http://schemas.microsoft.com/office/drawing/2014/main" id="{B7B8E8F0-9467-4B20-925B-14D667A7AAAD}"/>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71761DC3-D381-4F44-B5A0-857B0D7BF1C5}"/>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201923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BFEA1-D975-4DDB-A778-AE25C6764409}"/>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9A1EDA93-EA1B-42A8-9E58-971B13504E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Content Placeholder 3">
            <a:extLst>
              <a:ext uri="{FF2B5EF4-FFF2-40B4-BE49-F238E27FC236}">
                <a16:creationId xmlns:a16="http://schemas.microsoft.com/office/drawing/2014/main" id="{F5365A83-F206-44CB-9860-DB5A725DCF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Date Placeholder 4">
            <a:extLst>
              <a:ext uri="{FF2B5EF4-FFF2-40B4-BE49-F238E27FC236}">
                <a16:creationId xmlns:a16="http://schemas.microsoft.com/office/drawing/2014/main" id="{96D478FB-A815-42B3-9DC0-F69A44BC0132}"/>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6" name="Footer Placeholder 5">
            <a:extLst>
              <a:ext uri="{FF2B5EF4-FFF2-40B4-BE49-F238E27FC236}">
                <a16:creationId xmlns:a16="http://schemas.microsoft.com/office/drawing/2014/main" id="{47EB8E6F-5EDE-46BD-804F-87A87E979920}"/>
              </a:ext>
            </a:extLst>
          </p:cNvPr>
          <p:cNvSpPr>
            <a:spLocks noGrp="1"/>
          </p:cNvSpPr>
          <p:nvPr>
            <p:ph type="ftr" sz="quarter" idx="11"/>
          </p:nvPr>
        </p:nvSpPr>
        <p:spPr/>
        <p:txBody>
          <a:bodyPr/>
          <a:lstStyle/>
          <a:p>
            <a:endParaRPr lang="en-PH"/>
          </a:p>
        </p:txBody>
      </p:sp>
      <p:sp>
        <p:nvSpPr>
          <p:cNvPr id="7" name="Slide Number Placeholder 6">
            <a:extLst>
              <a:ext uri="{FF2B5EF4-FFF2-40B4-BE49-F238E27FC236}">
                <a16:creationId xmlns:a16="http://schemas.microsoft.com/office/drawing/2014/main" id="{7409D8F3-5953-4070-90CC-CF96760B1AC9}"/>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1194157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1146B-3969-480A-B012-DB2A772F1521}"/>
              </a:ext>
            </a:extLst>
          </p:cNvPr>
          <p:cNvSpPr>
            <a:spLocks noGrp="1"/>
          </p:cNvSpPr>
          <p:nvPr>
            <p:ph type="title"/>
          </p:nvPr>
        </p:nvSpPr>
        <p:spPr>
          <a:xfrm>
            <a:off x="839788" y="365125"/>
            <a:ext cx="10515600" cy="1325563"/>
          </a:xfrm>
        </p:spPr>
        <p:txBody>
          <a:bodyPr/>
          <a:lstStyle/>
          <a:p>
            <a:r>
              <a:rPr lang="en-US"/>
              <a:t>Click to edit Master title style</a:t>
            </a:r>
            <a:endParaRPr lang="en-PH"/>
          </a:p>
        </p:txBody>
      </p:sp>
      <p:sp>
        <p:nvSpPr>
          <p:cNvPr id="3" name="Text Placeholder 2">
            <a:extLst>
              <a:ext uri="{FF2B5EF4-FFF2-40B4-BE49-F238E27FC236}">
                <a16:creationId xmlns:a16="http://schemas.microsoft.com/office/drawing/2014/main" id="{840CF783-85C4-4224-A54C-F4D26300CF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32C1F0-C703-425A-96DD-6CE31D566F4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Text Placeholder 4">
            <a:extLst>
              <a:ext uri="{FF2B5EF4-FFF2-40B4-BE49-F238E27FC236}">
                <a16:creationId xmlns:a16="http://schemas.microsoft.com/office/drawing/2014/main" id="{F39D0996-A55C-46A3-A814-64F83AE7D9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91F1356-972A-4974-93F9-3F024FA5BA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7" name="Date Placeholder 6">
            <a:extLst>
              <a:ext uri="{FF2B5EF4-FFF2-40B4-BE49-F238E27FC236}">
                <a16:creationId xmlns:a16="http://schemas.microsoft.com/office/drawing/2014/main" id="{FEEC60D7-9FAF-43ED-8ECF-1D5E20F2C188}"/>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8" name="Footer Placeholder 7">
            <a:extLst>
              <a:ext uri="{FF2B5EF4-FFF2-40B4-BE49-F238E27FC236}">
                <a16:creationId xmlns:a16="http://schemas.microsoft.com/office/drawing/2014/main" id="{313926DD-89F7-443B-B7A0-696D6F5696CD}"/>
              </a:ext>
            </a:extLst>
          </p:cNvPr>
          <p:cNvSpPr>
            <a:spLocks noGrp="1"/>
          </p:cNvSpPr>
          <p:nvPr>
            <p:ph type="ftr" sz="quarter" idx="11"/>
          </p:nvPr>
        </p:nvSpPr>
        <p:spPr/>
        <p:txBody>
          <a:bodyPr/>
          <a:lstStyle/>
          <a:p>
            <a:endParaRPr lang="en-PH"/>
          </a:p>
        </p:txBody>
      </p:sp>
      <p:sp>
        <p:nvSpPr>
          <p:cNvPr id="9" name="Slide Number Placeholder 8">
            <a:extLst>
              <a:ext uri="{FF2B5EF4-FFF2-40B4-BE49-F238E27FC236}">
                <a16:creationId xmlns:a16="http://schemas.microsoft.com/office/drawing/2014/main" id="{62A7E74A-767D-4888-BCB9-7101B3AAFB8C}"/>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62761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5E008-E474-4591-9E28-D3105AD797D5}"/>
              </a:ext>
            </a:extLst>
          </p:cNvPr>
          <p:cNvSpPr>
            <a:spLocks noGrp="1"/>
          </p:cNvSpPr>
          <p:nvPr>
            <p:ph type="title"/>
          </p:nvPr>
        </p:nvSpPr>
        <p:spPr/>
        <p:txBody>
          <a:bodyPr/>
          <a:lstStyle/>
          <a:p>
            <a:r>
              <a:rPr lang="en-US"/>
              <a:t>Click to edit Master title style</a:t>
            </a:r>
            <a:endParaRPr lang="en-PH"/>
          </a:p>
        </p:txBody>
      </p:sp>
      <p:sp>
        <p:nvSpPr>
          <p:cNvPr id="3" name="Date Placeholder 2">
            <a:extLst>
              <a:ext uri="{FF2B5EF4-FFF2-40B4-BE49-F238E27FC236}">
                <a16:creationId xmlns:a16="http://schemas.microsoft.com/office/drawing/2014/main" id="{A1187900-50D3-4194-B5F0-B05DBF098403}"/>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4" name="Footer Placeholder 3">
            <a:extLst>
              <a:ext uri="{FF2B5EF4-FFF2-40B4-BE49-F238E27FC236}">
                <a16:creationId xmlns:a16="http://schemas.microsoft.com/office/drawing/2014/main" id="{CC4A37C6-41A8-42BE-99C1-4F02D5D17EE0}"/>
              </a:ext>
            </a:extLst>
          </p:cNvPr>
          <p:cNvSpPr>
            <a:spLocks noGrp="1"/>
          </p:cNvSpPr>
          <p:nvPr>
            <p:ph type="ftr" sz="quarter" idx="11"/>
          </p:nvPr>
        </p:nvSpPr>
        <p:spPr/>
        <p:txBody>
          <a:bodyPr/>
          <a:lstStyle/>
          <a:p>
            <a:endParaRPr lang="en-PH"/>
          </a:p>
        </p:txBody>
      </p:sp>
      <p:sp>
        <p:nvSpPr>
          <p:cNvPr id="5" name="Slide Number Placeholder 4">
            <a:extLst>
              <a:ext uri="{FF2B5EF4-FFF2-40B4-BE49-F238E27FC236}">
                <a16:creationId xmlns:a16="http://schemas.microsoft.com/office/drawing/2014/main" id="{AB13B5D1-2419-4621-BA0D-ADFA473B8BE6}"/>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387714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58DCA6-79D4-46B8-8324-EC33978A7E03}"/>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3" name="Footer Placeholder 2">
            <a:extLst>
              <a:ext uri="{FF2B5EF4-FFF2-40B4-BE49-F238E27FC236}">
                <a16:creationId xmlns:a16="http://schemas.microsoft.com/office/drawing/2014/main" id="{1B822C8B-5CE9-4403-ABEC-95DBBBD98D48}"/>
              </a:ext>
            </a:extLst>
          </p:cNvPr>
          <p:cNvSpPr>
            <a:spLocks noGrp="1"/>
          </p:cNvSpPr>
          <p:nvPr>
            <p:ph type="ftr" sz="quarter" idx="11"/>
          </p:nvPr>
        </p:nvSpPr>
        <p:spPr/>
        <p:txBody>
          <a:bodyPr/>
          <a:lstStyle/>
          <a:p>
            <a:endParaRPr lang="en-PH"/>
          </a:p>
        </p:txBody>
      </p:sp>
      <p:sp>
        <p:nvSpPr>
          <p:cNvPr id="4" name="Slide Number Placeholder 3">
            <a:extLst>
              <a:ext uri="{FF2B5EF4-FFF2-40B4-BE49-F238E27FC236}">
                <a16:creationId xmlns:a16="http://schemas.microsoft.com/office/drawing/2014/main" id="{4FE3F9A0-DA96-4726-BEF1-34676180468E}"/>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796774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6AB1A-105F-46DA-B7A8-CD10661EDE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Content Placeholder 2">
            <a:extLst>
              <a:ext uri="{FF2B5EF4-FFF2-40B4-BE49-F238E27FC236}">
                <a16:creationId xmlns:a16="http://schemas.microsoft.com/office/drawing/2014/main" id="{87C6A845-15D0-4046-A20C-C14FE88423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Text Placeholder 3">
            <a:extLst>
              <a:ext uri="{FF2B5EF4-FFF2-40B4-BE49-F238E27FC236}">
                <a16:creationId xmlns:a16="http://schemas.microsoft.com/office/drawing/2014/main" id="{70F27B94-9906-4670-B544-A8EFD00EE9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C0E578-E9CA-42BE-A1C3-F541CD0B088A}"/>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6" name="Footer Placeholder 5">
            <a:extLst>
              <a:ext uri="{FF2B5EF4-FFF2-40B4-BE49-F238E27FC236}">
                <a16:creationId xmlns:a16="http://schemas.microsoft.com/office/drawing/2014/main" id="{8852BECA-E3CB-4CEE-8137-A02FA2D8C8A9}"/>
              </a:ext>
            </a:extLst>
          </p:cNvPr>
          <p:cNvSpPr>
            <a:spLocks noGrp="1"/>
          </p:cNvSpPr>
          <p:nvPr>
            <p:ph type="ftr" sz="quarter" idx="11"/>
          </p:nvPr>
        </p:nvSpPr>
        <p:spPr/>
        <p:txBody>
          <a:bodyPr/>
          <a:lstStyle/>
          <a:p>
            <a:endParaRPr lang="en-PH"/>
          </a:p>
        </p:txBody>
      </p:sp>
      <p:sp>
        <p:nvSpPr>
          <p:cNvPr id="7" name="Slide Number Placeholder 6">
            <a:extLst>
              <a:ext uri="{FF2B5EF4-FFF2-40B4-BE49-F238E27FC236}">
                <a16:creationId xmlns:a16="http://schemas.microsoft.com/office/drawing/2014/main" id="{FAA083C5-93B8-4BB2-9FC4-B194BA31C930}"/>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38589006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888E7-5EF3-4977-9956-B22E65CCFB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Picture Placeholder 2">
            <a:extLst>
              <a:ext uri="{FF2B5EF4-FFF2-40B4-BE49-F238E27FC236}">
                <a16:creationId xmlns:a16="http://schemas.microsoft.com/office/drawing/2014/main" id="{244EFAAB-CF75-4A2A-8E43-62525CD7B3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a:p>
        </p:txBody>
      </p:sp>
      <p:sp>
        <p:nvSpPr>
          <p:cNvPr id="4" name="Text Placeholder 3">
            <a:extLst>
              <a:ext uri="{FF2B5EF4-FFF2-40B4-BE49-F238E27FC236}">
                <a16:creationId xmlns:a16="http://schemas.microsoft.com/office/drawing/2014/main" id="{D22F1A5A-01A9-4E5A-8B3F-26D044CFFB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19F5C2-7A85-4564-80AF-16C1C35A63EE}"/>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6" name="Footer Placeholder 5">
            <a:extLst>
              <a:ext uri="{FF2B5EF4-FFF2-40B4-BE49-F238E27FC236}">
                <a16:creationId xmlns:a16="http://schemas.microsoft.com/office/drawing/2014/main" id="{A75FF84D-BB9D-4940-8D59-59B6AD4AB0CE}"/>
              </a:ext>
            </a:extLst>
          </p:cNvPr>
          <p:cNvSpPr>
            <a:spLocks noGrp="1"/>
          </p:cNvSpPr>
          <p:nvPr>
            <p:ph type="ftr" sz="quarter" idx="11"/>
          </p:nvPr>
        </p:nvSpPr>
        <p:spPr/>
        <p:txBody>
          <a:bodyPr/>
          <a:lstStyle/>
          <a:p>
            <a:endParaRPr lang="en-PH"/>
          </a:p>
        </p:txBody>
      </p:sp>
      <p:sp>
        <p:nvSpPr>
          <p:cNvPr id="7" name="Slide Number Placeholder 6">
            <a:extLst>
              <a:ext uri="{FF2B5EF4-FFF2-40B4-BE49-F238E27FC236}">
                <a16:creationId xmlns:a16="http://schemas.microsoft.com/office/drawing/2014/main" id="{2468FFFF-A69B-496F-9342-3801B419497E}"/>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299043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35DD6-4D3D-48DD-87F1-E5204F33049A}"/>
              </a:ext>
            </a:extLst>
          </p:cNvPr>
          <p:cNvSpPr>
            <a:spLocks noGrp="1"/>
          </p:cNvSpPr>
          <p:nvPr>
            <p:ph type="title"/>
          </p:nvPr>
        </p:nvSpPr>
        <p:spPr/>
        <p:txBody>
          <a:bodyPr/>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E2C7A89A-1E74-48D0-A131-038452D7E8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B2471DEE-3E36-41F6-8596-36AFD03F6E6D}"/>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5" name="Footer Placeholder 4">
            <a:extLst>
              <a:ext uri="{FF2B5EF4-FFF2-40B4-BE49-F238E27FC236}">
                <a16:creationId xmlns:a16="http://schemas.microsoft.com/office/drawing/2014/main" id="{4A7C78C0-7938-4D04-B49C-AD415BAE81C9}"/>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0DBEC957-EC4D-4E5F-9B9B-2AC029C536E8}"/>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2729027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59823D-6D21-46E9-9177-020926DCD6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8C75580A-517C-4BCE-92B9-D43502C7E9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25CFA425-9B51-4FF9-BF50-9B8FBFB968D6}"/>
              </a:ext>
            </a:extLst>
          </p:cNvPr>
          <p:cNvSpPr>
            <a:spLocks noGrp="1"/>
          </p:cNvSpPr>
          <p:nvPr>
            <p:ph type="dt" sz="half" idx="10"/>
          </p:nvPr>
        </p:nvSpPr>
        <p:spPr/>
        <p:txBody>
          <a:bodyPr/>
          <a:lstStyle/>
          <a:p>
            <a:fld id="{058A73EA-6C95-48DB-8B02-8091F656B4DC}" type="datetimeFigureOut">
              <a:rPr lang="en-PH" smtClean="0"/>
              <a:pPr/>
              <a:t>27/09/2022</a:t>
            </a:fld>
            <a:endParaRPr lang="en-PH"/>
          </a:p>
        </p:txBody>
      </p:sp>
      <p:sp>
        <p:nvSpPr>
          <p:cNvPr id="5" name="Footer Placeholder 4">
            <a:extLst>
              <a:ext uri="{FF2B5EF4-FFF2-40B4-BE49-F238E27FC236}">
                <a16:creationId xmlns:a16="http://schemas.microsoft.com/office/drawing/2014/main" id="{2843CFBB-19D8-4313-B299-C7B53770CB94}"/>
              </a:ext>
            </a:extLst>
          </p:cNvPr>
          <p:cNvSpPr>
            <a:spLocks noGrp="1"/>
          </p:cNvSpPr>
          <p:nvPr>
            <p:ph type="ftr" sz="quarter" idx="11"/>
          </p:nvPr>
        </p:nvSpPr>
        <p:spPr/>
        <p:txBody>
          <a:bodyPr/>
          <a:lstStyle/>
          <a:p>
            <a:endParaRPr lang="en-PH"/>
          </a:p>
        </p:txBody>
      </p:sp>
      <p:sp>
        <p:nvSpPr>
          <p:cNvPr id="6" name="Slide Number Placeholder 5">
            <a:extLst>
              <a:ext uri="{FF2B5EF4-FFF2-40B4-BE49-F238E27FC236}">
                <a16:creationId xmlns:a16="http://schemas.microsoft.com/office/drawing/2014/main" id="{F76772DF-4473-4110-8693-86B5540A1FC6}"/>
              </a:ext>
            </a:extLst>
          </p:cNvPr>
          <p:cNvSpPr>
            <a:spLocks noGrp="1"/>
          </p:cNvSpPr>
          <p:nvPr>
            <p:ph type="sldNum" sz="quarter" idx="12"/>
          </p:nvPr>
        </p:nvSpPr>
        <p:spPr/>
        <p:txBody>
          <a:bodyPr/>
          <a:lstStyle/>
          <a:p>
            <a:fld id="{9D251B86-6D45-49A2-8C9C-A8B32585C558}" type="slidenum">
              <a:rPr lang="en-PH" smtClean="0"/>
              <a:pPr/>
              <a:t>‹#›</a:t>
            </a:fld>
            <a:endParaRPr lang="en-PH"/>
          </a:p>
        </p:txBody>
      </p:sp>
    </p:spTree>
    <p:extLst>
      <p:ext uri="{BB962C8B-B14F-4D97-AF65-F5344CB8AC3E}">
        <p14:creationId xmlns:p14="http://schemas.microsoft.com/office/powerpoint/2010/main" val="41798740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A6DF6-5E2A-4BB8-899B-5984CAA384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H"/>
          </a:p>
        </p:txBody>
      </p:sp>
      <p:sp>
        <p:nvSpPr>
          <p:cNvPr id="3" name="Subtitle 2">
            <a:extLst>
              <a:ext uri="{FF2B5EF4-FFF2-40B4-BE49-F238E27FC236}">
                <a16:creationId xmlns:a16="http://schemas.microsoft.com/office/drawing/2014/main" id="{84C1944C-BEB3-44DF-B0F8-55FF2991B7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H"/>
          </a:p>
        </p:txBody>
      </p:sp>
      <p:sp>
        <p:nvSpPr>
          <p:cNvPr id="4" name="Date Placeholder 3">
            <a:extLst>
              <a:ext uri="{FF2B5EF4-FFF2-40B4-BE49-F238E27FC236}">
                <a16:creationId xmlns:a16="http://schemas.microsoft.com/office/drawing/2014/main" id="{D2482CCF-7D00-4F78-A0E6-6B1E2082893F}"/>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6E6A1420-D9A7-473B-A3C4-269EE93B9A84}"/>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F1C8403D-C275-49DC-9C0D-679FD2910D0F}"/>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0886652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54B36-13A7-4315-97B2-F24DA0CC7A31}"/>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751C7B94-CD0E-4430-BBFA-EF27354694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1EC99AD4-0F8C-4EFC-AB94-A5F40BB6BE98}"/>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FB19CA9F-2237-49C2-80A7-84EED7D12F86}"/>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C12952F0-1097-49CD-9EAD-B6F343ABD995}"/>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9226753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BCB64-A40A-4349-9492-6B4721FDEF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H"/>
          </a:p>
        </p:txBody>
      </p:sp>
      <p:sp>
        <p:nvSpPr>
          <p:cNvPr id="3" name="Text Placeholder 2">
            <a:extLst>
              <a:ext uri="{FF2B5EF4-FFF2-40B4-BE49-F238E27FC236}">
                <a16:creationId xmlns:a16="http://schemas.microsoft.com/office/drawing/2014/main" id="{4BDEB3BA-5928-405F-8547-9B2A923F19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7704E9-D2F8-480E-B79C-77719EFF6669}"/>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B7B8E8F0-9467-4B20-925B-14D667A7AAAD}"/>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71761DC3-D381-4F44-B5A0-857B0D7BF1C5}"/>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2019234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BFEA1-D975-4DDB-A778-AE25C6764409}"/>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9A1EDA93-EA1B-42A8-9E58-971B13504E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Content Placeholder 3">
            <a:extLst>
              <a:ext uri="{FF2B5EF4-FFF2-40B4-BE49-F238E27FC236}">
                <a16:creationId xmlns:a16="http://schemas.microsoft.com/office/drawing/2014/main" id="{F5365A83-F206-44CB-9860-DB5A725DCF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Date Placeholder 4">
            <a:extLst>
              <a:ext uri="{FF2B5EF4-FFF2-40B4-BE49-F238E27FC236}">
                <a16:creationId xmlns:a16="http://schemas.microsoft.com/office/drawing/2014/main" id="{96D478FB-A815-42B3-9DC0-F69A44BC0132}"/>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6" name="Footer Placeholder 5">
            <a:extLst>
              <a:ext uri="{FF2B5EF4-FFF2-40B4-BE49-F238E27FC236}">
                <a16:creationId xmlns:a16="http://schemas.microsoft.com/office/drawing/2014/main" id="{47EB8E6F-5EDE-46BD-804F-87A87E979920}"/>
              </a:ext>
            </a:extLst>
          </p:cNvPr>
          <p:cNvSpPr>
            <a:spLocks noGrp="1"/>
          </p:cNvSpPr>
          <p:nvPr>
            <p:ph type="ftr" sz="quarter" idx="11"/>
          </p:nvPr>
        </p:nvSpPr>
        <p:spPr/>
        <p:txBody>
          <a:bodyPr/>
          <a:lstStyle/>
          <a:p>
            <a:endParaRPr lang="en-PH">
              <a:solidFill>
                <a:prstClr val="black">
                  <a:tint val="75000"/>
                </a:prstClr>
              </a:solidFill>
            </a:endParaRPr>
          </a:p>
        </p:txBody>
      </p:sp>
      <p:sp>
        <p:nvSpPr>
          <p:cNvPr id="7" name="Slide Number Placeholder 6">
            <a:extLst>
              <a:ext uri="{FF2B5EF4-FFF2-40B4-BE49-F238E27FC236}">
                <a16:creationId xmlns:a16="http://schemas.microsoft.com/office/drawing/2014/main" id="{7409D8F3-5953-4070-90CC-CF96760B1AC9}"/>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11941571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1146B-3969-480A-B012-DB2A772F1521}"/>
              </a:ext>
            </a:extLst>
          </p:cNvPr>
          <p:cNvSpPr>
            <a:spLocks noGrp="1"/>
          </p:cNvSpPr>
          <p:nvPr>
            <p:ph type="title"/>
          </p:nvPr>
        </p:nvSpPr>
        <p:spPr>
          <a:xfrm>
            <a:off x="839788" y="365125"/>
            <a:ext cx="10515600" cy="1325563"/>
          </a:xfrm>
        </p:spPr>
        <p:txBody>
          <a:bodyPr/>
          <a:lstStyle/>
          <a:p>
            <a:r>
              <a:rPr lang="en-US"/>
              <a:t>Click to edit Master title style</a:t>
            </a:r>
            <a:endParaRPr lang="en-PH"/>
          </a:p>
        </p:txBody>
      </p:sp>
      <p:sp>
        <p:nvSpPr>
          <p:cNvPr id="3" name="Text Placeholder 2">
            <a:extLst>
              <a:ext uri="{FF2B5EF4-FFF2-40B4-BE49-F238E27FC236}">
                <a16:creationId xmlns:a16="http://schemas.microsoft.com/office/drawing/2014/main" id="{840CF783-85C4-4224-A54C-F4D26300CF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32C1F0-C703-425A-96DD-6CE31D566F4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Text Placeholder 4">
            <a:extLst>
              <a:ext uri="{FF2B5EF4-FFF2-40B4-BE49-F238E27FC236}">
                <a16:creationId xmlns:a16="http://schemas.microsoft.com/office/drawing/2014/main" id="{F39D0996-A55C-46A3-A814-64F83AE7D9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91F1356-972A-4974-93F9-3F024FA5BA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7" name="Date Placeholder 6">
            <a:extLst>
              <a:ext uri="{FF2B5EF4-FFF2-40B4-BE49-F238E27FC236}">
                <a16:creationId xmlns:a16="http://schemas.microsoft.com/office/drawing/2014/main" id="{FEEC60D7-9FAF-43ED-8ECF-1D5E20F2C188}"/>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8" name="Footer Placeholder 7">
            <a:extLst>
              <a:ext uri="{FF2B5EF4-FFF2-40B4-BE49-F238E27FC236}">
                <a16:creationId xmlns:a16="http://schemas.microsoft.com/office/drawing/2014/main" id="{313926DD-89F7-443B-B7A0-696D6F5696CD}"/>
              </a:ext>
            </a:extLst>
          </p:cNvPr>
          <p:cNvSpPr>
            <a:spLocks noGrp="1"/>
          </p:cNvSpPr>
          <p:nvPr>
            <p:ph type="ftr" sz="quarter" idx="11"/>
          </p:nvPr>
        </p:nvSpPr>
        <p:spPr/>
        <p:txBody>
          <a:bodyPr/>
          <a:lstStyle/>
          <a:p>
            <a:endParaRPr lang="en-PH">
              <a:solidFill>
                <a:prstClr val="black">
                  <a:tint val="75000"/>
                </a:prstClr>
              </a:solidFill>
            </a:endParaRPr>
          </a:p>
        </p:txBody>
      </p:sp>
      <p:sp>
        <p:nvSpPr>
          <p:cNvPr id="9" name="Slide Number Placeholder 8">
            <a:extLst>
              <a:ext uri="{FF2B5EF4-FFF2-40B4-BE49-F238E27FC236}">
                <a16:creationId xmlns:a16="http://schemas.microsoft.com/office/drawing/2014/main" id="{62A7E74A-767D-4888-BCB9-7101B3AAFB8C}"/>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627614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5E008-E474-4591-9E28-D3105AD797D5}"/>
              </a:ext>
            </a:extLst>
          </p:cNvPr>
          <p:cNvSpPr>
            <a:spLocks noGrp="1"/>
          </p:cNvSpPr>
          <p:nvPr>
            <p:ph type="title"/>
          </p:nvPr>
        </p:nvSpPr>
        <p:spPr/>
        <p:txBody>
          <a:bodyPr/>
          <a:lstStyle/>
          <a:p>
            <a:r>
              <a:rPr lang="en-US"/>
              <a:t>Click to edit Master title style</a:t>
            </a:r>
            <a:endParaRPr lang="en-PH"/>
          </a:p>
        </p:txBody>
      </p:sp>
      <p:sp>
        <p:nvSpPr>
          <p:cNvPr id="3" name="Date Placeholder 2">
            <a:extLst>
              <a:ext uri="{FF2B5EF4-FFF2-40B4-BE49-F238E27FC236}">
                <a16:creationId xmlns:a16="http://schemas.microsoft.com/office/drawing/2014/main" id="{A1187900-50D3-4194-B5F0-B05DBF098403}"/>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4" name="Footer Placeholder 3">
            <a:extLst>
              <a:ext uri="{FF2B5EF4-FFF2-40B4-BE49-F238E27FC236}">
                <a16:creationId xmlns:a16="http://schemas.microsoft.com/office/drawing/2014/main" id="{CC4A37C6-41A8-42BE-99C1-4F02D5D17EE0}"/>
              </a:ext>
            </a:extLst>
          </p:cNvPr>
          <p:cNvSpPr>
            <a:spLocks noGrp="1"/>
          </p:cNvSpPr>
          <p:nvPr>
            <p:ph type="ftr" sz="quarter" idx="11"/>
          </p:nvPr>
        </p:nvSpPr>
        <p:spPr/>
        <p:txBody>
          <a:bodyPr/>
          <a:lstStyle/>
          <a:p>
            <a:endParaRPr lang="en-PH">
              <a:solidFill>
                <a:prstClr val="black">
                  <a:tint val="75000"/>
                </a:prstClr>
              </a:solidFill>
            </a:endParaRPr>
          </a:p>
        </p:txBody>
      </p:sp>
      <p:sp>
        <p:nvSpPr>
          <p:cNvPr id="5" name="Slide Number Placeholder 4">
            <a:extLst>
              <a:ext uri="{FF2B5EF4-FFF2-40B4-BE49-F238E27FC236}">
                <a16:creationId xmlns:a16="http://schemas.microsoft.com/office/drawing/2014/main" id="{AB13B5D1-2419-4621-BA0D-ADFA473B8BE6}"/>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3877142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58DCA6-79D4-46B8-8324-EC33978A7E03}"/>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3" name="Footer Placeholder 2">
            <a:extLst>
              <a:ext uri="{FF2B5EF4-FFF2-40B4-BE49-F238E27FC236}">
                <a16:creationId xmlns:a16="http://schemas.microsoft.com/office/drawing/2014/main" id="{1B822C8B-5CE9-4403-ABEC-95DBBBD98D48}"/>
              </a:ext>
            </a:extLst>
          </p:cNvPr>
          <p:cNvSpPr>
            <a:spLocks noGrp="1"/>
          </p:cNvSpPr>
          <p:nvPr>
            <p:ph type="ftr" sz="quarter" idx="11"/>
          </p:nvPr>
        </p:nvSpPr>
        <p:spPr/>
        <p:txBody>
          <a:bodyPr/>
          <a:lstStyle/>
          <a:p>
            <a:endParaRPr lang="en-PH">
              <a:solidFill>
                <a:prstClr val="black">
                  <a:tint val="75000"/>
                </a:prstClr>
              </a:solidFill>
            </a:endParaRPr>
          </a:p>
        </p:txBody>
      </p:sp>
      <p:sp>
        <p:nvSpPr>
          <p:cNvPr id="4" name="Slide Number Placeholder 3">
            <a:extLst>
              <a:ext uri="{FF2B5EF4-FFF2-40B4-BE49-F238E27FC236}">
                <a16:creationId xmlns:a16="http://schemas.microsoft.com/office/drawing/2014/main" id="{4FE3F9A0-DA96-4726-BEF1-34676180468E}"/>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7967747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6AB1A-105F-46DA-B7A8-CD10661EDE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Content Placeholder 2">
            <a:extLst>
              <a:ext uri="{FF2B5EF4-FFF2-40B4-BE49-F238E27FC236}">
                <a16:creationId xmlns:a16="http://schemas.microsoft.com/office/drawing/2014/main" id="{87C6A845-15D0-4046-A20C-C14FE88423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Text Placeholder 3">
            <a:extLst>
              <a:ext uri="{FF2B5EF4-FFF2-40B4-BE49-F238E27FC236}">
                <a16:creationId xmlns:a16="http://schemas.microsoft.com/office/drawing/2014/main" id="{70F27B94-9906-4670-B544-A8EFD00EE9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C0E578-E9CA-42BE-A1C3-F541CD0B088A}"/>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6" name="Footer Placeholder 5">
            <a:extLst>
              <a:ext uri="{FF2B5EF4-FFF2-40B4-BE49-F238E27FC236}">
                <a16:creationId xmlns:a16="http://schemas.microsoft.com/office/drawing/2014/main" id="{8852BECA-E3CB-4CEE-8137-A02FA2D8C8A9}"/>
              </a:ext>
            </a:extLst>
          </p:cNvPr>
          <p:cNvSpPr>
            <a:spLocks noGrp="1"/>
          </p:cNvSpPr>
          <p:nvPr>
            <p:ph type="ftr" sz="quarter" idx="11"/>
          </p:nvPr>
        </p:nvSpPr>
        <p:spPr/>
        <p:txBody>
          <a:bodyPr/>
          <a:lstStyle/>
          <a:p>
            <a:endParaRPr lang="en-PH">
              <a:solidFill>
                <a:prstClr val="black">
                  <a:tint val="75000"/>
                </a:prstClr>
              </a:solidFill>
            </a:endParaRPr>
          </a:p>
        </p:txBody>
      </p:sp>
      <p:sp>
        <p:nvSpPr>
          <p:cNvPr id="7" name="Slide Number Placeholder 6">
            <a:extLst>
              <a:ext uri="{FF2B5EF4-FFF2-40B4-BE49-F238E27FC236}">
                <a16:creationId xmlns:a16="http://schemas.microsoft.com/office/drawing/2014/main" id="{FAA083C5-93B8-4BB2-9FC4-B194BA31C930}"/>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8589006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888E7-5EF3-4977-9956-B22E65CCFB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Picture Placeholder 2">
            <a:extLst>
              <a:ext uri="{FF2B5EF4-FFF2-40B4-BE49-F238E27FC236}">
                <a16:creationId xmlns:a16="http://schemas.microsoft.com/office/drawing/2014/main" id="{244EFAAB-CF75-4A2A-8E43-62525CD7B3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a:p>
        </p:txBody>
      </p:sp>
      <p:sp>
        <p:nvSpPr>
          <p:cNvPr id="4" name="Text Placeholder 3">
            <a:extLst>
              <a:ext uri="{FF2B5EF4-FFF2-40B4-BE49-F238E27FC236}">
                <a16:creationId xmlns:a16="http://schemas.microsoft.com/office/drawing/2014/main" id="{D22F1A5A-01A9-4E5A-8B3F-26D044CFFB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19F5C2-7A85-4564-80AF-16C1C35A63EE}"/>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6" name="Footer Placeholder 5">
            <a:extLst>
              <a:ext uri="{FF2B5EF4-FFF2-40B4-BE49-F238E27FC236}">
                <a16:creationId xmlns:a16="http://schemas.microsoft.com/office/drawing/2014/main" id="{A75FF84D-BB9D-4940-8D59-59B6AD4AB0CE}"/>
              </a:ext>
            </a:extLst>
          </p:cNvPr>
          <p:cNvSpPr>
            <a:spLocks noGrp="1"/>
          </p:cNvSpPr>
          <p:nvPr>
            <p:ph type="ftr" sz="quarter" idx="11"/>
          </p:nvPr>
        </p:nvSpPr>
        <p:spPr/>
        <p:txBody>
          <a:bodyPr/>
          <a:lstStyle/>
          <a:p>
            <a:endParaRPr lang="en-PH">
              <a:solidFill>
                <a:prstClr val="black">
                  <a:tint val="75000"/>
                </a:prstClr>
              </a:solidFill>
            </a:endParaRPr>
          </a:p>
        </p:txBody>
      </p:sp>
      <p:sp>
        <p:nvSpPr>
          <p:cNvPr id="7" name="Slide Number Placeholder 6">
            <a:extLst>
              <a:ext uri="{FF2B5EF4-FFF2-40B4-BE49-F238E27FC236}">
                <a16:creationId xmlns:a16="http://schemas.microsoft.com/office/drawing/2014/main" id="{2468FFFF-A69B-496F-9342-3801B419497E}"/>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2990439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35DD6-4D3D-48DD-87F1-E5204F33049A}"/>
              </a:ext>
            </a:extLst>
          </p:cNvPr>
          <p:cNvSpPr>
            <a:spLocks noGrp="1"/>
          </p:cNvSpPr>
          <p:nvPr>
            <p:ph type="title"/>
          </p:nvPr>
        </p:nvSpPr>
        <p:spPr/>
        <p:txBody>
          <a:bodyPr/>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E2C7A89A-1E74-48D0-A131-038452D7E8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B2471DEE-3E36-41F6-8596-36AFD03F6E6D}"/>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4A7C78C0-7938-4D04-B49C-AD415BAE81C9}"/>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0DBEC957-EC4D-4E5F-9B9B-2AC029C536E8}"/>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27290270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59823D-6D21-46E9-9177-020926DCD6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8C75580A-517C-4BCE-92B9-D43502C7E9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25CFA425-9B51-4FF9-BF50-9B8FBFB968D6}"/>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2843CFBB-19D8-4313-B299-C7B53770CB94}"/>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F76772DF-4473-4110-8693-86B5540A1FC6}"/>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41798740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A6DF6-5E2A-4BB8-899B-5984CAA384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H"/>
          </a:p>
        </p:txBody>
      </p:sp>
      <p:sp>
        <p:nvSpPr>
          <p:cNvPr id="3" name="Subtitle 2">
            <a:extLst>
              <a:ext uri="{FF2B5EF4-FFF2-40B4-BE49-F238E27FC236}">
                <a16:creationId xmlns:a16="http://schemas.microsoft.com/office/drawing/2014/main" id="{84C1944C-BEB3-44DF-B0F8-55FF2991B7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H"/>
          </a:p>
        </p:txBody>
      </p:sp>
      <p:sp>
        <p:nvSpPr>
          <p:cNvPr id="4" name="Date Placeholder 3">
            <a:extLst>
              <a:ext uri="{FF2B5EF4-FFF2-40B4-BE49-F238E27FC236}">
                <a16:creationId xmlns:a16="http://schemas.microsoft.com/office/drawing/2014/main" id="{D2482CCF-7D00-4F78-A0E6-6B1E2082893F}"/>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6E6A1420-D9A7-473B-A3C4-269EE93B9A84}"/>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F1C8403D-C275-49DC-9C0D-679FD2910D0F}"/>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0886652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54B36-13A7-4315-97B2-F24DA0CC7A31}"/>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751C7B94-CD0E-4430-BBFA-EF27354694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1EC99AD4-0F8C-4EFC-AB94-A5F40BB6BE98}"/>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FB19CA9F-2237-49C2-80A7-84EED7D12F86}"/>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C12952F0-1097-49CD-9EAD-B6F343ABD995}"/>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9226753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BCB64-A40A-4349-9492-6B4721FDEF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H"/>
          </a:p>
        </p:txBody>
      </p:sp>
      <p:sp>
        <p:nvSpPr>
          <p:cNvPr id="3" name="Text Placeholder 2">
            <a:extLst>
              <a:ext uri="{FF2B5EF4-FFF2-40B4-BE49-F238E27FC236}">
                <a16:creationId xmlns:a16="http://schemas.microsoft.com/office/drawing/2014/main" id="{4BDEB3BA-5928-405F-8547-9B2A923F19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7704E9-D2F8-480E-B79C-77719EFF6669}"/>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B7B8E8F0-9467-4B20-925B-14D667A7AAAD}"/>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71761DC3-D381-4F44-B5A0-857B0D7BF1C5}"/>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2019234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BFEA1-D975-4DDB-A778-AE25C6764409}"/>
              </a:ext>
            </a:extLst>
          </p:cNvPr>
          <p:cNvSpPr>
            <a:spLocks noGrp="1"/>
          </p:cNvSpPr>
          <p:nvPr>
            <p:ph type="title"/>
          </p:nvPr>
        </p:nvSpPr>
        <p:spPr/>
        <p:txBody>
          <a:bodyPr/>
          <a:lstStyle/>
          <a:p>
            <a:r>
              <a:rPr lang="en-US"/>
              <a:t>Click to edit Master title style</a:t>
            </a:r>
            <a:endParaRPr lang="en-PH"/>
          </a:p>
        </p:txBody>
      </p:sp>
      <p:sp>
        <p:nvSpPr>
          <p:cNvPr id="3" name="Content Placeholder 2">
            <a:extLst>
              <a:ext uri="{FF2B5EF4-FFF2-40B4-BE49-F238E27FC236}">
                <a16:creationId xmlns:a16="http://schemas.microsoft.com/office/drawing/2014/main" id="{9A1EDA93-EA1B-42A8-9E58-971B13504E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Content Placeholder 3">
            <a:extLst>
              <a:ext uri="{FF2B5EF4-FFF2-40B4-BE49-F238E27FC236}">
                <a16:creationId xmlns:a16="http://schemas.microsoft.com/office/drawing/2014/main" id="{F5365A83-F206-44CB-9860-DB5A725DCF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Date Placeholder 4">
            <a:extLst>
              <a:ext uri="{FF2B5EF4-FFF2-40B4-BE49-F238E27FC236}">
                <a16:creationId xmlns:a16="http://schemas.microsoft.com/office/drawing/2014/main" id="{96D478FB-A815-42B3-9DC0-F69A44BC0132}"/>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6" name="Footer Placeholder 5">
            <a:extLst>
              <a:ext uri="{FF2B5EF4-FFF2-40B4-BE49-F238E27FC236}">
                <a16:creationId xmlns:a16="http://schemas.microsoft.com/office/drawing/2014/main" id="{47EB8E6F-5EDE-46BD-804F-87A87E979920}"/>
              </a:ext>
            </a:extLst>
          </p:cNvPr>
          <p:cNvSpPr>
            <a:spLocks noGrp="1"/>
          </p:cNvSpPr>
          <p:nvPr>
            <p:ph type="ftr" sz="quarter" idx="11"/>
          </p:nvPr>
        </p:nvSpPr>
        <p:spPr/>
        <p:txBody>
          <a:bodyPr/>
          <a:lstStyle/>
          <a:p>
            <a:endParaRPr lang="en-PH">
              <a:solidFill>
                <a:prstClr val="black">
                  <a:tint val="75000"/>
                </a:prstClr>
              </a:solidFill>
            </a:endParaRPr>
          </a:p>
        </p:txBody>
      </p:sp>
      <p:sp>
        <p:nvSpPr>
          <p:cNvPr id="7" name="Slide Number Placeholder 6">
            <a:extLst>
              <a:ext uri="{FF2B5EF4-FFF2-40B4-BE49-F238E27FC236}">
                <a16:creationId xmlns:a16="http://schemas.microsoft.com/office/drawing/2014/main" id="{7409D8F3-5953-4070-90CC-CF96760B1AC9}"/>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119415719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1146B-3969-480A-B012-DB2A772F1521}"/>
              </a:ext>
            </a:extLst>
          </p:cNvPr>
          <p:cNvSpPr>
            <a:spLocks noGrp="1"/>
          </p:cNvSpPr>
          <p:nvPr>
            <p:ph type="title"/>
          </p:nvPr>
        </p:nvSpPr>
        <p:spPr>
          <a:xfrm>
            <a:off x="839788" y="365125"/>
            <a:ext cx="10515600" cy="1325563"/>
          </a:xfrm>
        </p:spPr>
        <p:txBody>
          <a:bodyPr/>
          <a:lstStyle/>
          <a:p>
            <a:r>
              <a:rPr lang="en-US"/>
              <a:t>Click to edit Master title style</a:t>
            </a:r>
            <a:endParaRPr lang="en-PH"/>
          </a:p>
        </p:txBody>
      </p:sp>
      <p:sp>
        <p:nvSpPr>
          <p:cNvPr id="3" name="Text Placeholder 2">
            <a:extLst>
              <a:ext uri="{FF2B5EF4-FFF2-40B4-BE49-F238E27FC236}">
                <a16:creationId xmlns:a16="http://schemas.microsoft.com/office/drawing/2014/main" id="{840CF783-85C4-4224-A54C-F4D26300CF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32C1F0-C703-425A-96DD-6CE31D566F4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5" name="Text Placeholder 4">
            <a:extLst>
              <a:ext uri="{FF2B5EF4-FFF2-40B4-BE49-F238E27FC236}">
                <a16:creationId xmlns:a16="http://schemas.microsoft.com/office/drawing/2014/main" id="{F39D0996-A55C-46A3-A814-64F83AE7D9E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91F1356-972A-4974-93F9-3F024FA5BA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7" name="Date Placeholder 6">
            <a:extLst>
              <a:ext uri="{FF2B5EF4-FFF2-40B4-BE49-F238E27FC236}">
                <a16:creationId xmlns:a16="http://schemas.microsoft.com/office/drawing/2014/main" id="{FEEC60D7-9FAF-43ED-8ECF-1D5E20F2C188}"/>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8" name="Footer Placeholder 7">
            <a:extLst>
              <a:ext uri="{FF2B5EF4-FFF2-40B4-BE49-F238E27FC236}">
                <a16:creationId xmlns:a16="http://schemas.microsoft.com/office/drawing/2014/main" id="{313926DD-89F7-443B-B7A0-696D6F5696CD}"/>
              </a:ext>
            </a:extLst>
          </p:cNvPr>
          <p:cNvSpPr>
            <a:spLocks noGrp="1"/>
          </p:cNvSpPr>
          <p:nvPr>
            <p:ph type="ftr" sz="quarter" idx="11"/>
          </p:nvPr>
        </p:nvSpPr>
        <p:spPr/>
        <p:txBody>
          <a:bodyPr/>
          <a:lstStyle/>
          <a:p>
            <a:endParaRPr lang="en-PH">
              <a:solidFill>
                <a:prstClr val="black">
                  <a:tint val="75000"/>
                </a:prstClr>
              </a:solidFill>
            </a:endParaRPr>
          </a:p>
        </p:txBody>
      </p:sp>
      <p:sp>
        <p:nvSpPr>
          <p:cNvPr id="9" name="Slide Number Placeholder 8">
            <a:extLst>
              <a:ext uri="{FF2B5EF4-FFF2-40B4-BE49-F238E27FC236}">
                <a16:creationId xmlns:a16="http://schemas.microsoft.com/office/drawing/2014/main" id="{62A7E74A-767D-4888-BCB9-7101B3AAFB8C}"/>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627614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5E008-E474-4591-9E28-D3105AD797D5}"/>
              </a:ext>
            </a:extLst>
          </p:cNvPr>
          <p:cNvSpPr>
            <a:spLocks noGrp="1"/>
          </p:cNvSpPr>
          <p:nvPr>
            <p:ph type="title"/>
          </p:nvPr>
        </p:nvSpPr>
        <p:spPr/>
        <p:txBody>
          <a:bodyPr/>
          <a:lstStyle/>
          <a:p>
            <a:r>
              <a:rPr lang="en-US"/>
              <a:t>Click to edit Master title style</a:t>
            </a:r>
            <a:endParaRPr lang="en-PH"/>
          </a:p>
        </p:txBody>
      </p:sp>
      <p:sp>
        <p:nvSpPr>
          <p:cNvPr id="3" name="Date Placeholder 2">
            <a:extLst>
              <a:ext uri="{FF2B5EF4-FFF2-40B4-BE49-F238E27FC236}">
                <a16:creationId xmlns:a16="http://schemas.microsoft.com/office/drawing/2014/main" id="{A1187900-50D3-4194-B5F0-B05DBF098403}"/>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4" name="Footer Placeholder 3">
            <a:extLst>
              <a:ext uri="{FF2B5EF4-FFF2-40B4-BE49-F238E27FC236}">
                <a16:creationId xmlns:a16="http://schemas.microsoft.com/office/drawing/2014/main" id="{CC4A37C6-41A8-42BE-99C1-4F02D5D17EE0}"/>
              </a:ext>
            </a:extLst>
          </p:cNvPr>
          <p:cNvSpPr>
            <a:spLocks noGrp="1"/>
          </p:cNvSpPr>
          <p:nvPr>
            <p:ph type="ftr" sz="quarter" idx="11"/>
          </p:nvPr>
        </p:nvSpPr>
        <p:spPr/>
        <p:txBody>
          <a:bodyPr/>
          <a:lstStyle/>
          <a:p>
            <a:endParaRPr lang="en-PH">
              <a:solidFill>
                <a:prstClr val="black">
                  <a:tint val="75000"/>
                </a:prstClr>
              </a:solidFill>
            </a:endParaRPr>
          </a:p>
        </p:txBody>
      </p:sp>
      <p:sp>
        <p:nvSpPr>
          <p:cNvPr id="5" name="Slide Number Placeholder 4">
            <a:extLst>
              <a:ext uri="{FF2B5EF4-FFF2-40B4-BE49-F238E27FC236}">
                <a16:creationId xmlns:a16="http://schemas.microsoft.com/office/drawing/2014/main" id="{AB13B5D1-2419-4621-BA0D-ADFA473B8BE6}"/>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3877142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58DCA6-79D4-46B8-8324-EC33978A7E03}"/>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3" name="Footer Placeholder 2">
            <a:extLst>
              <a:ext uri="{FF2B5EF4-FFF2-40B4-BE49-F238E27FC236}">
                <a16:creationId xmlns:a16="http://schemas.microsoft.com/office/drawing/2014/main" id="{1B822C8B-5CE9-4403-ABEC-95DBBBD98D48}"/>
              </a:ext>
            </a:extLst>
          </p:cNvPr>
          <p:cNvSpPr>
            <a:spLocks noGrp="1"/>
          </p:cNvSpPr>
          <p:nvPr>
            <p:ph type="ftr" sz="quarter" idx="11"/>
          </p:nvPr>
        </p:nvSpPr>
        <p:spPr/>
        <p:txBody>
          <a:bodyPr/>
          <a:lstStyle/>
          <a:p>
            <a:endParaRPr lang="en-PH">
              <a:solidFill>
                <a:prstClr val="black">
                  <a:tint val="75000"/>
                </a:prstClr>
              </a:solidFill>
            </a:endParaRPr>
          </a:p>
        </p:txBody>
      </p:sp>
      <p:sp>
        <p:nvSpPr>
          <p:cNvPr id="4" name="Slide Number Placeholder 3">
            <a:extLst>
              <a:ext uri="{FF2B5EF4-FFF2-40B4-BE49-F238E27FC236}">
                <a16:creationId xmlns:a16="http://schemas.microsoft.com/office/drawing/2014/main" id="{4FE3F9A0-DA96-4726-BEF1-34676180468E}"/>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7967747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6AB1A-105F-46DA-B7A8-CD10661EDE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Content Placeholder 2">
            <a:extLst>
              <a:ext uri="{FF2B5EF4-FFF2-40B4-BE49-F238E27FC236}">
                <a16:creationId xmlns:a16="http://schemas.microsoft.com/office/drawing/2014/main" id="{87C6A845-15D0-4046-A20C-C14FE88423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Text Placeholder 3">
            <a:extLst>
              <a:ext uri="{FF2B5EF4-FFF2-40B4-BE49-F238E27FC236}">
                <a16:creationId xmlns:a16="http://schemas.microsoft.com/office/drawing/2014/main" id="{70F27B94-9906-4670-B544-A8EFD00EE9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C0E578-E9CA-42BE-A1C3-F541CD0B088A}"/>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6" name="Footer Placeholder 5">
            <a:extLst>
              <a:ext uri="{FF2B5EF4-FFF2-40B4-BE49-F238E27FC236}">
                <a16:creationId xmlns:a16="http://schemas.microsoft.com/office/drawing/2014/main" id="{8852BECA-E3CB-4CEE-8137-A02FA2D8C8A9}"/>
              </a:ext>
            </a:extLst>
          </p:cNvPr>
          <p:cNvSpPr>
            <a:spLocks noGrp="1"/>
          </p:cNvSpPr>
          <p:nvPr>
            <p:ph type="ftr" sz="quarter" idx="11"/>
          </p:nvPr>
        </p:nvSpPr>
        <p:spPr/>
        <p:txBody>
          <a:bodyPr/>
          <a:lstStyle/>
          <a:p>
            <a:endParaRPr lang="en-PH">
              <a:solidFill>
                <a:prstClr val="black">
                  <a:tint val="75000"/>
                </a:prstClr>
              </a:solidFill>
            </a:endParaRPr>
          </a:p>
        </p:txBody>
      </p:sp>
      <p:sp>
        <p:nvSpPr>
          <p:cNvPr id="7" name="Slide Number Placeholder 6">
            <a:extLst>
              <a:ext uri="{FF2B5EF4-FFF2-40B4-BE49-F238E27FC236}">
                <a16:creationId xmlns:a16="http://schemas.microsoft.com/office/drawing/2014/main" id="{FAA083C5-93B8-4BB2-9FC4-B194BA31C930}"/>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8589006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888E7-5EF3-4977-9956-B22E65CCFB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3" name="Picture Placeholder 2">
            <a:extLst>
              <a:ext uri="{FF2B5EF4-FFF2-40B4-BE49-F238E27FC236}">
                <a16:creationId xmlns:a16="http://schemas.microsoft.com/office/drawing/2014/main" id="{244EFAAB-CF75-4A2A-8E43-62525CD7B3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a:p>
        </p:txBody>
      </p:sp>
      <p:sp>
        <p:nvSpPr>
          <p:cNvPr id="4" name="Text Placeholder 3">
            <a:extLst>
              <a:ext uri="{FF2B5EF4-FFF2-40B4-BE49-F238E27FC236}">
                <a16:creationId xmlns:a16="http://schemas.microsoft.com/office/drawing/2014/main" id="{D22F1A5A-01A9-4E5A-8B3F-26D044CFFB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19F5C2-7A85-4564-80AF-16C1C35A63EE}"/>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6" name="Footer Placeholder 5">
            <a:extLst>
              <a:ext uri="{FF2B5EF4-FFF2-40B4-BE49-F238E27FC236}">
                <a16:creationId xmlns:a16="http://schemas.microsoft.com/office/drawing/2014/main" id="{A75FF84D-BB9D-4940-8D59-59B6AD4AB0CE}"/>
              </a:ext>
            </a:extLst>
          </p:cNvPr>
          <p:cNvSpPr>
            <a:spLocks noGrp="1"/>
          </p:cNvSpPr>
          <p:nvPr>
            <p:ph type="ftr" sz="quarter" idx="11"/>
          </p:nvPr>
        </p:nvSpPr>
        <p:spPr/>
        <p:txBody>
          <a:bodyPr/>
          <a:lstStyle/>
          <a:p>
            <a:endParaRPr lang="en-PH">
              <a:solidFill>
                <a:prstClr val="black">
                  <a:tint val="75000"/>
                </a:prstClr>
              </a:solidFill>
            </a:endParaRPr>
          </a:p>
        </p:txBody>
      </p:sp>
      <p:sp>
        <p:nvSpPr>
          <p:cNvPr id="7" name="Slide Number Placeholder 6">
            <a:extLst>
              <a:ext uri="{FF2B5EF4-FFF2-40B4-BE49-F238E27FC236}">
                <a16:creationId xmlns:a16="http://schemas.microsoft.com/office/drawing/2014/main" id="{2468FFFF-A69B-496F-9342-3801B419497E}"/>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2990439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35DD6-4D3D-48DD-87F1-E5204F33049A}"/>
              </a:ext>
            </a:extLst>
          </p:cNvPr>
          <p:cNvSpPr>
            <a:spLocks noGrp="1"/>
          </p:cNvSpPr>
          <p:nvPr>
            <p:ph type="title"/>
          </p:nvPr>
        </p:nvSpPr>
        <p:spPr/>
        <p:txBody>
          <a:bodyPr/>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E2C7A89A-1E74-48D0-A131-038452D7E8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B2471DEE-3E36-41F6-8596-36AFD03F6E6D}"/>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4A7C78C0-7938-4D04-B49C-AD415BAE81C9}"/>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0DBEC957-EC4D-4E5F-9B9B-2AC029C536E8}"/>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272902706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59823D-6D21-46E9-9177-020926DCD6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PH"/>
          </a:p>
        </p:txBody>
      </p:sp>
      <p:sp>
        <p:nvSpPr>
          <p:cNvPr id="3" name="Vertical Text Placeholder 2">
            <a:extLst>
              <a:ext uri="{FF2B5EF4-FFF2-40B4-BE49-F238E27FC236}">
                <a16:creationId xmlns:a16="http://schemas.microsoft.com/office/drawing/2014/main" id="{8C75580A-517C-4BCE-92B9-D43502C7E9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25CFA425-9B51-4FF9-BF50-9B8FBFB968D6}"/>
              </a:ext>
            </a:extLst>
          </p:cNvPr>
          <p:cNvSpPr>
            <a:spLocks noGrp="1"/>
          </p:cNvSpPr>
          <p:nvPr>
            <p:ph type="dt" sz="half" idx="10"/>
          </p:nvPr>
        </p:nvSpPr>
        <p:spPr/>
        <p:txBody>
          <a:body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2843CFBB-19D8-4313-B299-C7B53770CB94}"/>
              </a:ext>
            </a:extLst>
          </p:cNvPr>
          <p:cNvSpPr>
            <a:spLocks noGrp="1"/>
          </p:cNvSpPr>
          <p:nvPr>
            <p:ph type="ftr" sz="quarter" idx="11"/>
          </p:nvPr>
        </p:nvSpPr>
        <p:spPr/>
        <p:txBody>
          <a:body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F76772DF-4473-4110-8693-86B5540A1FC6}"/>
              </a:ext>
            </a:extLst>
          </p:cNvPr>
          <p:cNvSpPr>
            <a:spLocks noGrp="1"/>
          </p:cNvSpPr>
          <p:nvPr>
            <p:ph type="sldNum" sz="quarter" idx="12"/>
          </p:nvPr>
        </p:nvSpPr>
        <p:spPr/>
        <p:txBody>
          <a:body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4179874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785E9E-CEFB-404F-B538-64D8A89AD7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H"/>
          </a:p>
        </p:txBody>
      </p:sp>
      <p:sp>
        <p:nvSpPr>
          <p:cNvPr id="3" name="Text Placeholder 2">
            <a:extLst>
              <a:ext uri="{FF2B5EF4-FFF2-40B4-BE49-F238E27FC236}">
                <a16:creationId xmlns:a16="http://schemas.microsoft.com/office/drawing/2014/main" id="{BA15AD11-B403-4885-A432-F735F3B855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8D227E53-6C27-42FA-8736-56AFD1CBB1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8A73EA-6C95-48DB-8B02-8091F656B4DC}" type="datetimeFigureOut">
              <a:rPr lang="en-PH" smtClean="0"/>
              <a:pPr/>
              <a:t>27/09/2022</a:t>
            </a:fld>
            <a:endParaRPr lang="en-PH"/>
          </a:p>
        </p:txBody>
      </p:sp>
      <p:sp>
        <p:nvSpPr>
          <p:cNvPr id="5" name="Footer Placeholder 4">
            <a:extLst>
              <a:ext uri="{FF2B5EF4-FFF2-40B4-BE49-F238E27FC236}">
                <a16:creationId xmlns:a16="http://schemas.microsoft.com/office/drawing/2014/main" id="{63828CDA-890D-4AA2-BC27-A382DBE03C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a:p>
        </p:txBody>
      </p:sp>
      <p:sp>
        <p:nvSpPr>
          <p:cNvPr id="6" name="Slide Number Placeholder 5">
            <a:extLst>
              <a:ext uri="{FF2B5EF4-FFF2-40B4-BE49-F238E27FC236}">
                <a16:creationId xmlns:a16="http://schemas.microsoft.com/office/drawing/2014/main" id="{03BF0E2A-A3B0-482E-8BF0-3024A947CE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51B86-6D45-49A2-8C9C-A8B32585C558}" type="slidenum">
              <a:rPr lang="en-PH" smtClean="0"/>
              <a:pPr/>
              <a:t>‹#›</a:t>
            </a:fld>
            <a:endParaRPr lang="en-PH"/>
          </a:p>
        </p:txBody>
      </p:sp>
    </p:spTree>
    <p:extLst>
      <p:ext uri="{BB962C8B-B14F-4D97-AF65-F5344CB8AC3E}">
        <p14:creationId xmlns:p14="http://schemas.microsoft.com/office/powerpoint/2010/main" val="393981761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785E9E-CEFB-404F-B538-64D8A89AD7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H"/>
          </a:p>
        </p:txBody>
      </p:sp>
      <p:sp>
        <p:nvSpPr>
          <p:cNvPr id="3" name="Text Placeholder 2">
            <a:extLst>
              <a:ext uri="{FF2B5EF4-FFF2-40B4-BE49-F238E27FC236}">
                <a16:creationId xmlns:a16="http://schemas.microsoft.com/office/drawing/2014/main" id="{BA15AD11-B403-4885-A432-F735F3B855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8D227E53-6C27-42FA-8736-56AFD1CBB1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63828CDA-890D-4AA2-BC27-A382DBE03C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03BF0E2A-A3B0-482E-8BF0-3024A947CE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939817611"/>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785E9E-CEFB-404F-B538-64D8A89AD7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H"/>
          </a:p>
        </p:txBody>
      </p:sp>
      <p:sp>
        <p:nvSpPr>
          <p:cNvPr id="3" name="Text Placeholder 2">
            <a:extLst>
              <a:ext uri="{FF2B5EF4-FFF2-40B4-BE49-F238E27FC236}">
                <a16:creationId xmlns:a16="http://schemas.microsoft.com/office/drawing/2014/main" id="{BA15AD11-B403-4885-A432-F735F3B855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4" name="Date Placeholder 3">
            <a:extLst>
              <a:ext uri="{FF2B5EF4-FFF2-40B4-BE49-F238E27FC236}">
                <a16:creationId xmlns:a16="http://schemas.microsoft.com/office/drawing/2014/main" id="{8D227E53-6C27-42FA-8736-56AFD1CBB1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8A73EA-6C95-48DB-8B02-8091F656B4DC}" type="datetimeFigureOut">
              <a:rPr lang="en-PH" smtClean="0">
                <a:solidFill>
                  <a:prstClr val="black">
                    <a:tint val="75000"/>
                  </a:prstClr>
                </a:solidFill>
              </a:rPr>
              <a:pPr/>
              <a:t>27/09/2022</a:t>
            </a:fld>
            <a:endParaRPr lang="en-PH">
              <a:solidFill>
                <a:prstClr val="black">
                  <a:tint val="75000"/>
                </a:prstClr>
              </a:solidFill>
            </a:endParaRPr>
          </a:p>
        </p:txBody>
      </p:sp>
      <p:sp>
        <p:nvSpPr>
          <p:cNvPr id="5" name="Footer Placeholder 4">
            <a:extLst>
              <a:ext uri="{FF2B5EF4-FFF2-40B4-BE49-F238E27FC236}">
                <a16:creationId xmlns:a16="http://schemas.microsoft.com/office/drawing/2014/main" id="{63828CDA-890D-4AA2-BC27-A382DBE03C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a:solidFill>
                <a:prstClr val="black">
                  <a:tint val="75000"/>
                </a:prstClr>
              </a:solidFill>
            </a:endParaRPr>
          </a:p>
        </p:txBody>
      </p:sp>
      <p:sp>
        <p:nvSpPr>
          <p:cNvPr id="6" name="Slide Number Placeholder 5">
            <a:extLst>
              <a:ext uri="{FF2B5EF4-FFF2-40B4-BE49-F238E27FC236}">
                <a16:creationId xmlns:a16="http://schemas.microsoft.com/office/drawing/2014/main" id="{03BF0E2A-A3B0-482E-8BF0-3024A947CE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51B86-6D45-49A2-8C9C-A8B32585C558}" type="slidenum">
              <a:rPr lang="en-PH" smtClean="0">
                <a:solidFill>
                  <a:prstClr val="black">
                    <a:tint val="75000"/>
                  </a:prstClr>
                </a:solidFill>
              </a:rPr>
              <a:pPr/>
              <a:t>‹#›</a:t>
            </a:fld>
            <a:endParaRPr lang="en-PH">
              <a:solidFill>
                <a:prstClr val="black">
                  <a:tint val="75000"/>
                </a:prstClr>
              </a:solidFill>
            </a:endParaRPr>
          </a:p>
        </p:txBody>
      </p:sp>
    </p:spTree>
    <p:extLst>
      <p:ext uri="{BB962C8B-B14F-4D97-AF65-F5344CB8AC3E}">
        <p14:creationId xmlns:p14="http://schemas.microsoft.com/office/powerpoint/2010/main" val="393981761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4.xml"/></Relationships>
</file>

<file path=ppt/slides/_rels/slide4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4.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Layout" Target="../slideLayouts/slideLayout24.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4.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5">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pic>
        <p:nvPicPr>
          <p:cNvPr id="7" name="Picture 6">
            <a:extLst>
              <a:ext uri="{FF2B5EF4-FFF2-40B4-BE49-F238E27FC236}">
                <a16:creationId xmlns:a16="http://schemas.microsoft.com/office/drawing/2014/main" id="{0FF72767-8E3C-4A64-873A-FAC465367D06}"/>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0" y="0"/>
            <a:ext cx="12192000" cy="6858000"/>
          </a:xfrm>
          <a:prstGeom prst="rect">
            <a:avLst/>
          </a:prstGeom>
        </p:spPr>
      </p:pic>
      <p:sp>
        <p:nvSpPr>
          <p:cNvPr id="28" name="Rectangle 27">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bg1">
                  <a:alpha val="46000"/>
                </a:schemeClr>
              </a:gs>
              <a:gs pos="21000">
                <a:schemeClr val="bg1">
                  <a:alpha val="30000"/>
                </a:schemeClr>
              </a:gs>
              <a:gs pos="0">
                <a:schemeClr val="bg1">
                  <a:alpha val="0"/>
                </a:schemeClr>
              </a:gs>
              <a:gs pos="100000">
                <a:schemeClr val="bg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dirty="0">
              <a:solidFill>
                <a:prstClr val="white"/>
              </a:solidFill>
            </a:endParaRPr>
          </a:p>
        </p:txBody>
      </p:sp>
      <p:sp>
        <p:nvSpPr>
          <p:cNvPr id="2" name="Title 1">
            <a:extLst>
              <a:ext uri="{FF2B5EF4-FFF2-40B4-BE49-F238E27FC236}">
                <a16:creationId xmlns:a16="http://schemas.microsoft.com/office/drawing/2014/main" id="{726C08C4-900E-47A5-A5C9-CBC25C60966A}"/>
              </a:ext>
            </a:extLst>
          </p:cNvPr>
          <p:cNvSpPr>
            <a:spLocks noGrp="1"/>
          </p:cNvSpPr>
          <p:nvPr>
            <p:ph type="ctrTitle"/>
          </p:nvPr>
        </p:nvSpPr>
        <p:spPr>
          <a:xfrm>
            <a:off x="404553" y="3091928"/>
            <a:ext cx="9078562" cy="2387600"/>
          </a:xfrm>
        </p:spPr>
        <p:txBody>
          <a:bodyPr>
            <a:normAutofit/>
          </a:bodyPr>
          <a:lstStyle/>
          <a:p>
            <a:pPr algn="l"/>
            <a:r>
              <a:rPr lang="en-US" sz="5100" dirty="0">
                <a:latin typeface="+mn-lt"/>
              </a:rPr>
              <a:t>Manage Business Finances</a:t>
            </a:r>
          </a:p>
        </p:txBody>
      </p:sp>
      <p:sp>
        <p:nvSpPr>
          <p:cNvPr id="30" name="Rectangle: Rounded Corners 29">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rgbClr val="034A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3" name="Subtitle 2">
            <a:extLst>
              <a:ext uri="{FF2B5EF4-FFF2-40B4-BE49-F238E27FC236}">
                <a16:creationId xmlns:a16="http://schemas.microsoft.com/office/drawing/2014/main" id="{C125ADC1-FACE-4BB7-9E27-CC7A9875370F}"/>
              </a:ext>
            </a:extLst>
          </p:cNvPr>
          <p:cNvSpPr>
            <a:spLocks noGrp="1"/>
          </p:cNvSpPr>
          <p:nvPr>
            <p:ph type="subTitle" idx="1"/>
          </p:nvPr>
        </p:nvSpPr>
        <p:spPr>
          <a:xfrm>
            <a:off x="404553" y="5624945"/>
            <a:ext cx="9078562" cy="592975"/>
          </a:xfrm>
        </p:spPr>
        <p:txBody>
          <a:bodyPr anchor="ctr">
            <a:normAutofit/>
          </a:bodyPr>
          <a:lstStyle/>
          <a:p>
            <a:pPr algn="l"/>
            <a:r>
              <a:rPr lang="en-US" dirty="0"/>
              <a:t>CPCCBC5019 - Manage building and construction business finances</a:t>
            </a:r>
          </a:p>
        </p:txBody>
      </p:sp>
      <p:pic>
        <p:nvPicPr>
          <p:cNvPr id="4" name="Picture 3" descr="Logo&#10;&#10;Description automatically generated">
            <a:extLst>
              <a:ext uri="{FF2B5EF4-FFF2-40B4-BE49-F238E27FC236}">
                <a16:creationId xmlns:a16="http://schemas.microsoft.com/office/drawing/2014/main" id="{69B9AAB9-0D90-747B-C2EC-D83A85A2F365}"/>
              </a:ext>
            </a:extLst>
          </p:cNvPr>
          <p:cNvPicPr/>
          <p:nvPr/>
        </p:nvPicPr>
        <p:blipFill>
          <a:blip r:embed="rId3" cstate="screen">
            <a:extLst>
              <a:ext uri="{28A0092B-C50C-407E-A947-70E740481C1C}">
                <a14:useLocalDpi xmlns:a14="http://schemas.microsoft.com/office/drawing/2010/main"/>
              </a:ext>
            </a:extLst>
          </a:blip>
          <a:stretch>
            <a:fillRect/>
          </a:stretch>
        </p:blipFill>
        <p:spPr bwMode="auto">
          <a:xfrm>
            <a:off x="10509069" y="113213"/>
            <a:ext cx="1545454" cy="1577266"/>
          </a:xfrm>
          <a:prstGeom prst="rect">
            <a:avLst/>
          </a:prstGeom>
          <a:noFill/>
        </p:spPr>
      </p:pic>
    </p:spTree>
    <p:extLst>
      <p:ext uri="{BB962C8B-B14F-4D97-AF65-F5344CB8AC3E}">
        <p14:creationId xmlns:p14="http://schemas.microsoft.com/office/powerpoint/2010/main" val="1544767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Revenue streams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Revenue stream pertains to the source of revenue of a business. In the case of a building and construction business, there could be three possible revenue streams: project revenue, service revenue, recurring revenue.</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Project Revenue / Contract or Bids </a:t>
            </a:r>
            <a:r>
              <a:rPr lang="en-US" sz="2200" dirty="0">
                <a:ea typeface="Open Sans" pitchFamily="34" charset="0"/>
                <a:cs typeface="Open Sans" pitchFamily="34" charset="0"/>
              </a:rPr>
              <a:t>– In this revenue stream, revenues are earned through one-time projects. This is the primary revenue stream of businesses engaged in the building and construction industry, whether big or small. Under this revenue stream, it is expected that the revenues earned, and costs incurred for every project will vary since each project will have different contract terms. The revenue from a construction project is </a:t>
            </a:r>
            <a:r>
              <a:rPr lang="en-US" sz="2200" dirty="0" err="1">
                <a:ea typeface="Open Sans" pitchFamily="34" charset="0"/>
                <a:cs typeface="Open Sans" pitchFamily="34" charset="0"/>
              </a:rPr>
              <a:t>recognised</a:t>
            </a:r>
            <a:r>
              <a:rPr lang="en-US" sz="2200" dirty="0">
                <a:ea typeface="Open Sans" pitchFamily="34" charset="0"/>
                <a:cs typeface="Open Sans" pitchFamily="34" charset="0"/>
              </a:rPr>
              <a:t> in the accounting system based on the percentage of completion method.  </a:t>
            </a:r>
          </a:p>
        </p:txBody>
      </p:sp>
      <p:sp>
        <p:nvSpPr>
          <p:cNvPr id="3" name="Slide Number Placeholder 3">
            <a:extLst>
              <a:ext uri="{FF2B5EF4-FFF2-40B4-BE49-F238E27FC236}">
                <a16:creationId xmlns:a16="http://schemas.microsoft.com/office/drawing/2014/main" id="{B0E94AD4-2A6A-2854-0AFD-CA7480D2E44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a:t>
            </a:fld>
            <a:endParaRPr lang="en-US" sz="900" dirty="0">
              <a:solidFill>
                <a:schemeClr val="tx2"/>
              </a:solidFill>
            </a:endParaRPr>
          </a:p>
        </p:txBody>
      </p:sp>
      <p:sp>
        <p:nvSpPr>
          <p:cNvPr id="4" name="Footer Placeholder 4">
            <a:extLst>
              <a:ext uri="{FF2B5EF4-FFF2-40B4-BE49-F238E27FC236}">
                <a16:creationId xmlns:a16="http://schemas.microsoft.com/office/drawing/2014/main" id="{78DA0022-8853-7046-4DD0-B4B574AA0850}"/>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Revenue streams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Here are some examples of how a building and construction business earns through the project revenue stream:</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Construction of commercial buildings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Construction of public buildings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Construction of domestic buildings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Construction of other infrastructures</a:t>
            </a:r>
          </a:p>
        </p:txBody>
      </p:sp>
      <p:sp>
        <p:nvSpPr>
          <p:cNvPr id="3" name="Slide Number Placeholder 3">
            <a:extLst>
              <a:ext uri="{FF2B5EF4-FFF2-40B4-BE49-F238E27FC236}">
                <a16:creationId xmlns:a16="http://schemas.microsoft.com/office/drawing/2014/main" id="{06B12AED-32A8-A696-9BFA-375090B7B2C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a:t>
            </a:fld>
            <a:endParaRPr lang="en-US" sz="900" dirty="0">
              <a:solidFill>
                <a:schemeClr val="tx2"/>
              </a:solidFill>
            </a:endParaRPr>
          </a:p>
        </p:txBody>
      </p:sp>
      <p:sp>
        <p:nvSpPr>
          <p:cNvPr id="4" name="Footer Placeholder 4">
            <a:extLst>
              <a:ext uri="{FF2B5EF4-FFF2-40B4-BE49-F238E27FC236}">
                <a16:creationId xmlns:a16="http://schemas.microsoft.com/office/drawing/2014/main" id="{876C4EC3-117A-D109-32C2-45CA47BDEAB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Revenue streams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85000" lnSpcReduction="20000"/>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Service Revenue </a:t>
            </a:r>
            <a:r>
              <a:rPr lang="en-US" sz="2200" dirty="0">
                <a:ea typeface="Open Sans" pitchFamily="34" charset="0"/>
                <a:cs typeface="Open Sans" pitchFamily="34" charset="0"/>
              </a:rPr>
              <a:t>– Under this revenue stream, the business earns revenue from services provided to clients. You could say that this revenue stream is pretty much similar to project revenue, under the service revenue; however, services are rendered in a short-term basis (e.g., per hour) as compared to project revenue where the recognition of revenue is usually spread over a year or longer. Here are some examples of how a building and construction business could earn through the service revenue stream:   </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Maintenance services</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Landscaping services</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Repair services</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Roofing services </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Plumbing service</a:t>
            </a:r>
          </a:p>
        </p:txBody>
      </p:sp>
      <p:sp>
        <p:nvSpPr>
          <p:cNvPr id="3" name="Slide Number Placeholder 3">
            <a:extLst>
              <a:ext uri="{FF2B5EF4-FFF2-40B4-BE49-F238E27FC236}">
                <a16:creationId xmlns:a16="http://schemas.microsoft.com/office/drawing/2014/main" id="{4275C707-4659-D995-C4B2-DBF61681D8C3}"/>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a:t>
            </a:fld>
            <a:endParaRPr lang="en-US" sz="900" dirty="0">
              <a:solidFill>
                <a:schemeClr val="tx2"/>
              </a:solidFill>
            </a:endParaRPr>
          </a:p>
        </p:txBody>
      </p:sp>
      <p:sp>
        <p:nvSpPr>
          <p:cNvPr id="4" name="Footer Placeholder 4">
            <a:extLst>
              <a:ext uri="{FF2B5EF4-FFF2-40B4-BE49-F238E27FC236}">
                <a16:creationId xmlns:a16="http://schemas.microsoft.com/office/drawing/2014/main" id="{3F88238A-265B-452E-5DCB-F80A590DAE8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Revenue streams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Passive Revenue </a:t>
            </a:r>
            <a:r>
              <a:rPr lang="en-US" sz="2200" dirty="0">
                <a:ea typeface="Open Sans" pitchFamily="34" charset="0"/>
                <a:cs typeface="Open Sans" pitchFamily="34" charset="0"/>
              </a:rPr>
              <a:t>– Under this revenue stream, the flow of revenue is considered to be ongoing. As compared to other revenue streams, earning through a recurring revenue would require less effort and resources. Here are some examples of how a building and construction business could earn through recurring revenue stream:   </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Renting out equipment</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Dividends earned from owning a stock of other companies</a:t>
            </a:r>
          </a:p>
        </p:txBody>
      </p:sp>
      <p:sp>
        <p:nvSpPr>
          <p:cNvPr id="3" name="Slide Number Placeholder 3">
            <a:extLst>
              <a:ext uri="{FF2B5EF4-FFF2-40B4-BE49-F238E27FC236}">
                <a16:creationId xmlns:a16="http://schemas.microsoft.com/office/drawing/2014/main" id="{11139B73-7ABF-460E-305D-6128F37E6A9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a:t>
            </a:fld>
            <a:endParaRPr lang="en-US" sz="900" dirty="0">
              <a:solidFill>
                <a:schemeClr val="tx2"/>
              </a:solidFill>
            </a:endParaRPr>
          </a:p>
        </p:txBody>
      </p:sp>
      <p:sp>
        <p:nvSpPr>
          <p:cNvPr id="4" name="Footer Placeholder 4">
            <a:extLst>
              <a:ext uri="{FF2B5EF4-FFF2-40B4-BE49-F238E27FC236}">
                <a16:creationId xmlns:a16="http://schemas.microsoft.com/office/drawing/2014/main" id="{6C5A00DE-7C8C-5778-AC57-4E9E068E1260}"/>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Expenses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Expenses pertain to the costs that you will need to incur in order to generate revenue. The expenses incurred by a business engaged in a building and construction industry would include </a:t>
            </a:r>
            <a:r>
              <a:rPr lang="en-US" sz="2200" b="1" dirty="0">
                <a:ea typeface="Open Sans" pitchFamily="34" charset="0"/>
                <a:cs typeface="Open Sans" pitchFamily="34" charset="0"/>
              </a:rPr>
              <a:t>construction costs </a:t>
            </a:r>
            <a:r>
              <a:rPr lang="en-US" sz="2200" dirty="0">
                <a:ea typeface="Open Sans" pitchFamily="34" charset="0"/>
                <a:cs typeface="Open Sans" pitchFamily="34" charset="0"/>
              </a:rPr>
              <a:t>and </a:t>
            </a:r>
            <a:r>
              <a:rPr lang="en-US" sz="2200" b="1" dirty="0">
                <a:ea typeface="Open Sans" pitchFamily="34" charset="0"/>
                <a:cs typeface="Open Sans" pitchFamily="34" charset="0"/>
              </a:rPr>
              <a:t>business overhead</a:t>
            </a:r>
            <a:r>
              <a:rPr lang="en-US" sz="2200" dirty="0">
                <a:ea typeface="Open Sans" pitchFamily="34" charset="0"/>
                <a:cs typeface="Open Sans" pitchFamily="34" charset="0"/>
              </a:rPr>
              <a:t>.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Construction costs </a:t>
            </a:r>
            <a:r>
              <a:rPr lang="en-US" sz="2200" dirty="0">
                <a:ea typeface="Open Sans" pitchFamily="34" charset="0"/>
                <a:cs typeface="Open Sans" pitchFamily="34" charset="0"/>
              </a:rPr>
              <a:t>– The expenses you incur for a construction project pertains to construction costs. Construction costs include:</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Materials</a:t>
            </a:r>
            <a:r>
              <a:rPr lang="en-US" sz="2200" dirty="0">
                <a:ea typeface="Open Sans" pitchFamily="34" charset="0"/>
                <a:cs typeface="Open Sans" pitchFamily="34" charset="0"/>
              </a:rPr>
              <a:t> – Materials pertain to those items that are to be consumed in the process of building a structure. The total amount of expense incurred for materials should include the purchase price less of discounts, cartage costs, costs for unloading and storage, allowances (e.g., allowances for wastages) and all other costs associated with making the materials ready for use. </a:t>
            </a:r>
          </a:p>
        </p:txBody>
      </p:sp>
      <p:sp>
        <p:nvSpPr>
          <p:cNvPr id="3" name="Slide Number Placeholder 3">
            <a:extLst>
              <a:ext uri="{FF2B5EF4-FFF2-40B4-BE49-F238E27FC236}">
                <a16:creationId xmlns:a16="http://schemas.microsoft.com/office/drawing/2014/main" id="{3CDADD5E-1596-C5E4-4107-01BBE0245F7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a:t>
            </a:fld>
            <a:endParaRPr lang="en-US" sz="900" dirty="0">
              <a:solidFill>
                <a:schemeClr val="tx2"/>
              </a:solidFill>
            </a:endParaRPr>
          </a:p>
        </p:txBody>
      </p:sp>
      <p:sp>
        <p:nvSpPr>
          <p:cNvPr id="4" name="Footer Placeholder 4">
            <a:extLst>
              <a:ext uri="{FF2B5EF4-FFF2-40B4-BE49-F238E27FC236}">
                <a16:creationId xmlns:a16="http://schemas.microsoft.com/office/drawing/2014/main" id="{89837337-B9BC-0E50-505C-FA17F5154B4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Expenses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Some examples of materials used in a construction project are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Concrete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err="1">
                <a:ea typeface="Open Sans" pitchFamily="34" charset="0"/>
                <a:cs typeface="Open Sans" pitchFamily="34" charset="0"/>
              </a:rPr>
              <a:t>Fibre</a:t>
            </a:r>
            <a:r>
              <a:rPr lang="en-US" sz="2200" dirty="0">
                <a:ea typeface="Open Sans" pitchFamily="34" charset="0"/>
                <a:cs typeface="Open Sans" pitchFamily="34" charset="0"/>
              </a:rPr>
              <a:t> cement sheeting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Plasterboard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Water pipes</a:t>
            </a:r>
          </a:p>
        </p:txBody>
      </p:sp>
      <p:sp>
        <p:nvSpPr>
          <p:cNvPr id="3" name="Slide Number Placeholder 3">
            <a:extLst>
              <a:ext uri="{FF2B5EF4-FFF2-40B4-BE49-F238E27FC236}">
                <a16:creationId xmlns:a16="http://schemas.microsoft.com/office/drawing/2014/main" id="{041B4C58-B351-1683-9AFF-F78C36ED2A7C}"/>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a:t>
            </a:fld>
            <a:endParaRPr lang="en-US" sz="900" dirty="0">
              <a:solidFill>
                <a:schemeClr val="tx2"/>
              </a:solidFill>
            </a:endParaRPr>
          </a:p>
        </p:txBody>
      </p:sp>
      <p:sp>
        <p:nvSpPr>
          <p:cNvPr id="4" name="Footer Placeholder 4">
            <a:extLst>
              <a:ext uri="{FF2B5EF4-FFF2-40B4-BE49-F238E27FC236}">
                <a16:creationId xmlns:a16="http://schemas.microsoft.com/office/drawing/2014/main" id="{13A88EA7-E985-4488-C4D3-955965D73430}"/>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Expenses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5547852"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IMPORTANT</a:t>
            </a:r>
            <a:r>
              <a:rPr lang="en-US" sz="2200" dirty="0">
                <a:ea typeface="Open Sans" pitchFamily="34" charset="0"/>
                <a:cs typeface="Open Sans" pitchFamily="34" charset="0"/>
              </a:rPr>
              <a:t>: Expenses should be distinguished from cash outflows. All cash outflows relate to some kind of expense, but not all expenses have an associated cash outflow (e.g., there is no outflow of cash when the business incurs a depreciation expense for certain equipment).</a:t>
            </a:r>
          </a:p>
        </p:txBody>
      </p:sp>
      <p:pic>
        <p:nvPicPr>
          <p:cNvPr id="7" name="Picture 6" descr="A picture containing outdoor, sitting, sidewalk, person&#10;&#10;Description automatically generated"/>
          <p:cNvPicPr/>
          <p:nvPr/>
        </p:nvPicPr>
        <p:blipFill rotWithShape="1">
          <a:blip r:embed="rId2" cstate="screen">
            <a:extLst>
              <a:ext uri="{28A0092B-C50C-407E-A947-70E740481C1C}">
                <a14:useLocalDpi xmlns:a14="http://schemas.microsoft.com/office/drawing/2010/main"/>
              </a:ext>
            </a:extLst>
          </a:blip>
          <a:srcRect/>
          <a:stretch/>
        </p:blipFill>
        <p:spPr bwMode="auto">
          <a:xfrm>
            <a:off x="6876850" y="2570633"/>
            <a:ext cx="4304413" cy="2222593"/>
          </a:xfrm>
          <a:prstGeom prst="rect">
            <a:avLst/>
          </a:prstGeom>
          <a:ln>
            <a:noFill/>
          </a:ln>
          <a:extLst>
            <a:ext uri="{53640926-AAD7-44D8-BBD7-CCE9431645EC}">
              <a14:shadowObscured xmlns:a14="http://schemas.microsoft.com/office/drawing/2010/main"/>
            </a:ext>
          </a:extLst>
        </p:spPr>
      </p:pic>
      <p:sp>
        <p:nvSpPr>
          <p:cNvPr id="3" name="Slide Number Placeholder 3">
            <a:extLst>
              <a:ext uri="{FF2B5EF4-FFF2-40B4-BE49-F238E27FC236}">
                <a16:creationId xmlns:a16="http://schemas.microsoft.com/office/drawing/2014/main" id="{BAA71A77-EC9B-3519-71D6-C2DD17EB7E2D}"/>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a:t>
            </a:fld>
            <a:endParaRPr lang="en-US" sz="900" dirty="0">
              <a:solidFill>
                <a:schemeClr val="tx2"/>
              </a:solidFill>
            </a:endParaRPr>
          </a:p>
        </p:txBody>
      </p:sp>
      <p:sp>
        <p:nvSpPr>
          <p:cNvPr id="4" name="Footer Placeholder 4">
            <a:extLst>
              <a:ext uri="{FF2B5EF4-FFF2-40B4-BE49-F238E27FC236}">
                <a16:creationId xmlns:a16="http://schemas.microsoft.com/office/drawing/2014/main" id="{A026228D-FFCE-AAB0-0131-D365479F2A7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Expenses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Direct </a:t>
            </a:r>
            <a:r>
              <a:rPr lang="en-US" sz="2200" b="1" dirty="0" err="1">
                <a:ea typeface="Open Sans" pitchFamily="34" charset="0"/>
                <a:cs typeface="Open Sans" pitchFamily="34" charset="0"/>
              </a:rPr>
              <a:t>Labour</a:t>
            </a:r>
            <a:r>
              <a:rPr lang="en-US" sz="2200" b="1" dirty="0">
                <a:ea typeface="Open Sans" pitchFamily="34" charset="0"/>
                <a:cs typeface="Open Sans" pitchFamily="34" charset="0"/>
              </a:rPr>
              <a:t> </a:t>
            </a:r>
            <a:r>
              <a:rPr lang="en-US" sz="2200" dirty="0">
                <a:ea typeface="Open Sans" pitchFamily="34" charset="0"/>
                <a:cs typeface="Open Sans" pitchFamily="34" charset="0"/>
              </a:rPr>
              <a:t>– Direct </a:t>
            </a:r>
            <a:r>
              <a:rPr lang="en-US" sz="2200" dirty="0" err="1">
                <a:ea typeface="Open Sans" pitchFamily="34" charset="0"/>
                <a:cs typeface="Open Sans" pitchFamily="34" charset="0"/>
              </a:rPr>
              <a:t>labour</a:t>
            </a:r>
            <a:r>
              <a:rPr lang="en-US" sz="2200" dirty="0">
                <a:ea typeface="Open Sans" pitchFamily="34" charset="0"/>
                <a:cs typeface="Open Sans" pitchFamily="34" charset="0"/>
              </a:rPr>
              <a:t> costs include the wages and salaries paid to employees of the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whose functions can be directly attributed to a particular job or project. Direct </a:t>
            </a:r>
            <a:r>
              <a:rPr lang="en-US" sz="2200" dirty="0" err="1">
                <a:ea typeface="Open Sans" pitchFamily="34" charset="0"/>
                <a:cs typeface="Open Sans" pitchFamily="34" charset="0"/>
              </a:rPr>
              <a:t>labour</a:t>
            </a:r>
            <a:r>
              <a:rPr lang="en-US" sz="2200" dirty="0">
                <a:ea typeface="Open Sans" pitchFamily="34" charset="0"/>
                <a:cs typeface="Open Sans" pitchFamily="34" charset="0"/>
              </a:rPr>
              <a:t> may include, but is not limited to:</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Wages of builders</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Wages and salaries of other job-site staff</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Subcontractor costs</a:t>
            </a:r>
          </a:p>
        </p:txBody>
      </p:sp>
      <p:sp>
        <p:nvSpPr>
          <p:cNvPr id="3" name="Slide Number Placeholder 3">
            <a:extLst>
              <a:ext uri="{FF2B5EF4-FFF2-40B4-BE49-F238E27FC236}">
                <a16:creationId xmlns:a16="http://schemas.microsoft.com/office/drawing/2014/main" id="{74EC7809-DA1E-F983-FF68-282BB6952578}"/>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9</a:t>
            </a:fld>
            <a:endParaRPr lang="en-US" sz="900" dirty="0">
              <a:solidFill>
                <a:schemeClr val="tx2"/>
              </a:solidFill>
            </a:endParaRPr>
          </a:p>
        </p:txBody>
      </p:sp>
      <p:sp>
        <p:nvSpPr>
          <p:cNvPr id="4" name="Footer Placeholder 4">
            <a:extLst>
              <a:ext uri="{FF2B5EF4-FFF2-40B4-BE49-F238E27FC236}">
                <a16:creationId xmlns:a16="http://schemas.microsoft.com/office/drawing/2014/main" id="{475E5C6E-6980-AD9A-ABDF-511BD048F374}"/>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Expenses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6005052" cy="4117975"/>
          </a:xfrm>
        </p:spPr>
        <p:txBody>
          <a:bodyPr vert="horz" lIns="91440" tIns="45720" rIns="91440" bIns="45720" rtlCol="0" anchor="ctr">
            <a:normAutofit fontScale="850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An overview of the flow of </a:t>
            </a:r>
            <a:r>
              <a:rPr lang="en-US" sz="2200" dirty="0" err="1">
                <a:ea typeface="Open Sans" pitchFamily="34" charset="0"/>
                <a:cs typeface="Open Sans" pitchFamily="34" charset="0"/>
              </a:rPr>
              <a:t>labour</a:t>
            </a:r>
            <a:r>
              <a:rPr lang="en-US" sz="2200" dirty="0">
                <a:ea typeface="Open Sans" pitchFamily="34" charset="0"/>
                <a:cs typeface="Open Sans" pitchFamily="34" charset="0"/>
              </a:rPr>
              <a:t> costs in a construction project is provided below:</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number of hours worked by each employee is logged either through an automated tracking system or through a manual system (timecard)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hours logged are then recorded to the payroll register where computations are made for salaries and wages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data from the payroll register is posted, and employees are paid for their salaries and wages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salaries and wages expenses are then recorded to individual job cost sheets</a:t>
            </a:r>
          </a:p>
        </p:txBody>
      </p:sp>
      <p:pic>
        <p:nvPicPr>
          <p:cNvPr id="7" name="Picture 6" descr="A picture containing person, wall, holding&#10;&#10;Description automatically generated"/>
          <p:cNvPicPr/>
          <p:nvPr/>
        </p:nvPicPr>
        <p:blipFill rotWithShape="1">
          <a:blip r:embed="rId2" cstate="screen">
            <a:extLst>
              <a:ext uri="{28A0092B-C50C-407E-A947-70E740481C1C}">
                <a14:useLocalDpi xmlns:a14="http://schemas.microsoft.com/office/drawing/2010/main"/>
              </a:ext>
            </a:extLst>
          </a:blip>
          <a:srcRect/>
          <a:stretch/>
        </p:blipFill>
        <p:spPr bwMode="auto">
          <a:xfrm>
            <a:off x="7230813" y="2516226"/>
            <a:ext cx="4175090" cy="2321245"/>
          </a:xfrm>
          <a:prstGeom prst="rect">
            <a:avLst/>
          </a:prstGeom>
          <a:ln>
            <a:noFill/>
          </a:ln>
          <a:extLst>
            <a:ext uri="{53640926-AAD7-44D8-BBD7-CCE9431645EC}">
              <a14:shadowObscured xmlns:a14="http://schemas.microsoft.com/office/drawing/2010/main"/>
            </a:ext>
          </a:extLst>
        </p:spPr>
      </p:pic>
      <p:sp>
        <p:nvSpPr>
          <p:cNvPr id="3" name="Slide Number Placeholder 3">
            <a:extLst>
              <a:ext uri="{FF2B5EF4-FFF2-40B4-BE49-F238E27FC236}">
                <a16:creationId xmlns:a16="http://schemas.microsoft.com/office/drawing/2014/main" id="{A0B2EFD4-B108-9900-ED29-77B367C7AB4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10</a:t>
            </a:fld>
            <a:endParaRPr lang="en-US" sz="900" dirty="0">
              <a:solidFill>
                <a:schemeClr val="tx2"/>
              </a:solidFill>
            </a:endParaRPr>
          </a:p>
        </p:txBody>
      </p:sp>
      <p:sp>
        <p:nvSpPr>
          <p:cNvPr id="4" name="Footer Placeholder 4">
            <a:extLst>
              <a:ext uri="{FF2B5EF4-FFF2-40B4-BE49-F238E27FC236}">
                <a16:creationId xmlns:a16="http://schemas.microsoft.com/office/drawing/2014/main" id="{FB068646-B57D-8A7E-D9EE-8FC2356668A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Expenses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Other direct construction costs </a:t>
            </a:r>
            <a:r>
              <a:rPr lang="en-US" sz="2200" dirty="0">
                <a:ea typeface="Open Sans" pitchFamily="34" charset="0"/>
                <a:cs typeface="Open Sans" pitchFamily="34" charset="0"/>
              </a:rPr>
              <a:t>– This includes other expenses that were incurred for a specific construction project, but which were not previously included as direct costs incurred for materials and </a:t>
            </a:r>
            <a:r>
              <a:rPr lang="en-US" sz="2200" dirty="0" err="1">
                <a:ea typeface="Open Sans" pitchFamily="34" charset="0"/>
                <a:cs typeface="Open Sans" pitchFamily="34" charset="0"/>
              </a:rPr>
              <a:t>labour</a:t>
            </a:r>
            <a:r>
              <a:rPr lang="en-US" sz="2200" dirty="0">
                <a:ea typeface="Open Sans" pitchFamily="34" charset="0"/>
                <a:cs typeface="Open Sans" pitchFamily="34" charset="0"/>
              </a:rPr>
              <a:t>. Other direct expenses may include:</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notices, fees, permits, security deposit relating to local authority requirements, water and sewerage authority requirements, Office of Fair Trading requirements, etc</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monetary sums (contingency sums, liquidated damages, security bonds, etc.)</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expenses incurred for hoarding and fences, for scaffolding and gantries, for cleaning and rubbish removal </a:t>
            </a:r>
          </a:p>
        </p:txBody>
      </p:sp>
      <p:sp>
        <p:nvSpPr>
          <p:cNvPr id="3" name="Slide Number Placeholder 3">
            <a:extLst>
              <a:ext uri="{FF2B5EF4-FFF2-40B4-BE49-F238E27FC236}">
                <a16:creationId xmlns:a16="http://schemas.microsoft.com/office/drawing/2014/main" id="{5F9DBC56-0616-09ED-8ED4-599BB4F25B13}"/>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11</a:t>
            </a:fld>
            <a:endParaRPr lang="en-US" sz="900" dirty="0">
              <a:solidFill>
                <a:schemeClr val="tx2"/>
              </a:solidFill>
            </a:endParaRPr>
          </a:p>
        </p:txBody>
      </p:sp>
      <p:sp>
        <p:nvSpPr>
          <p:cNvPr id="4" name="Footer Placeholder 4">
            <a:extLst>
              <a:ext uri="{FF2B5EF4-FFF2-40B4-BE49-F238E27FC236}">
                <a16:creationId xmlns:a16="http://schemas.microsoft.com/office/drawing/2014/main" id="{18709CD2-2543-BB8B-B5E2-61B8C83FABD7}"/>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Expenses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hand over expenses – expenses incurred in the process of handing the property over to the owner (e.g., </a:t>
            </a:r>
            <a:r>
              <a:rPr lang="en-US" sz="2200" dirty="0" err="1">
                <a:ea typeface="Open Sans" pitchFamily="34" charset="0"/>
                <a:cs typeface="Open Sans" pitchFamily="34" charset="0"/>
              </a:rPr>
              <a:t>labelling</a:t>
            </a:r>
            <a:r>
              <a:rPr lang="en-US" sz="2200" dirty="0">
                <a:ea typeface="Open Sans" pitchFamily="34" charset="0"/>
                <a:cs typeface="Open Sans" pitchFamily="34" charset="0"/>
              </a:rPr>
              <a:t> and handing over keys) </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site accommodations - expenses incurred for building a temporary toilet, change rooms, office, etc.</a:t>
            </a:r>
          </a:p>
        </p:txBody>
      </p:sp>
      <p:sp>
        <p:nvSpPr>
          <p:cNvPr id="3" name="Slide Number Placeholder 3">
            <a:extLst>
              <a:ext uri="{FF2B5EF4-FFF2-40B4-BE49-F238E27FC236}">
                <a16:creationId xmlns:a16="http://schemas.microsoft.com/office/drawing/2014/main" id="{9DE71038-4A32-5009-9D08-1FCB55A2DBC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12</a:t>
            </a:fld>
            <a:endParaRPr lang="en-US" sz="900" dirty="0">
              <a:solidFill>
                <a:schemeClr val="tx2"/>
              </a:solidFill>
            </a:endParaRPr>
          </a:p>
        </p:txBody>
      </p:sp>
      <p:sp>
        <p:nvSpPr>
          <p:cNvPr id="4" name="Footer Placeholder 4">
            <a:extLst>
              <a:ext uri="{FF2B5EF4-FFF2-40B4-BE49-F238E27FC236}">
                <a16:creationId xmlns:a16="http://schemas.microsoft.com/office/drawing/2014/main" id="{94D3D94C-BBF4-E24A-EF0B-B19A9EC80113}"/>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Expenses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Construction overhead / Indirect Construction Costs </a:t>
            </a:r>
            <a:r>
              <a:rPr lang="en-US" sz="2200" dirty="0">
                <a:ea typeface="Open Sans" pitchFamily="34" charset="0"/>
                <a:cs typeface="Open Sans" pitchFamily="34" charset="0"/>
              </a:rPr>
              <a:t>– These are construction costs that cannot be practically attributed to one particular project; thus, its total amount is allocated across multiple construction projects. Construction overhead may include:</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rent expense of equipment used in multiple projects</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insurance expense that can be attributed to multiple projects</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salaries expense of project managers, quantity surveyors, architects, etc. who performed tasks for multiple projects</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depreciation expense of equipment used in multiple projects</a:t>
            </a:r>
          </a:p>
        </p:txBody>
      </p:sp>
      <p:sp>
        <p:nvSpPr>
          <p:cNvPr id="3" name="Slide Number Placeholder 3">
            <a:extLst>
              <a:ext uri="{FF2B5EF4-FFF2-40B4-BE49-F238E27FC236}">
                <a16:creationId xmlns:a16="http://schemas.microsoft.com/office/drawing/2014/main" id="{9568A01B-6CAA-335B-64F7-47D5308464A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13</a:t>
            </a:fld>
            <a:endParaRPr lang="en-US" sz="900" dirty="0">
              <a:solidFill>
                <a:schemeClr val="tx2"/>
              </a:solidFill>
            </a:endParaRPr>
          </a:p>
        </p:txBody>
      </p:sp>
      <p:sp>
        <p:nvSpPr>
          <p:cNvPr id="4" name="Footer Placeholder 4">
            <a:extLst>
              <a:ext uri="{FF2B5EF4-FFF2-40B4-BE49-F238E27FC236}">
                <a16:creationId xmlns:a16="http://schemas.microsoft.com/office/drawing/2014/main" id="{0FED6829-D98F-D095-95EA-11B72323412C}"/>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Expenses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850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Business Overhead </a:t>
            </a:r>
            <a:r>
              <a:rPr lang="en-US" sz="2200" dirty="0">
                <a:ea typeface="Open Sans" pitchFamily="34" charset="0"/>
                <a:cs typeface="Open Sans" pitchFamily="34" charset="0"/>
              </a:rPr>
              <a:t>– Business overhead pertains to the administrative expenses incurred by the office. The business overhead expense includes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depreciation of the office building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depreciation of the office equipment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office utilities (electricity, communication, water, etc.)</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office supplies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salaries of employees working in the office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interest on borrowings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bank charges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accounting fees</a:t>
            </a:r>
          </a:p>
        </p:txBody>
      </p:sp>
      <p:sp>
        <p:nvSpPr>
          <p:cNvPr id="3" name="Slide Number Placeholder 3">
            <a:extLst>
              <a:ext uri="{FF2B5EF4-FFF2-40B4-BE49-F238E27FC236}">
                <a16:creationId xmlns:a16="http://schemas.microsoft.com/office/drawing/2014/main" id="{71C5E900-E731-637A-5838-EF1FDA7530DF}"/>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14</a:t>
            </a:fld>
            <a:endParaRPr lang="en-US" sz="900" dirty="0">
              <a:solidFill>
                <a:schemeClr val="tx2"/>
              </a:solidFill>
            </a:endParaRPr>
          </a:p>
        </p:txBody>
      </p:sp>
      <p:sp>
        <p:nvSpPr>
          <p:cNvPr id="4" name="Footer Placeholder 4">
            <a:extLst>
              <a:ext uri="{FF2B5EF4-FFF2-40B4-BE49-F238E27FC236}">
                <a16:creationId xmlns:a16="http://schemas.microsoft.com/office/drawing/2014/main" id="{536A3809-A702-8326-237A-9097D7973977}"/>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Expenses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5592097"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IMPORTANT</a:t>
            </a:r>
            <a:r>
              <a:rPr lang="en-US" sz="2200" dirty="0">
                <a:ea typeface="Open Sans" pitchFamily="34" charset="0"/>
                <a:cs typeface="Open Sans" pitchFamily="34" charset="0"/>
              </a:rPr>
              <a:t>: Every company may have their own policies on how these expenses are classified. Make sure to read these policies to understand the terms used by the business in classifying each cost, how the business classifies each cost, and how some of the costs should be allocated across multiple projects.</a:t>
            </a:r>
          </a:p>
        </p:txBody>
      </p:sp>
      <p:pic>
        <p:nvPicPr>
          <p:cNvPr id="7" name="Picture 6" descr="A picture containing person, indoor, person&#10;&#10;Description automatically generated"/>
          <p:cNvPicPr/>
          <p:nvPr/>
        </p:nvPicPr>
        <p:blipFill rotWithShape="1">
          <a:blip r:embed="rId2" cstate="screen">
            <a:extLst>
              <a:ext uri="{28A0092B-C50C-407E-A947-70E740481C1C}">
                <a14:useLocalDpi xmlns:a14="http://schemas.microsoft.com/office/drawing/2010/main"/>
              </a:ext>
            </a:extLst>
          </a:blip>
          <a:srcRect/>
          <a:stretch/>
        </p:blipFill>
        <p:spPr bwMode="auto">
          <a:xfrm>
            <a:off x="6773612" y="2485338"/>
            <a:ext cx="4417070" cy="2366883"/>
          </a:xfrm>
          <a:prstGeom prst="rect">
            <a:avLst/>
          </a:prstGeom>
          <a:ln>
            <a:noFill/>
          </a:ln>
          <a:extLst>
            <a:ext uri="{53640926-AAD7-44D8-BBD7-CCE9431645EC}">
              <a14:shadowObscured xmlns:a14="http://schemas.microsoft.com/office/drawing/2010/main"/>
            </a:ext>
          </a:extLst>
        </p:spPr>
      </p:pic>
      <p:sp>
        <p:nvSpPr>
          <p:cNvPr id="3" name="Slide Number Placeholder 3">
            <a:extLst>
              <a:ext uri="{FF2B5EF4-FFF2-40B4-BE49-F238E27FC236}">
                <a16:creationId xmlns:a16="http://schemas.microsoft.com/office/drawing/2014/main" id="{5E94C944-E806-0401-5943-1C99BBFEA18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15</a:t>
            </a:fld>
            <a:endParaRPr lang="en-US" sz="900" dirty="0">
              <a:solidFill>
                <a:schemeClr val="tx2"/>
              </a:solidFill>
            </a:endParaRPr>
          </a:p>
        </p:txBody>
      </p:sp>
      <p:sp>
        <p:nvSpPr>
          <p:cNvPr id="4" name="Footer Placeholder 4">
            <a:extLst>
              <a:ext uri="{FF2B5EF4-FFF2-40B4-BE49-F238E27FC236}">
                <a16:creationId xmlns:a16="http://schemas.microsoft.com/office/drawing/2014/main" id="{BE00F3FD-0B26-CE5B-D06D-17D7AC731A3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Profit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Profit can be viewed in a business-level and in a project-level. In a business level, profit is the difference between the revenue earned by the business and of the expenses it has incurred for the period. In a project level, profit is viewed as the difference earned from the project and the cost incurred for the project. Here are some of the important things to remember relating to the profitability of a project: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It is important to remember that in order to at least breakeven, business overhead should be taken into account when pricing a project.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 order to generate profit, the price you quote for a project should include:</a:t>
            </a:r>
          </a:p>
          <a:p>
            <a:pPr marL="1252538"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mark-up on the construction costs; AND</a:t>
            </a:r>
          </a:p>
        </p:txBody>
      </p:sp>
      <p:sp>
        <p:nvSpPr>
          <p:cNvPr id="3" name="Slide Number Placeholder 3">
            <a:extLst>
              <a:ext uri="{FF2B5EF4-FFF2-40B4-BE49-F238E27FC236}">
                <a16:creationId xmlns:a16="http://schemas.microsoft.com/office/drawing/2014/main" id="{2CB60336-0E1F-91DE-ED8D-521FB8273788}"/>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16</a:t>
            </a:fld>
            <a:endParaRPr lang="en-US" sz="900" dirty="0">
              <a:solidFill>
                <a:schemeClr val="tx2"/>
              </a:solidFill>
            </a:endParaRPr>
          </a:p>
        </p:txBody>
      </p:sp>
      <p:sp>
        <p:nvSpPr>
          <p:cNvPr id="4" name="Footer Placeholder 4">
            <a:extLst>
              <a:ext uri="{FF2B5EF4-FFF2-40B4-BE49-F238E27FC236}">
                <a16:creationId xmlns:a16="http://schemas.microsoft.com/office/drawing/2014/main" id="{8A873E8D-61FC-82DE-DAA2-77C6279DB753}"/>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Profit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mark-up on the business overhead</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mark up on business overhead represents the amount that must be charged to the project in order to cover business overhead. The manner on how the mark-up for business overhead is calculated varies depending on the choice of the management. Typically, construction companies compute the mark-up for business overhead based on the proportion of the total business overhead with either of the following:</a:t>
            </a:r>
          </a:p>
          <a:p>
            <a:pPr marL="17097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total </a:t>
            </a:r>
            <a:r>
              <a:rPr lang="en-US" sz="2200" dirty="0" err="1">
                <a:ea typeface="Open Sans" pitchFamily="34" charset="0"/>
                <a:cs typeface="Open Sans" pitchFamily="34" charset="0"/>
              </a:rPr>
              <a:t>labour</a:t>
            </a:r>
            <a:r>
              <a:rPr lang="en-US" sz="2200" dirty="0">
                <a:ea typeface="Open Sans" pitchFamily="34" charset="0"/>
                <a:cs typeface="Open Sans" pitchFamily="34" charset="0"/>
              </a:rPr>
              <a:t> costs; or</a:t>
            </a:r>
          </a:p>
          <a:p>
            <a:pPr marL="17097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total sales</a:t>
            </a:r>
          </a:p>
        </p:txBody>
      </p:sp>
      <p:sp>
        <p:nvSpPr>
          <p:cNvPr id="3" name="Slide Number Placeholder 3">
            <a:extLst>
              <a:ext uri="{FF2B5EF4-FFF2-40B4-BE49-F238E27FC236}">
                <a16:creationId xmlns:a16="http://schemas.microsoft.com/office/drawing/2014/main" id="{EC47E147-8340-BF83-AFA4-67C5AF9B386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17</a:t>
            </a:fld>
            <a:endParaRPr lang="en-US" sz="900" dirty="0">
              <a:solidFill>
                <a:schemeClr val="tx2"/>
              </a:solidFill>
            </a:endParaRPr>
          </a:p>
        </p:txBody>
      </p:sp>
      <p:sp>
        <p:nvSpPr>
          <p:cNvPr id="4" name="Footer Placeholder 4">
            <a:extLst>
              <a:ext uri="{FF2B5EF4-FFF2-40B4-BE49-F238E27FC236}">
                <a16:creationId xmlns:a16="http://schemas.microsoft.com/office/drawing/2014/main" id="{E5313F2F-74C2-0103-F6A9-FB66DD29E174}"/>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Profit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5695335"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When assessing the profitability of projects, managers would usually compute for the project’s gross profit margin. To get the gross profit of a project, you simply deduct the total construction cost from the contract price. To get the gross profit margin, you simply divide the gross profit of the project by the contract price.</a:t>
            </a:r>
          </a:p>
        </p:txBody>
      </p:sp>
      <p:pic>
        <p:nvPicPr>
          <p:cNvPr id="7" name="Picture 6" descr="A group of people sitting at a table looking at a computer&#10;&#10;Description automatically generated with low confidence"/>
          <p:cNvPicPr/>
          <p:nvPr/>
        </p:nvPicPr>
        <p:blipFill rotWithShape="1">
          <a:blip r:embed="rId2" cstate="screen">
            <a:extLst>
              <a:ext uri="{28A0092B-C50C-407E-A947-70E740481C1C}">
                <a14:useLocalDpi xmlns:a14="http://schemas.microsoft.com/office/drawing/2010/main"/>
              </a:ext>
            </a:extLst>
          </a:blip>
          <a:srcRect/>
          <a:stretch/>
        </p:blipFill>
        <p:spPr bwMode="auto">
          <a:xfrm>
            <a:off x="6932089" y="2442842"/>
            <a:ext cx="4286918" cy="2335636"/>
          </a:xfrm>
          <a:prstGeom prst="rect">
            <a:avLst/>
          </a:prstGeom>
          <a:ln>
            <a:noFill/>
          </a:ln>
          <a:extLst>
            <a:ext uri="{53640926-AAD7-44D8-BBD7-CCE9431645EC}">
              <a14:shadowObscured xmlns:a14="http://schemas.microsoft.com/office/drawing/2010/main"/>
            </a:ext>
          </a:extLst>
        </p:spPr>
      </p:pic>
      <p:sp>
        <p:nvSpPr>
          <p:cNvPr id="3" name="Slide Number Placeholder 3">
            <a:extLst>
              <a:ext uri="{FF2B5EF4-FFF2-40B4-BE49-F238E27FC236}">
                <a16:creationId xmlns:a16="http://schemas.microsoft.com/office/drawing/2014/main" id="{E6A54484-71BD-9406-0A86-78BD92A20A2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18</a:t>
            </a:fld>
            <a:endParaRPr lang="en-US" sz="900" dirty="0">
              <a:solidFill>
                <a:schemeClr val="tx2"/>
              </a:solidFill>
            </a:endParaRPr>
          </a:p>
        </p:txBody>
      </p:sp>
      <p:sp>
        <p:nvSpPr>
          <p:cNvPr id="4" name="Footer Placeholder 4">
            <a:extLst>
              <a:ext uri="{FF2B5EF4-FFF2-40B4-BE49-F238E27FC236}">
                <a16:creationId xmlns:a16="http://schemas.microsoft.com/office/drawing/2014/main" id="{0947B4E4-F60E-086B-6512-FD4A6D97479C}"/>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Case Study: Profit</a:t>
            </a:r>
          </a:p>
        </p:txBody>
      </p:sp>
      <p:graphicFrame>
        <p:nvGraphicFramePr>
          <p:cNvPr id="8" name="Table 7"/>
          <p:cNvGraphicFramePr>
            <a:graphicFrameLocks noGrp="1"/>
          </p:cNvGraphicFramePr>
          <p:nvPr/>
        </p:nvGraphicFramePr>
        <p:xfrm>
          <a:off x="1017640" y="1552857"/>
          <a:ext cx="10028902" cy="4293870"/>
        </p:xfrm>
        <a:graphic>
          <a:graphicData uri="http://schemas.openxmlformats.org/drawingml/2006/table">
            <a:tbl>
              <a:tblPr/>
              <a:tblGrid>
                <a:gridCol w="6742268">
                  <a:extLst>
                    <a:ext uri="{9D8B030D-6E8A-4147-A177-3AD203B41FA5}">
                      <a16:colId xmlns:a16="http://schemas.microsoft.com/office/drawing/2014/main" val="20000"/>
                    </a:ext>
                  </a:extLst>
                </a:gridCol>
                <a:gridCol w="3286634">
                  <a:extLst>
                    <a:ext uri="{9D8B030D-6E8A-4147-A177-3AD203B41FA5}">
                      <a16:colId xmlns:a16="http://schemas.microsoft.com/office/drawing/2014/main" val="20001"/>
                    </a:ext>
                  </a:extLst>
                </a:gridCol>
              </a:tblGrid>
              <a:tr h="364562">
                <a:tc gridSpan="2">
                  <a:txBody>
                    <a:bodyPr/>
                    <a:lstStyle/>
                    <a:p>
                      <a:pPr marL="0" marR="64770" indent="0" algn="just">
                        <a:lnSpc>
                          <a:spcPct val="115000"/>
                        </a:lnSpc>
                        <a:spcBef>
                          <a:spcPts val="600"/>
                        </a:spcBef>
                        <a:spcAft>
                          <a:spcPts val="600"/>
                        </a:spcAft>
                        <a:tabLst>
                          <a:tab pos="360045" algn="l"/>
                        </a:tabLst>
                      </a:pPr>
                      <a:r>
                        <a:rPr lang="en-GB" sz="1200" b="1" dirty="0">
                          <a:solidFill>
                            <a:srgbClr val="0D0D0D"/>
                          </a:solidFill>
                          <a:latin typeface="Calibri"/>
                          <a:ea typeface="Calibri"/>
                          <a:cs typeface="Calibri"/>
                        </a:rPr>
                        <a:t>Case Study: Profit</a:t>
                      </a:r>
                      <a:endParaRPr lang="en-US" sz="1200" dirty="0">
                        <a:solidFill>
                          <a:srgbClr val="0D0D0D"/>
                        </a:solidFill>
                        <a:latin typeface="Calibri"/>
                        <a:ea typeface="Calibri"/>
                        <a:cs typeface="Calibri"/>
                      </a:endParaRPr>
                    </a:p>
                    <a:p>
                      <a:pPr marL="0" marR="64770" indent="0" algn="just">
                        <a:lnSpc>
                          <a:spcPct val="115000"/>
                        </a:lnSpc>
                        <a:spcBef>
                          <a:spcPts val="600"/>
                        </a:spcBef>
                        <a:spcAft>
                          <a:spcPts val="600"/>
                        </a:spcAft>
                        <a:tabLst>
                          <a:tab pos="360045" algn="l"/>
                        </a:tabLst>
                      </a:pPr>
                      <a:r>
                        <a:rPr lang="en-GB" sz="1200" dirty="0">
                          <a:solidFill>
                            <a:srgbClr val="0D0D0D"/>
                          </a:solidFill>
                          <a:latin typeface="Calibri"/>
                          <a:ea typeface="Calibri"/>
                          <a:cs typeface="Calibri"/>
                        </a:rPr>
                        <a:t>ABC Construction company reports the following information:</a:t>
                      </a:r>
                      <a:endParaRPr lang="en-US" sz="1200" dirty="0">
                        <a:solidFill>
                          <a:srgbClr val="0D0D0D"/>
                        </a:solidFill>
                        <a:latin typeface="Calibri"/>
                        <a:ea typeface="Calibri"/>
                        <a:cs typeface="Calibri"/>
                      </a:endParaRPr>
                    </a:p>
                  </a:txBody>
                  <a:tcPr marL="27148" marR="27148"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hMerge="1">
                  <a:txBody>
                    <a:bodyPr/>
                    <a:lstStyle/>
                    <a:p>
                      <a:endParaRPr lang="en-US" sz="1600" dirty="0"/>
                    </a:p>
                  </a:txBody>
                  <a:tcPr marL="36197" marR="36197" marT="18098" marB="18098">
                    <a:lnL w="12700" cap="flat" cmpd="sng" algn="ctr">
                      <a:solidFill>
                        <a:srgbClr val="A6A6A6"/>
                      </a:solidFill>
                      <a:prstDash val="solid"/>
                      <a:round/>
                      <a:headEnd type="none" w="med" len="med"/>
                      <a:tailEnd type="none" w="med" len="med"/>
                    </a:lnL>
                  </a:tcPr>
                </a:tc>
                <a:extLst>
                  <a:ext uri="{0D108BD9-81ED-4DB2-BD59-A6C34878D82A}">
                    <a16:rowId xmlns:a16="http://schemas.microsoft.com/office/drawing/2014/main" val="10000"/>
                  </a:ext>
                </a:extLst>
              </a:tr>
              <a:tr h="143332">
                <a:tc>
                  <a:txBody>
                    <a:bodyPr/>
                    <a:lstStyle/>
                    <a:p>
                      <a:pPr marL="0" marR="64770" indent="0" algn="just">
                        <a:lnSpc>
                          <a:spcPct val="115000"/>
                        </a:lnSpc>
                        <a:spcBef>
                          <a:spcPts val="0"/>
                        </a:spcBef>
                        <a:spcAft>
                          <a:spcPts val="600"/>
                        </a:spcAft>
                        <a:tabLst>
                          <a:tab pos="360045" algn="l"/>
                        </a:tabLst>
                      </a:pPr>
                      <a:r>
                        <a:rPr lang="en-GB" sz="1200" dirty="0">
                          <a:solidFill>
                            <a:srgbClr val="0D0D0D"/>
                          </a:solidFill>
                          <a:latin typeface="Calibri"/>
                          <a:ea typeface="Calibri"/>
                          <a:cs typeface="Calibri"/>
                        </a:rPr>
                        <a:t>Direct materials</a:t>
                      </a:r>
                      <a:endParaRPr lang="en-US" sz="1200" dirty="0">
                        <a:solidFill>
                          <a:srgbClr val="0D0D0D"/>
                        </a:solidFill>
                        <a:latin typeface="Calibri"/>
                        <a:ea typeface="Calibri"/>
                        <a:cs typeface="Calibri"/>
                      </a:endParaRPr>
                    </a:p>
                  </a:txBody>
                  <a:tcPr marL="27148" marR="27148" marT="0" marB="0">
                    <a:lnL w="6350" cap="flat" cmpd="sng" algn="ctr">
                      <a:solidFill>
                        <a:schemeClr val="tx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64770" indent="0" algn="ctr">
                        <a:lnSpc>
                          <a:spcPct val="115000"/>
                        </a:lnSpc>
                        <a:spcBef>
                          <a:spcPts val="0"/>
                        </a:spcBef>
                        <a:spcAft>
                          <a:spcPts val="600"/>
                        </a:spcAft>
                        <a:tabLst>
                          <a:tab pos="360045" algn="l"/>
                        </a:tabLst>
                      </a:pPr>
                      <a:r>
                        <a:rPr lang="en-GB" sz="1200">
                          <a:solidFill>
                            <a:srgbClr val="0D0D0D"/>
                          </a:solidFill>
                          <a:latin typeface="Calibri"/>
                          <a:ea typeface="Calibri"/>
                          <a:cs typeface="Calibri"/>
                        </a:rPr>
                        <a:t>3,000</a:t>
                      </a:r>
                      <a:endParaRPr lang="en-US" sz="1200">
                        <a:solidFill>
                          <a:srgbClr val="0D0D0D"/>
                        </a:solidFill>
                        <a:latin typeface="Calibri"/>
                        <a:ea typeface="Calibri"/>
                        <a:cs typeface="Calibri"/>
                      </a:endParaRPr>
                    </a:p>
                  </a:txBody>
                  <a:tcPr marL="27148" marR="27148" marT="0" marB="0">
                    <a:lnL w="635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extLst>
                  <a:ext uri="{0D108BD9-81ED-4DB2-BD59-A6C34878D82A}">
                    <a16:rowId xmlns:a16="http://schemas.microsoft.com/office/drawing/2014/main" val="10001"/>
                  </a:ext>
                </a:extLst>
              </a:tr>
              <a:tr h="143332">
                <a:tc>
                  <a:txBody>
                    <a:bodyPr/>
                    <a:lstStyle/>
                    <a:p>
                      <a:pPr marL="0" marR="64770" indent="0" algn="just">
                        <a:lnSpc>
                          <a:spcPct val="115000"/>
                        </a:lnSpc>
                        <a:spcBef>
                          <a:spcPts val="0"/>
                        </a:spcBef>
                        <a:spcAft>
                          <a:spcPts val="600"/>
                        </a:spcAft>
                        <a:tabLst>
                          <a:tab pos="360045" algn="l"/>
                        </a:tabLst>
                      </a:pPr>
                      <a:r>
                        <a:rPr lang="en-GB" sz="1200">
                          <a:solidFill>
                            <a:srgbClr val="0D0D0D"/>
                          </a:solidFill>
                          <a:latin typeface="Calibri"/>
                          <a:ea typeface="Calibri"/>
                          <a:cs typeface="Calibri"/>
                        </a:rPr>
                        <a:t>Direct labour</a:t>
                      </a:r>
                      <a:endParaRPr lang="en-US" sz="1200">
                        <a:solidFill>
                          <a:srgbClr val="0D0D0D"/>
                        </a:solidFill>
                        <a:latin typeface="Calibri"/>
                        <a:ea typeface="Calibri"/>
                        <a:cs typeface="Calibri"/>
                      </a:endParaRPr>
                    </a:p>
                  </a:txBody>
                  <a:tcPr marL="27148" marR="27148" marT="0" marB="0">
                    <a:lnL w="6350" cap="flat" cmpd="sng" algn="ctr">
                      <a:solidFill>
                        <a:schemeClr val="tx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64770" indent="0" algn="ctr">
                        <a:lnSpc>
                          <a:spcPct val="115000"/>
                        </a:lnSpc>
                        <a:spcBef>
                          <a:spcPts val="0"/>
                        </a:spcBef>
                        <a:spcAft>
                          <a:spcPts val="600"/>
                        </a:spcAft>
                        <a:tabLst>
                          <a:tab pos="360045" algn="l"/>
                        </a:tabLst>
                      </a:pPr>
                      <a:r>
                        <a:rPr lang="en-GB" sz="1200">
                          <a:solidFill>
                            <a:srgbClr val="0D0D0D"/>
                          </a:solidFill>
                          <a:latin typeface="Calibri"/>
                          <a:ea typeface="Calibri"/>
                          <a:cs typeface="Calibri"/>
                        </a:rPr>
                        <a:t>5,000</a:t>
                      </a:r>
                      <a:endParaRPr lang="en-US" sz="1200">
                        <a:solidFill>
                          <a:srgbClr val="0D0D0D"/>
                        </a:solidFill>
                        <a:latin typeface="Calibri"/>
                        <a:ea typeface="Calibri"/>
                        <a:cs typeface="Calibri"/>
                      </a:endParaRPr>
                    </a:p>
                  </a:txBody>
                  <a:tcPr marL="27148" marR="27148" marT="0" marB="0">
                    <a:lnL w="635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extLst>
                  <a:ext uri="{0D108BD9-81ED-4DB2-BD59-A6C34878D82A}">
                    <a16:rowId xmlns:a16="http://schemas.microsoft.com/office/drawing/2014/main" val="10002"/>
                  </a:ext>
                </a:extLst>
              </a:tr>
              <a:tr h="143332">
                <a:tc>
                  <a:txBody>
                    <a:bodyPr/>
                    <a:lstStyle/>
                    <a:p>
                      <a:pPr marL="0" marR="64770" indent="0" algn="just">
                        <a:lnSpc>
                          <a:spcPct val="115000"/>
                        </a:lnSpc>
                        <a:spcBef>
                          <a:spcPts val="0"/>
                        </a:spcBef>
                        <a:spcAft>
                          <a:spcPts val="600"/>
                        </a:spcAft>
                        <a:tabLst>
                          <a:tab pos="360045" algn="l"/>
                        </a:tabLst>
                      </a:pPr>
                      <a:r>
                        <a:rPr lang="en-GB" sz="1200">
                          <a:solidFill>
                            <a:srgbClr val="0D0D0D"/>
                          </a:solidFill>
                          <a:latin typeface="Calibri"/>
                          <a:ea typeface="Calibri"/>
                          <a:cs typeface="Calibri"/>
                        </a:rPr>
                        <a:t>Other Construction Costs</a:t>
                      </a:r>
                      <a:endParaRPr lang="en-US" sz="1200">
                        <a:solidFill>
                          <a:srgbClr val="0D0D0D"/>
                        </a:solidFill>
                        <a:latin typeface="Calibri"/>
                        <a:ea typeface="Calibri"/>
                        <a:cs typeface="Calibri"/>
                      </a:endParaRPr>
                    </a:p>
                  </a:txBody>
                  <a:tcPr marL="27148" marR="27148" marT="0" marB="0">
                    <a:lnL w="6350" cap="flat" cmpd="sng" algn="ctr">
                      <a:solidFill>
                        <a:schemeClr val="tx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64770" indent="0" algn="ctr">
                        <a:lnSpc>
                          <a:spcPct val="115000"/>
                        </a:lnSpc>
                        <a:spcBef>
                          <a:spcPts val="0"/>
                        </a:spcBef>
                        <a:spcAft>
                          <a:spcPts val="600"/>
                        </a:spcAft>
                        <a:tabLst>
                          <a:tab pos="360045" algn="l"/>
                        </a:tabLst>
                      </a:pPr>
                      <a:r>
                        <a:rPr lang="en-GB" sz="1200">
                          <a:solidFill>
                            <a:srgbClr val="0D0D0D"/>
                          </a:solidFill>
                          <a:latin typeface="Calibri"/>
                          <a:ea typeface="Calibri"/>
                          <a:cs typeface="Calibri"/>
                        </a:rPr>
                        <a:t>7,000</a:t>
                      </a:r>
                      <a:endParaRPr lang="en-US" sz="1200">
                        <a:solidFill>
                          <a:srgbClr val="0D0D0D"/>
                        </a:solidFill>
                        <a:latin typeface="Calibri"/>
                        <a:ea typeface="Calibri"/>
                        <a:cs typeface="Calibri"/>
                      </a:endParaRPr>
                    </a:p>
                  </a:txBody>
                  <a:tcPr marL="27148" marR="27148" marT="0" marB="0">
                    <a:lnL w="635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extLst>
                  <a:ext uri="{0D108BD9-81ED-4DB2-BD59-A6C34878D82A}">
                    <a16:rowId xmlns:a16="http://schemas.microsoft.com/office/drawing/2014/main" val="10003"/>
                  </a:ext>
                </a:extLst>
              </a:tr>
              <a:tr h="143332">
                <a:tc>
                  <a:txBody>
                    <a:bodyPr/>
                    <a:lstStyle/>
                    <a:p>
                      <a:pPr marL="0" marR="64770" indent="0" algn="just">
                        <a:lnSpc>
                          <a:spcPct val="115000"/>
                        </a:lnSpc>
                        <a:spcBef>
                          <a:spcPts val="0"/>
                        </a:spcBef>
                        <a:spcAft>
                          <a:spcPts val="600"/>
                        </a:spcAft>
                        <a:tabLst>
                          <a:tab pos="360045" algn="l"/>
                        </a:tabLst>
                      </a:pPr>
                      <a:r>
                        <a:rPr lang="en-GB" sz="1200">
                          <a:solidFill>
                            <a:srgbClr val="0D0D0D"/>
                          </a:solidFill>
                          <a:latin typeface="Calibri"/>
                          <a:ea typeface="Calibri"/>
                          <a:cs typeface="Calibri"/>
                        </a:rPr>
                        <a:t>Business Overhead</a:t>
                      </a:r>
                      <a:endParaRPr lang="en-US" sz="1200">
                        <a:solidFill>
                          <a:srgbClr val="0D0D0D"/>
                        </a:solidFill>
                        <a:latin typeface="Calibri"/>
                        <a:ea typeface="Calibri"/>
                        <a:cs typeface="Calibri"/>
                      </a:endParaRPr>
                    </a:p>
                  </a:txBody>
                  <a:tcPr marL="27148" marR="27148" marT="0" marB="0">
                    <a:lnL w="6350" cap="flat" cmpd="sng" algn="ctr">
                      <a:solidFill>
                        <a:schemeClr val="tx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64770" indent="0" algn="ctr">
                        <a:lnSpc>
                          <a:spcPct val="115000"/>
                        </a:lnSpc>
                        <a:spcBef>
                          <a:spcPts val="0"/>
                        </a:spcBef>
                        <a:spcAft>
                          <a:spcPts val="600"/>
                        </a:spcAft>
                        <a:tabLst>
                          <a:tab pos="360045" algn="l"/>
                        </a:tabLst>
                      </a:pPr>
                      <a:r>
                        <a:rPr lang="en-GB" sz="1200">
                          <a:solidFill>
                            <a:srgbClr val="0D0D0D"/>
                          </a:solidFill>
                          <a:latin typeface="Calibri"/>
                          <a:ea typeface="Calibri"/>
                          <a:cs typeface="Calibri"/>
                        </a:rPr>
                        <a:t>2,000</a:t>
                      </a:r>
                      <a:endParaRPr lang="en-US" sz="1200">
                        <a:solidFill>
                          <a:srgbClr val="0D0D0D"/>
                        </a:solidFill>
                        <a:latin typeface="Calibri"/>
                        <a:ea typeface="Calibri"/>
                        <a:cs typeface="Calibri"/>
                      </a:endParaRPr>
                    </a:p>
                  </a:txBody>
                  <a:tcPr marL="27148" marR="27148" marT="0" marB="0">
                    <a:lnL w="635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extLst>
                  <a:ext uri="{0D108BD9-81ED-4DB2-BD59-A6C34878D82A}">
                    <a16:rowId xmlns:a16="http://schemas.microsoft.com/office/drawing/2014/main" val="10004"/>
                  </a:ext>
                </a:extLst>
              </a:tr>
              <a:tr h="164741">
                <a:tc>
                  <a:txBody>
                    <a:bodyPr/>
                    <a:lstStyle/>
                    <a:p>
                      <a:pPr marL="0" marR="64770" indent="0" algn="just">
                        <a:lnSpc>
                          <a:spcPct val="115000"/>
                        </a:lnSpc>
                        <a:spcBef>
                          <a:spcPts val="0"/>
                        </a:spcBef>
                        <a:spcAft>
                          <a:spcPts val="600"/>
                        </a:spcAft>
                        <a:tabLst>
                          <a:tab pos="360045" algn="l"/>
                        </a:tabLst>
                      </a:pPr>
                      <a:r>
                        <a:rPr lang="en-GB" sz="1200" dirty="0">
                          <a:solidFill>
                            <a:srgbClr val="0D0D0D"/>
                          </a:solidFill>
                          <a:latin typeface="Calibri"/>
                          <a:ea typeface="Calibri"/>
                          <a:cs typeface="Calibri"/>
                        </a:rPr>
                        <a:t>Desired Profit Margin</a:t>
                      </a:r>
                      <a:endParaRPr lang="en-US" sz="1200" dirty="0">
                        <a:solidFill>
                          <a:srgbClr val="0D0D0D"/>
                        </a:solidFill>
                        <a:latin typeface="Calibri"/>
                        <a:ea typeface="Calibri"/>
                        <a:cs typeface="Calibri"/>
                      </a:endParaRPr>
                    </a:p>
                  </a:txBody>
                  <a:tcPr marL="27148" marR="27148" marT="0" marB="0">
                    <a:lnL w="6350" cap="flat" cmpd="sng" algn="ctr">
                      <a:solidFill>
                        <a:schemeClr val="tx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64770" indent="0" algn="ctr">
                        <a:lnSpc>
                          <a:spcPct val="115000"/>
                        </a:lnSpc>
                        <a:spcBef>
                          <a:spcPts val="0"/>
                        </a:spcBef>
                        <a:spcAft>
                          <a:spcPts val="600"/>
                        </a:spcAft>
                        <a:tabLst>
                          <a:tab pos="360045" algn="l"/>
                        </a:tabLst>
                      </a:pPr>
                      <a:r>
                        <a:rPr lang="en-GB" sz="1200" dirty="0">
                          <a:solidFill>
                            <a:srgbClr val="0D0D0D"/>
                          </a:solidFill>
                          <a:latin typeface="Calibri"/>
                          <a:ea typeface="Calibri"/>
                          <a:cs typeface="Calibri"/>
                        </a:rPr>
                        <a:t>25%</a:t>
                      </a:r>
                      <a:endParaRPr lang="en-US" sz="1200" dirty="0">
                        <a:solidFill>
                          <a:srgbClr val="0D0D0D"/>
                        </a:solidFill>
                        <a:latin typeface="Calibri"/>
                        <a:ea typeface="Calibri"/>
                        <a:cs typeface="Calibri"/>
                      </a:endParaRPr>
                    </a:p>
                  </a:txBody>
                  <a:tcPr marL="27148" marR="27148" marT="0" marB="0">
                    <a:lnL w="635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extLst>
                  <a:ext uri="{0D108BD9-81ED-4DB2-BD59-A6C34878D82A}">
                    <a16:rowId xmlns:a16="http://schemas.microsoft.com/office/drawing/2014/main" val="10005"/>
                  </a:ext>
                </a:extLst>
              </a:tr>
              <a:tr h="2664107">
                <a:tc gridSpan="2">
                  <a:txBody>
                    <a:bodyPr/>
                    <a:lstStyle/>
                    <a:p>
                      <a:r>
                        <a:rPr lang="en-GB" sz="1200" i="1" kern="1200" dirty="0">
                          <a:solidFill>
                            <a:schemeClr val="tx1"/>
                          </a:solidFill>
                          <a:latin typeface="+mn-lt"/>
                          <a:ea typeface="+mn-ea"/>
                          <a:cs typeface="+mn-cs"/>
                        </a:rPr>
                        <a:t>Additional Information: </a:t>
                      </a:r>
                      <a:endParaRPr lang="en-US" sz="1200" kern="1200" dirty="0">
                        <a:solidFill>
                          <a:schemeClr val="tx1"/>
                        </a:solidFill>
                        <a:latin typeface="+mn-lt"/>
                        <a:ea typeface="+mn-ea"/>
                        <a:cs typeface="+mn-cs"/>
                      </a:endParaRPr>
                    </a:p>
                    <a:p>
                      <a:pPr lvl="0">
                        <a:buFont typeface="Wingdings" pitchFamily="2" charset="2"/>
                        <a:buChar char="§"/>
                      </a:pPr>
                      <a:r>
                        <a:rPr lang="en-GB" sz="1200" kern="1200" dirty="0">
                          <a:solidFill>
                            <a:schemeClr val="tx1"/>
                          </a:solidFill>
                          <a:latin typeface="+mn-lt"/>
                          <a:ea typeface="+mn-ea"/>
                          <a:cs typeface="+mn-cs"/>
                        </a:rPr>
                        <a:t> The business computes its mark-up on overhead based on the total direct labour costs.</a:t>
                      </a:r>
                      <a:endParaRPr lang="en-US" sz="1200" kern="1200" dirty="0">
                        <a:solidFill>
                          <a:schemeClr val="tx1"/>
                        </a:solidFill>
                        <a:latin typeface="+mn-lt"/>
                        <a:ea typeface="+mn-ea"/>
                        <a:cs typeface="+mn-cs"/>
                      </a:endParaRPr>
                    </a:p>
                    <a:p>
                      <a:pPr lvl="0">
                        <a:buFont typeface="Wingdings" pitchFamily="2" charset="2"/>
                        <a:buChar char="§"/>
                      </a:pPr>
                      <a:r>
                        <a:rPr lang="en-GB" sz="1200" kern="1200" dirty="0">
                          <a:solidFill>
                            <a:schemeClr val="tx1"/>
                          </a:solidFill>
                          <a:latin typeface="+mn-lt"/>
                          <a:ea typeface="+mn-ea"/>
                          <a:cs typeface="+mn-cs"/>
                        </a:rPr>
                        <a:t> Project ALT Homes incurred $500 labour costs, $200 material costs and $800 other construction costs.</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Required:</a:t>
                      </a:r>
                      <a:endParaRPr lang="en-US" sz="1200" kern="1200" dirty="0">
                        <a:solidFill>
                          <a:schemeClr val="tx1"/>
                        </a:solidFill>
                        <a:latin typeface="+mn-lt"/>
                        <a:ea typeface="+mn-ea"/>
                        <a:cs typeface="+mn-cs"/>
                      </a:endParaRPr>
                    </a:p>
                    <a:p>
                      <a:pPr marL="176213" lvl="0" indent="-176213">
                        <a:buFont typeface="+mj-lt"/>
                        <a:buAutoNum type="alphaLcPeriod"/>
                      </a:pPr>
                      <a:r>
                        <a:rPr lang="en-GB" sz="1200" kern="1200" dirty="0">
                          <a:solidFill>
                            <a:schemeClr val="tx1"/>
                          </a:solidFill>
                          <a:latin typeface="+mn-lt"/>
                          <a:ea typeface="+mn-ea"/>
                          <a:cs typeface="+mn-cs"/>
                        </a:rPr>
                        <a:t>Compute for the mark-up on business overhead for Project ALT Homes.</a:t>
                      </a:r>
                      <a:endParaRPr lang="en-US" sz="1200" kern="1200" dirty="0">
                        <a:solidFill>
                          <a:schemeClr val="tx1"/>
                        </a:solidFill>
                        <a:latin typeface="+mn-lt"/>
                        <a:ea typeface="+mn-ea"/>
                        <a:cs typeface="+mn-cs"/>
                      </a:endParaRPr>
                    </a:p>
                    <a:p>
                      <a:pPr marL="176213" lvl="0" indent="-176213">
                        <a:buFont typeface="+mj-lt"/>
                        <a:buAutoNum type="alphaLcPeriod"/>
                      </a:pPr>
                      <a:r>
                        <a:rPr lang="en-GB" sz="1200" kern="1200" dirty="0">
                          <a:solidFill>
                            <a:schemeClr val="tx1"/>
                          </a:solidFill>
                          <a:latin typeface="+mn-lt"/>
                          <a:ea typeface="+mn-ea"/>
                          <a:cs typeface="+mn-cs"/>
                        </a:rPr>
                        <a:t>How much should be the total contract price in order to obtain the desired margin of 25%?</a:t>
                      </a:r>
                      <a:endParaRPr lang="en-US" sz="1200" kern="1200" dirty="0">
                        <a:solidFill>
                          <a:schemeClr val="tx1"/>
                        </a:solidFill>
                        <a:latin typeface="+mn-lt"/>
                        <a:ea typeface="+mn-ea"/>
                        <a:cs typeface="+mn-cs"/>
                      </a:endParaRPr>
                    </a:p>
                    <a:p>
                      <a:pPr marL="176213" lvl="0" indent="-176213">
                        <a:buFont typeface="+mj-lt"/>
                        <a:buAutoNum type="alphaLcPeriod"/>
                      </a:pPr>
                      <a:r>
                        <a:rPr lang="en-GB" sz="1200" kern="1200" dirty="0">
                          <a:solidFill>
                            <a:schemeClr val="tx1"/>
                          </a:solidFill>
                          <a:latin typeface="+mn-lt"/>
                          <a:ea typeface="+mn-ea"/>
                          <a:cs typeface="+mn-cs"/>
                        </a:rPr>
                        <a:t>How much should be the mark-rate on the construction cost?</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Suggested Answer:</a:t>
                      </a:r>
                      <a:endParaRPr lang="en-US" sz="1200" kern="1200" dirty="0">
                        <a:solidFill>
                          <a:schemeClr val="tx1"/>
                        </a:solidFill>
                        <a:latin typeface="+mn-lt"/>
                        <a:ea typeface="+mn-ea"/>
                        <a:cs typeface="+mn-cs"/>
                      </a:endParaRPr>
                    </a:p>
                    <a:p>
                      <a:pPr marL="176213" lvl="0" indent="-176213">
                        <a:buFont typeface="+mj-lt"/>
                        <a:buAutoNum type="alphaLcPeriod"/>
                      </a:pPr>
                      <a:r>
                        <a:rPr lang="en-GB" sz="1200" kern="1200" dirty="0">
                          <a:solidFill>
                            <a:schemeClr val="tx1"/>
                          </a:solidFill>
                          <a:latin typeface="+mn-lt"/>
                          <a:ea typeface="+mn-ea"/>
                          <a:cs typeface="+mn-cs"/>
                        </a:rPr>
                        <a:t>The scenario says that the business computes its business overhead mark-up based on the total direct labour cost hence we first need to divide the total business overhead by the total direct labour costs, and this should equal to 40% (2,000/5,000). </a:t>
                      </a:r>
                      <a:endParaRPr lang="en-US" sz="1200" kern="1200" dirty="0">
                        <a:solidFill>
                          <a:schemeClr val="tx1"/>
                        </a:solidFill>
                        <a:latin typeface="+mn-lt"/>
                        <a:ea typeface="+mn-ea"/>
                        <a:cs typeface="+mn-cs"/>
                      </a:endParaRPr>
                    </a:p>
                    <a:p>
                      <a:pPr marL="176213" indent="0">
                        <a:buFont typeface="+mj-lt"/>
                        <a:buNone/>
                      </a:pPr>
                      <a:r>
                        <a:rPr lang="en-GB" sz="1200" kern="1200" dirty="0">
                          <a:solidFill>
                            <a:schemeClr val="tx1"/>
                          </a:solidFill>
                          <a:latin typeface="+mn-lt"/>
                          <a:ea typeface="+mn-ea"/>
                          <a:cs typeface="+mn-cs"/>
                        </a:rPr>
                        <a:t>To get the required overhead mark-up for Project ALT Homes, you simply multiply the mark-up rate you just computed by the total direct labour cost incurred for the project (40% x $500). Hence, the business overhead mark-up for Project ALT homes should be </a:t>
                      </a:r>
                      <a:r>
                        <a:rPr lang="en-GB" sz="1200" b="1" kern="1200" dirty="0">
                          <a:solidFill>
                            <a:schemeClr val="tx1"/>
                          </a:solidFill>
                          <a:latin typeface="+mn-lt"/>
                          <a:ea typeface="+mn-ea"/>
                          <a:cs typeface="+mn-cs"/>
                        </a:rPr>
                        <a:t>$200.</a:t>
                      </a:r>
                      <a:endParaRPr lang="en-US" sz="1200" kern="1200" dirty="0">
                        <a:solidFill>
                          <a:schemeClr val="tx1"/>
                        </a:solidFill>
                        <a:latin typeface="+mn-lt"/>
                        <a:ea typeface="+mn-ea"/>
                        <a:cs typeface="+mn-cs"/>
                      </a:endParaRPr>
                    </a:p>
                    <a:p>
                      <a:pPr marL="176213" lvl="0" indent="-176213">
                        <a:buFont typeface="+mj-lt"/>
                        <a:buAutoNum type="alphaLcPeriod" startAt="2"/>
                      </a:pPr>
                      <a:r>
                        <a:rPr lang="en-GB" sz="1200" kern="1200" dirty="0">
                          <a:solidFill>
                            <a:schemeClr val="tx1"/>
                          </a:solidFill>
                          <a:latin typeface="+mn-lt"/>
                          <a:ea typeface="+mn-ea"/>
                          <a:cs typeface="+mn-cs"/>
                        </a:rPr>
                        <a:t>To get the correct total contract price, you just need to divide the total construction cost by 75%.  The total contract price for Project ALT Homes should be $</a:t>
                      </a:r>
                      <a:r>
                        <a:rPr lang="en-GB" sz="1200" b="1" kern="1200" dirty="0">
                          <a:solidFill>
                            <a:schemeClr val="tx1"/>
                          </a:solidFill>
                          <a:latin typeface="+mn-lt"/>
                          <a:ea typeface="+mn-ea"/>
                          <a:cs typeface="+mn-cs"/>
                        </a:rPr>
                        <a:t>2,000</a:t>
                      </a:r>
                      <a:r>
                        <a:rPr lang="en-GB" sz="1200" kern="1200" dirty="0">
                          <a:solidFill>
                            <a:schemeClr val="tx1"/>
                          </a:solidFill>
                          <a:latin typeface="+mn-lt"/>
                          <a:ea typeface="+mn-ea"/>
                          <a:cs typeface="+mn-cs"/>
                        </a:rPr>
                        <a:t> (1,500/75%).</a:t>
                      </a:r>
                      <a:endParaRPr lang="en-US" sz="1200" kern="1200" dirty="0">
                        <a:solidFill>
                          <a:schemeClr val="tx1"/>
                        </a:solidFill>
                        <a:latin typeface="+mn-lt"/>
                        <a:ea typeface="+mn-ea"/>
                        <a:cs typeface="+mn-cs"/>
                      </a:endParaRPr>
                    </a:p>
                    <a:p>
                      <a:pPr marL="176213" indent="-176213">
                        <a:buFont typeface="+mj-lt"/>
                        <a:buAutoNum type="alphaLcPeriod" startAt="2"/>
                      </a:pPr>
                      <a:r>
                        <a:rPr lang="en-GB" sz="1200" kern="1200" dirty="0">
                          <a:solidFill>
                            <a:schemeClr val="tx1"/>
                          </a:solidFill>
                          <a:latin typeface="+mn-lt"/>
                          <a:ea typeface="+mn-ea"/>
                          <a:cs typeface="+mn-cs"/>
                        </a:rPr>
                        <a:t>(2000 – 1,500 – 200 – mark-up on construction cost) = 300. Accordingly, the mark-up rate on the construction cost is </a:t>
                      </a:r>
                      <a:r>
                        <a:rPr lang="en-GB" sz="1200" b="1" kern="1200" dirty="0">
                          <a:solidFill>
                            <a:schemeClr val="tx1"/>
                          </a:solidFill>
                          <a:latin typeface="+mn-lt"/>
                          <a:ea typeface="+mn-ea"/>
                          <a:cs typeface="+mn-cs"/>
                        </a:rPr>
                        <a:t>20%</a:t>
                      </a:r>
                      <a:r>
                        <a:rPr lang="en-GB" sz="1200" kern="1200" dirty="0">
                          <a:solidFill>
                            <a:schemeClr val="tx1"/>
                          </a:solidFill>
                          <a:latin typeface="+mn-lt"/>
                          <a:ea typeface="+mn-ea"/>
                          <a:cs typeface="+mn-cs"/>
                        </a:rPr>
                        <a:t>.</a:t>
                      </a:r>
                      <a:endParaRPr lang="en-US" sz="1200" dirty="0">
                        <a:solidFill>
                          <a:srgbClr val="0D0D0D"/>
                        </a:solidFill>
                        <a:latin typeface="Calibri"/>
                        <a:ea typeface="Calibri"/>
                        <a:cs typeface="Calibri"/>
                      </a:endParaRPr>
                    </a:p>
                  </a:txBody>
                  <a:tcPr marL="27148" marR="27148"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9E2F3"/>
                    </a:solidFill>
                  </a:tcPr>
                </a:tc>
                <a:tc hMerge="1">
                  <a:txBody>
                    <a:bodyPr/>
                    <a:lstStyle/>
                    <a:p>
                      <a:pPr indent="-228600">
                        <a:lnSpc>
                          <a:spcPct val="115000"/>
                        </a:lnSpc>
                      </a:pPr>
                      <a:endParaRPr lang="en-US" sz="1600" dirty="0">
                        <a:solidFill>
                          <a:srgbClr val="0D0D0D"/>
                        </a:solidFill>
                        <a:latin typeface="Calibri"/>
                      </a:endParaRPr>
                    </a:p>
                  </a:txBody>
                  <a:tcPr marL="27148" marR="27148" marT="0" marB="0">
                    <a:lnL>
                      <a:noFill/>
                    </a:lnL>
                    <a:lnR>
                      <a:noFill/>
                    </a:lnR>
                    <a:lnT>
                      <a:noFill/>
                    </a:lnT>
                    <a:lnB>
                      <a:noFill/>
                    </a:lnB>
                    <a:solidFill>
                      <a:srgbClr val="D9E2F3"/>
                    </a:solidFill>
                  </a:tcPr>
                </a:tc>
                <a:extLst>
                  <a:ext uri="{0D108BD9-81ED-4DB2-BD59-A6C34878D82A}">
                    <a16:rowId xmlns:a16="http://schemas.microsoft.com/office/drawing/2014/main" val="10006"/>
                  </a:ext>
                </a:extLst>
              </a:tr>
            </a:tbl>
          </a:graphicData>
        </a:graphic>
      </p:graphicFrame>
      <p:sp>
        <p:nvSpPr>
          <p:cNvPr id="3" name="Slide Number Placeholder 3">
            <a:extLst>
              <a:ext uri="{FF2B5EF4-FFF2-40B4-BE49-F238E27FC236}">
                <a16:creationId xmlns:a16="http://schemas.microsoft.com/office/drawing/2014/main" id="{57F58535-2BFA-D217-4008-C0B5390027DA}"/>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19</a:t>
            </a:fld>
            <a:endParaRPr lang="en-US" sz="900" dirty="0">
              <a:solidFill>
                <a:schemeClr val="tx2"/>
              </a:solidFill>
            </a:endParaRPr>
          </a:p>
        </p:txBody>
      </p:sp>
      <p:sp>
        <p:nvSpPr>
          <p:cNvPr id="4" name="Footer Placeholder 4">
            <a:extLst>
              <a:ext uri="{FF2B5EF4-FFF2-40B4-BE49-F238E27FC236}">
                <a16:creationId xmlns:a16="http://schemas.microsoft.com/office/drawing/2014/main" id="{0B1E4E15-2E7D-62DC-DF07-9A333B5A018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Project Costing</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Project costing is the process of accumulating costs to a specific project or job. It refers to the process of identifying which costs are attributable to a specific project. Project costing can be understood in the context of accounting and in the context of project cost estimation.</a:t>
            </a:r>
          </a:p>
        </p:txBody>
      </p:sp>
      <p:sp>
        <p:nvSpPr>
          <p:cNvPr id="3" name="Slide Number Placeholder 3">
            <a:extLst>
              <a:ext uri="{FF2B5EF4-FFF2-40B4-BE49-F238E27FC236}">
                <a16:creationId xmlns:a16="http://schemas.microsoft.com/office/drawing/2014/main" id="{ABC3FA68-4149-D0CB-B895-FDA6618E74B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20</a:t>
            </a:fld>
            <a:endParaRPr lang="en-US" sz="900" dirty="0">
              <a:solidFill>
                <a:schemeClr val="tx2"/>
              </a:solidFill>
            </a:endParaRPr>
          </a:p>
        </p:txBody>
      </p:sp>
      <p:sp>
        <p:nvSpPr>
          <p:cNvPr id="4" name="Footer Placeholder 4">
            <a:extLst>
              <a:ext uri="{FF2B5EF4-FFF2-40B4-BE49-F238E27FC236}">
                <a16:creationId xmlns:a16="http://schemas.microsoft.com/office/drawing/2014/main" id="{57E4689E-F965-6457-7678-B7260F9B5615}"/>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Project Costing</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000" b="1" dirty="0">
                <a:ea typeface="Open Sans" pitchFamily="34" charset="0"/>
                <a:cs typeface="Open Sans" pitchFamily="34" charset="0"/>
              </a:rPr>
              <a:t>Project Cost Estimation</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000" dirty="0">
                <a:ea typeface="Open Sans" pitchFamily="34" charset="0"/>
                <a:cs typeface="Open Sans" pitchFamily="34" charset="0"/>
              </a:rPr>
              <a:t>Project costing is primarily done to provide estimates useful in different aspects relevant to building and construction projects. In this context, project costs may be classified based on the purpose of developing the estimate:</a:t>
            </a:r>
          </a:p>
        </p:txBody>
      </p:sp>
      <p:graphicFrame>
        <p:nvGraphicFramePr>
          <p:cNvPr id="7" name="Table 6"/>
          <p:cNvGraphicFramePr>
            <a:graphicFrameLocks noGrp="1"/>
          </p:cNvGraphicFramePr>
          <p:nvPr/>
        </p:nvGraphicFramePr>
        <p:xfrm>
          <a:off x="1124402" y="3642851"/>
          <a:ext cx="10040129" cy="2339406"/>
        </p:xfrm>
        <a:graphic>
          <a:graphicData uri="http://schemas.openxmlformats.org/drawingml/2006/table">
            <a:tbl>
              <a:tblPr/>
              <a:tblGrid>
                <a:gridCol w="2836314">
                  <a:extLst>
                    <a:ext uri="{9D8B030D-6E8A-4147-A177-3AD203B41FA5}">
                      <a16:colId xmlns:a16="http://schemas.microsoft.com/office/drawing/2014/main" val="20000"/>
                    </a:ext>
                  </a:extLst>
                </a:gridCol>
                <a:gridCol w="3946564">
                  <a:extLst>
                    <a:ext uri="{9D8B030D-6E8A-4147-A177-3AD203B41FA5}">
                      <a16:colId xmlns:a16="http://schemas.microsoft.com/office/drawing/2014/main" val="20001"/>
                    </a:ext>
                  </a:extLst>
                </a:gridCol>
                <a:gridCol w="3257251">
                  <a:extLst>
                    <a:ext uri="{9D8B030D-6E8A-4147-A177-3AD203B41FA5}">
                      <a16:colId xmlns:a16="http://schemas.microsoft.com/office/drawing/2014/main" val="20002"/>
                    </a:ext>
                  </a:extLst>
                </a:gridCol>
              </a:tblGrid>
              <a:tr h="190572">
                <a:tc>
                  <a:txBody>
                    <a:bodyPr/>
                    <a:lstStyle/>
                    <a:p>
                      <a:pPr marL="0" marR="64770" indent="0" algn="ctr">
                        <a:lnSpc>
                          <a:spcPct val="115000"/>
                        </a:lnSpc>
                        <a:spcBef>
                          <a:spcPts val="200"/>
                        </a:spcBef>
                        <a:spcAft>
                          <a:spcPts val="200"/>
                        </a:spcAft>
                        <a:tabLst>
                          <a:tab pos="0" algn="l"/>
                        </a:tabLst>
                      </a:pPr>
                      <a:r>
                        <a:rPr lang="en-GB" sz="1400" b="1">
                          <a:solidFill>
                            <a:srgbClr val="0D0D0D"/>
                          </a:solidFill>
                          <a:latin typeface="Calibri"/>
                          <a:ea typeface="Calibri"/>
                          <a:cs typeface="Calibri"/>
                        </a:rPr>
                        <a:t>Type of Project Costing</a:t>
                      </a:r>
                      <a:endParaRPr lang="en-US" sz="14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200"/>
                        </a:spcBef>
                        <a:spcAft>
                          <a:spcPts val="200"/>
                        </a:spcAft>
                        <a:tabLst>
                          <a:tab pos="0" algn="l"/>
                        </a:tabLst>
                      </a:pPr>
                      <a:r>
                        <a:rPr lang="en-GB" sz="1400" b="1">
                          <a:solidFill>
                            <a:srgbClr val="0D0D0D"/>
                          </a:solidFill>
                          <a:latin typeface="Calibri"/>
                          <a:ea typeface="Calibri"/>
                          <a:cs typeface="Calibri"/>
                        </a:rPr>
                        <a:t>Purpose</a:t>
                      </a:r>
                      <a:endParaRPr lang="en-US" sz="14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200"/>
                        </a:spcBef>
                        <a:spcAft>
                          <a:spcPts val="200"/>
                        </a:spcAft>
                        <a:tabLst>
                          <a:tab pos="0" algn="l"/>
                        </a:tabLst>
                      </a:pPr>
                      <a:r>
                        <a:rPr lang="en-GB" sz="1400" b="1">
                          <a:solidFill>
                            <a:srgbClr val="0D0D0D"/>
                          </a:solidFill>
                          <a:latin typeface="Calibri"/>
                          <a:ea typeface="Calibri"/>
                          <a:cs typeface="Calibri"/>
                        </a:rPr>
                        <a:t>When it is Performed</a:t>
                      </a:r>
                      <a:endParaRPr lang="en-US" sz="14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427177">
                <a:tc>
                  <a:txBody>
                    <a:bodyPr/>
                    <a:lstStyle/>
                    <a:p>
                      <a:pPr marL="0" marR="64770" indent="0" algn="ctr">
                        <a:lnSpc>
                          <a:spcPct val="115000"/>
                        </a:lnSpc>
                        <a:spcBef>
                          <a:spcPts val="200"/>
                        </a:spcBef>
                        <a:spcAft>
                          <a:spcPts val="200"/>
                        </a:spcAft>
                        <a:tabLst>
                          <a:tab pos="0" algn="l"/>
                        </a:tabLst>
                      </a:pPr>
                      <a:r>
                        <a:rPr lang="en-GB" sz="1400">
                          <a:solidFill>
                            <a:srgbClr val="0D0D0D"/>
                          </a:solidFill>
                          <a:latin typeface="Calibri"/>
                          <a:ea typeface="Calibri"/>
                          <a:cs typeface="Calibri"/>
                        </a:rPr>
                        <a:t>Feasibility</a:t>
                      </a:r>
                      <a:endParaRPr lang="en-US" sz="14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200"/>
                        </a:spcBef>
                        <a:spcAft>
                          <a:spcPts val="200"/>
                        </a:spcAft>
                        <a:tabLst>
                          <a:tab pos="0" algn="l"/>
                        </a:tabLst>
                      </a:pPr>
                      <a:r>
                        <a:rPr lang="en-GB" sz="1400">
                          <a:solidFill>
                            <a:srgbClr val="0D0D0D"/>
                          </a:solidFill>
                          <a:latin typeface="Calibri"/>
                          <a:ea typeface="Calibri"/>
                          <a:cs typeface="Calibri"/>
                        </a:rPr>
                        <a:t>Estimates are used in assessing the financial feasibility of the project</a:t>
                      </a:r>
                      <a:endParaRPr lang="en-US" sz="14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nSpc>
                          <a:spcPct val="115000"/>
                        </a:lnSpc>
                        <a:spcBef>
                          <a:spcPts val="200"/>
                        </a:spcBef>
                        <a:spcAft>
                          <a:spcPts val="200"/>
                        </a:spcAft>
                        <a:buFont typeface="Wingdings"/>
                        <a:buChar char=""/>
                        <a:tabLst>
                          <a:tab pos="0" algn="l"/>
                        </a:tabLst>
                      </a:pPr>
                      <a:r>
                        <a:rPr lang="en-GB" sz="1400">
                          <a:solidFill>
                            <a:srgbClr val="0D0D0D"/>
                          </a:solidFill>
                          <a:latin typeface="Calibri"/>
                          <a:ea typeface="Calibri"/>
                          <a:cs typeface="Calibri"/>
                        </a:rPr>
                        <a:t>planning stage o</a:t>
                      </a:r>
                      <a:endParaRPr lang="en-US" sz="1400">
                        <a:solidFill>
                          <a:srgbClr val="0D0D0D"/>
                        </a:solidFill>
                        <a:latin typeface="Calibri"/>
                        <a:ea typeface="Calibri"/>
                        <a:cs typeface="Calibri"/>
                      </a:endParaRPr>
                    </a:p>
                    <a:p>
                      <a:pPr marL="342900" marR="64770" lvl="0" indent="-342900">
                        <a:lnSpc>
                          <a:spcPct val="115000"/>
                        </a:lnSpc>
                        <a:spcBef>
                          <a:spcPts val="200"/>
                        </a:spcBef>
                        <a:spcAft>
                          <a:spcPts val="200"/>
                        </a:spcAft>
                        <a:buFont typeface="Wingdings"/>
                        <a:buChar char=""/>
                        <a:tabLst>
                          <a:tab pos="0" algn="l"/>
                        </a:tabLst>
                      </a:pPr>
                      <a:r>
                        <a:rPr lang="en-GB" sz="1400">
                          <a:solidFill>
                            <a:srgbClr val="0D0D0D"/>
                          </a:solidFill>
                          <a:latin typeface="Calibri"/>
                          <a:ea typeface="Calibri"/>
                          <a:cs typeface="Calibri"/>
                        </a:rPr>
                        <a:t>conceptual design stage</a:t>
                      </a:r>
                      <a:endParaRPr lang="en-US" sz="14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427177">
                <a:tc>
                  <a:txBody>
                    <a:bodyPr/>
                    <a:lstStyle/>
                    <a:p>
                      <a:pPr marL="0" marR="64770" indent="0" algn="ctr">
                        <a:lnSpc>
                          <a:spcPct val="115000"/>
                        </a:lnSpc>
                        <a:spcBef>
                          <a:spcPts val="200"/>
                        </a:spcBef>
                        <a:spcAft>
                          <a:spcPts val="200"/>
                        </a:spcAft>
                        <a:tabLst>
                          <a:tab pos="0" algn="l"/>
                        </a:tabLst>
                      </a:pPr>
                      <a:r>
                        <a:rPr lang="en-GB" sz="1400">
                          <a:solidFill>
                            <a:srgbClr val="0D0D0D"/>
                          </a:solidFill>
                          <a:latin typeface="Calibri"/>
                          <a:ea typeface="Calibri"/>
                          <a:cs typeface="Calibri"/>
                        </a:rPr>
                        <a:t>Appropriation</a:t>
                      </a:r>
                      <a:endParaRPr lang="en-US" sz="14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200"/>
                        </a:spcBef>
                        <a:spcAft>
                          <a:spcPts val="200"/>
                        </a:spcAft>
                        <a:tabLst>
                          <a:tab pos="0" algn="l"/>
                        </a:tabLst>
                      </a:pPr>
                      <a:r>
                        <a:rPr lang="en-GB" sz="1400">
                          <a:solidFill>
                            <a:srgbClr val="0D0D0D"/>
                          </a:solidFill>
                          <a:latin typeface="Calibri"/>
                          <a:ea typeface="Calibri"/>
                          <a:cs typeface="Calibri"/>
                        </a:rPr>
                        <a:t>Estimates are used for obtaining project funding.</a:t>
                      </a:r>
                      <a:endParaRPr lang="en-US" sz="14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nSpc>
                          <a:spcPct val="115000"/>
                        </a:lnSpc>
                        <a:spcBef>
                          <a:spcPts val="200"/>
                        </a:spcBef>
                        <a:spcAft>
                          <a:spcPts val="200"/>
                        </a:spcAft>
                        <a:buFont typeface="Wingdings"/>
                        <a:buChar char=""/>
                        <a:tabLst>
                          <a:tab pos="0" algn="l"/>
                        </a:tabLst>
                      </a:pPr>
                      <a:r>
                        <a:rPr lang="en-GB" sz="1400">
                          <a:solidFill>
                            <a:srgbClr val="0D0D0D"/>
                          </a:solidFill>
                          <a:latin typeface="Calibri"/>
                          <a:ea typeface="Calibri"/>
                          <a:cs typeface="Calibri"/>
                        </a:rPr>
                        <a:t>conceptual design stage</a:t>
                      </a:r>
                      <a:endParaRPr lang="en-US" sz="1400">
                        <a:solidFill>
                          <a:srgbClr val="0D0D0D"/>
                        </a:solidFill>
                        <a:latin typeface="Calibri"/>
                        <a:ea typeface="Calibri"/>
                        <a:cs typeface="Calibri"/>
                      </a:endParaRPr>
                    </a:p>
                    <a:p>
                      <a:pPr marL="342900" marR="64770" lvl="0" indent="-342900">
                        <a:lnSpc>
                          <a:spcPct val="115000"/>
                        </a:lnSpc>
                        <a:spcBef>
                          <a:spcPts val="200"/>
                        </a:spcBef>
                        <a:spcAft>
                          <a:spcPts val="200"/>
                        </a:spcAft>
                        <a:buFont typeface="Wingdings"/>
                        <a:buChar char=""/>
                        <a:tabLst>
                          <a:tab pos="0" algn="l"/>
                        </a:tabLst>
                      </a:pPr>
                      <a:r>
                        <a:rPr lang="en-GB" sz="1400">
                          <a:solidFill>
                            <a:srgbClr val="0D0D0D"/>
                          </a:solidFill>
                          <a:latin typeface="Calibri"/>
                          <a:ea typeface="Calibri"/>
                          <a:cs typeface="Calibri"/>
                        </a:rPr>
                        <a:t>detailed engineering stage</a:t>
                      </a:r>
                      <a:endParaRPr lang="en-US" sz="14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427177">
                <a:tc>
                  <a:txBody>
                    <a:bodyPr/>
                    <a:lstStyle/>
                    <a:p>
                      <a:pPr marL="0" marR="64770" indent="0" algn="ctr">
                        <a:lnSpc>
                          <a:spcPct val="115000"/>
                        </a:lnSpc>
                        <a:spcBef>
                          <a:spcPts val="200"/>
                        </a:spcBef>
                        <a:spcAft>
                          <a:spcPts val="200"/>
                        </a:spcAft>
                        <a:tabLst>
                          <a:tab pos="0" algn="l"/>
                        </a:tabLst>
                      </a:pPr>
                      <a:r>
                        <a:rPr lang="en-GB" sz="1400">
                          <a:solidFill>
                            <a:srgbClr val="0D0D0D"/>
                          </a:solidFill>
                          <a:latin typeface="Calibri"/>
                          <a:ea typeface="Calibri"/>
                          <a:cs typeface="Calibri"/>
                        </a:rPr>
                        <a:t>Capital cost or budget</a:t>
                      </a:r>
                      <a:endParaRPr lang="en-US" sz="14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200"/>
                        </a:spcBef>
                        <a:spcAft>
                          <a:spcPts val="200"/>
                        </a:spcAft>
                        <a:tabLst>
                          <a:tab pos="0" algn="l"/>
                        </a:tabLst>
                      </a:pPr>
                      <a:r>
                        <a:rPr lang="en-GB" sz="1400">
                          <a:solidFill>
                            <a:srgbClr val="0D0D0D"/>
                          </a:solidFill>
                          <a:latin typeface="Calibri"/>
                          <a:ea typeface="Calibri"/>
                          <a:cs typeface="Calibri"/>
                        </a:rPr>
                        <a:t>Estimates are used for budget control</a:t>
                      </a:r>
                      <a:endParaRPr lang="en-US" sz="14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nSpc>
                          <a:spcPct val="115000"/>
                        </a:lnSpc>
                        <a:spcBef>
                          <a:spcPts val="200"/>
                        </a:spcBef>
                        <a:spcAft>
                          <a:spcPts val="200"/>
                        </a:spcAft>
                        <a:buFont typeface="Wingdings"/>
                        <a:buChar char=""/>
                        <a:tabLst>
                          <a:tab pos="0" algn="l"/>
                        </a:tabLst>
                      </a:pPr>
                      <a:r>
                        <a:rPr lang="en-GB" sz="1400">
                          <a:solidFill>
                            <a:srgbClr val="0D0D0D"/>
                          </a:solidFill>
                          <a:latin typeface="Calibri"/>
                          <a:ea typeface="Calibri"/>
                          <a:cs typeface="Calibri"/>
                        </a:rPr>
                        <a:t>detailed engineering stage</a:t>
                      </a:r>
                      <a:endParaRPr lang="en-US" sz="1400">
                        <a:solidFill>
                          <a:srgbClr val="0D0D0D"/>
                        </a:solidFill>
                        <a:latin typeface="Calibri"/>
                        <a:ea typeface="Calibri"/>
                        <a:cs typeface="Calibri"/>
                      </a:endParaRPr>
                    </a:p>
                    <a:p>
                      <a:pPr marL="342900" marR="64770" lvl="0" indent="-342900">
                        <a:lnSpc>
                          <a:spcPct val="115000"/>
                        </a:lnSpc>
                        <a:spcBef>
                          <a:spcPts val="200"/>
                        </a:spcBef>
                        <a:spcAft>
                          <a:spcPts val="200"/>
                        </a:spcAft>
                        <a:buFont typeface="Wingdings"/>
                        <a:buChar char=""/>
                        <a:tabLst>
                          <a:tab pos="0" algn="l"/>
                        </a:tabLst>
                      </a:pPr>
                      <a:r>
                        <a:rPr lang="en-GB" sz="1400">
                          <a:solidFill>
                            <a:srgbClr val="0D0D0D"/>
                          </a:solidFill>
                          <a:latin typeface="Calibri"/>
                          <a:ea typeface="Calibri"/>
                          <a:cs typeface="Calibri"/>
                        </a:rPr>
                        <a:t>construction stage</a:t>
                      </a:r>
                      <a:endParaRPr lang="en-US" sz="14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r h="427177">
                <a:tc>
                  <a:txBody>
                    <a:bodyPr/>
                    <a:lstStyle/>
                    <a:p>
                      <a:pPr marL="0" marR="64770" indent="0" algn="ctr">
                        <a:lnSpc>
                          <a:spcPct val="115000"/>
                        </a:lnSpc>
                        <a:spcBef>
                          <a:spcPts val="200"/>
                        </a:spcBef>
                        <a:spcAft>
                          <a:spcPts val="200"/>
                        </a:spcAft>
                        <a:tabLst>
                          <a:tab pos="0" algn="l"/>
                        </a:tabLst>
                      </a:pPr>
                      <a:r>
                        <a:rPr lang="en-GB" sz="1400">
                          <a:solidFill>
                            <a:srgbClr val="0D0D0D"/>
                          </a:solidFill>
                          <a:latin typeface="Calibri"/>
                          <a:ea typeface="Calibri"/>
                          <a:cs typeface="Calibri"/>
                        </a:rPr>
                        <a:t>Definitive</a:t>
                      </a:r>
                      <a:endParaRPr lang="en-US" sz="14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200"/>
                        </a:spcBef>
                        <a:spcAft>
                          <a:spcPts val="200"/>
                        </a:spcAft>
                        <a:tabLst>
                          <a:tab pos="0" algn="l"/>
                        </a:tabLst>
                      </a:pPr>
                      <a:r>
                        <a:rPr lang="en-GB" sz="1400">
                          <a:solidFill>
                            <a:srgbClr val="0D0D0D"/>
                          </a:solidFill>
                          <a:latin typeface="Calibri"/>
                          <a:ea typeface="Calibri"/>
                          <a:cs typeface="Calibri"/>
                        </a:rPr>
                        <a:t>Estimates are used to predict costs.</a:t>
                      </a:r>
                      <a:endParaRPr lang="en-US" sz="14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nSpc>
                          <a:spcPct val="115000"/>
                        </a:lnSpc>
                        <a:spcBef>
                          <a:spcPts val="200"/>
                        </a:spcBef>
                        <a:spcAft>
                          <a:spcPts val="200"/>
                        </a:spcAft>
                        <a:buFont typeface="Wingdings"/>
                        <a:buChar char=""/>
                        <a:tabLst>
                          <a:tab pos="0" algn="l"/>
                        </a:tabLst>
                      </a:pPr>
                      <a:r>
                        <a:rPr lang="en-GB" sz="1400" dirty="0">
                          <a:solidFill>
                            <a:srgbClr val="0D0D0D"/>
                          </a:solidFill>
                          <a:latin typeface="Calibri"/>
                          <a:ea typeface="Calibri"/>
                          <a:cs typeface="Calibri"/>
                        </a:rPr>
                        <a:t>detailed engineering stage</a:t>
                      </a:r>
                      <a:endParaRPr lang="en-US" sz="1400" dirty="0">
                        <a:solidFill>
                          <a:srgbClr val="0D0D0D"/>
                        </a:solidFill>
                        <a:latin typeface="Calibri"/>
                        <a:ea typeface="Calibri"/>
                        <a:cs typeface="Calibri"/>
                      </a:endParaRPr>
                    </a:p>
                    <a:p>
                      <a:pPr marL="342900" marR="64770" lvl="0" indent="-342900">
                        <a:lnSpc>
                          <a:spcPct val="115000"/>
                        </a:lnSpc>
                        <a:spcBef>
                          <a:spcPts val="200"/>
                        </a:spcBef>
                        <a:spcAft>
                          <a:spcPts val="200"/>
                        </a:spcAft>
                        <a:buFont typeface="Wingdings"/>
                        <a:buChar char=""/>
                        <a:tabLst>
                          <a:tab pos="0" algn="l"/>
                        </a:tabLst>
                      </a:pPr>
                      <a:r>
                        <a:rPr lang="en-GB" sz="1400" dirty="0">
                          <a:solidFill>
                            <a:srgbClr val="0D0D0D"/>
                          </a:solidFill>
                          <a:latin typeface="Calibri"/>
                          <a:ea typeface="Calibri"/>
                          <a:cs typeface="Calibri"/>
                        </a:rPr>
                        <a:t>construction stage</a:t>
                      </a:r>
                      <a:endParaRPr lang="en-US" sz="14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3" name="Slide Number Placeholder 3">
            <a:extLst>
              <a:ext uri="{FF2B5EF4-FFF2-40B4-BE49-F238E27FC236}">
                <a16:creationId xmlns:a16="http://schemas.microsoft.com/office/drawing/2014/main" id="{8DCA63E2-999B-E1F7-CA30-15B7CBE4B79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21</a:t>
            </a:fld>
            <a:endParaRPr lang="en-US" sz="900" dirty="0">
              <a:solidFill>
                <a:schemeClr val="tx2"/>
              </a:solidFill>
            </a:endParaRPr>
          </a:p>
        </p:txBody>
      </p:sp>
      <p:sp>
        <p:nvSpPr>
          <p:cNvPr id="4" name="Footer Placeholder 4">
            <a:extLst>
              <a:ext uri="{FF2B5EF4-FFF2-40B4-BE49-F238E27FC236}">
                <a16:creationId xmlns:a16="http://schemas.microsoft.com/office/drawing/2014/main" id="{5EE9E484-6F3E-662D-2F1A-C59963680EED}"/>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Project Costing</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Project Costing in Accounting</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 the context of accounting, project costing pertains to the accumulation of actual costs incurred and other costs attributed to the project. The project costs that will be accumulated will be accounted for and will be </a:t>
            </a:r>
            <a:r>
              <a:rPr lang="en-US" sz="2200" dirty="0" err="1">
                <a:ea typeface="Open Sans" pitchFamily="34" charset="0"/>
                <a:cs typeface="Open Sans" pitchFamily="34" charset="0"/>
              </a:rPr>
              <a:t>summarised</a:t>
            </a:r>
            <a:r>
              <a:rPr lang="en-US" sz="2200" dirty="0">
                <a:ea typeface="Open Sans" pitchFamily="34" charset="0"/>
                <a:cs typeface="Open Sans" pitchFamily="34" charset="0"/>
              </a:rPr>
              <a:t> in the financial reports presented to external stakeholders. Here is an overview of how the accounting department accounts for them:</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flow of costs for a specific project is tracked and recorded using a Job Cost Sheet. There is a need to be a different Job Cost Sheet for each and every project.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cost of material is entered into the Job Cost Sheet upon the issuance of the material to the construction site. </a:t>
            </a:r>
          </a:p>
        </p:txBody>
      </p:sp>
      <p:sp>
        <p:nvSpPr>
          <p:cNvPr id="3" name="Slide Number Placeholder 3">
            <a:extLst>
              <a:ext uri="{FF2B5EF4-FFF2-40B4-BE49-F238E27FC236}">
                <a16:creationId xmlns:a16="http://schemas.microsoft.com/office/drawing/2014/main" id="{7259540C-E215-41F8-9DC9-7C7C213904DC}"/>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22</a:t>
            </a:fld>
            <a:endParaRPr lang="en-US" sz="900" dirty="0">
              <a:solidFill>
                <a:schemeClr val="tx2"/>
              </a:solidFill>
            </a:endParaRPr>
          </a:p>
        </p:txBody>
      </p:sp>
      <p:sp>
        <p:nvSpPr>
          <p:cNvPr id="4" name="Footer Placeholder 4">
            <a:extLst>
              <a:ext uri="{FF2B5EF4-FFF2-40B4-BE49-F238E27FC236}">
                <a16:creationId xmlns:a16="http://schemas.microsoft.com/office/drawing/2014/main" id="{ABB277E2-5C31-9646-DE6E-A6FDE8AA39B4}"/>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Project Costing</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direct </a:t>
            </a:r>
            <a:r>
              <a:rPr lang="en-US" sz="2200" dirty="0" err="1">
                <a:ea typeface="Open Sans" pitchFamily="34" charset="0"/>
                <a:cs typeface="Open Sans" pitchFamily="34" charset="0"/>
              </a:rPr>
              <a:t>labour</a:t>
            </a:r>
            <a:r>
              <a:rPr lang="en-US" sz="2200" dirty="0">
                <a:ea typeface="Open Sans" pitchFamily="34" charset="0"/>
                <a:cs typeface="Open Sans" pitchFamily="34" charset="0"/>
              </a:rPr>
              <a:t> cost is entered into the Job Order Cost Sheet once the pay run is posted.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Other costs that cannot be directly attributed to a specific project are accounted for by applying an overhead rate.</a:t>
            </a:r>
          </a:p>
        </p:txBody>
      </p:sp>
      <p:sp>
        <p:nvSpPr>
          <p:cNvPr id="3" name="Slide Number Placeholder 3">
            <a:extLst>
              <a:ext uri="{FF2B5EF4-FFF2-40B4-BE49-F238E27FC236}">
                <a16:creationId xmlns:a16="http://schemas.microsoft.com/office/drawing/2014/main" id="{F254102B-D3C9-2EEE-D0B6-8B65F3254E5F}"/>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23</a:t>
            </a:fld>
            <a:endParaRPr lang="en-US" sz="900" dirty="0">
              <a:solidFill>
                <a:schemeClr val="tx2"/>
              </a:solidFill>
            </a:endParaRPr>
          </a:p>
        </p:txBody>
      </p:sp>
      <p:sp>
        <p:nvSpPr>
          <p:cNvPr id="4" name="Footer Placeholder 4">
            <a:extLst>
              <a:ext uri="{FF2B5EF4-FFF2-40B4-BE49-F238E27FC236}">
                <a16:creationId xmlns:a16="http://schemas.microsoft.com/office/drawing/2014/main" id="{06F571AF-EC66-D32D-3ABB-9239E157169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Overhead Allocation</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Construction overhead and business overhead cannot be easily attributed to a particular project, and thus, their total costs should be allocated across multiple construction projects.</a:t>
            </a:r>
          </a:p>
        </p:txBody>
      </p:sp>
      <p:sp>
        <p:nvSpPr>
          <p:cNvPr id="3" name="Slide Number Placeholder 3">
            <a:extLst>
              <a:ext uri="{FF2B5EF4-FFF2-40B4-BE49-F238E27FC236}">
                <a16:creationId xmlns:a16="http://schemas.microsoft.com/office/drawing/2014/main" id="{145395FD-ABD2-8414-B172-548BD3E8F61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24</a:t>
            </a:fld>
            <a:endParaRPr lang="en-US" sz="900" dirty="0">
              <a:solidFill>
                <a:schemeClr val="tx2"/>
              </a:solidFill>
            </a:endParaRPr>
          </a:p>
        </p:txBody>
      </p:sp>
      <p:sp>
        <p:nvSpPr>
          <p:cNvPr id="4" name="Footer Placeholder 4">
            <a:extLst>
              <a:ext uri="{FF2B5EF4-FFF2-40B4-BE49-F238E27FC236}">
                <a16:creationId xmlns:a16="http://schemas.microsoft.com/office/drawing/2014/main" id="{65B43FF0-69F0-4778-B0D7-1B9769FA168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Overhead Allocation</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Why Do We Allocate These Costs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Knowing how to appropriately allocate these costs is important for budgeting purposes and in determining how much you need to charge for the construction services or supplies you have provided. If you do not allocate the total overhead of the business to each project, you will not be able to accurately determine each project’s profitability</a:t>
            </a:r>
          </a:p>
        </p:txBody>
      </p:sp>
      <p:sp>
        <p:nvSpPr>
          <p:cNvPr id="3" name="Slide Number Placeholder 3">
            <a:extLst>
              <a:ext uri="{FF2B5EF4-FFF2-40B4-BE49-F238E27FC236}">
                <a16:creationId xmlns:a16="http://schemas.microsoft.com/office/drawing/2014/main" id="{BBE62C45-95D2-0BE6-1E55-EBB00227EC9F}"/>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25</a:t>
            </a:fld>
            <a:endParaRPr lang="en-US" sz="900" dirty="0">
              <a:solidFill>
                <a:schemeClr val="tx2"/>
              </a:solidFill>
            </a:endParaRPr>
          </a:p>
        </p:txBody>
      </p:sp>
      <p:sp>
        <p:nvSpPr>
          <p:cNvPr id="4" name="Footer Placeholder 4">
            <a:extLst>
              <a:ext uri="{FF2B5EF4-FFF2-40B4-BE49-F238E27FC236}">
                <a16:creationId xmlns:a16="http://schemas.microsoft.com/office/drawing/2014/main" id="{2D0BA190-928E-E5FF-02DF-C3004F76219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Overhead Allocation</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How to Allocate These Costs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These costs can be allocated with the use of the following methods: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Rate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Proportional</a:t>
            </a:r>
          </a:p>
        </p:txBody>
      </p:sp>
      <p:sp>
        <p:nvSpPr>
          <p:cNvPr id="3" name="Slide Number Placeholder 3">
            <a:extLst>
              <a:ext uri="{FF2B5EF4-FFF2-40B4-BE49-F238E27FC236}">
                <a16:creationId xmlns:a16="http://schemas.microsoft.com/office/drawing/2014/main" id="{D1CEC077-BB0F-5D84-FCFF-8B8DE798636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26</a:t>
            </a:fld>
            <a:endParaRPr lang="en-US" sz="900" dirty="0">
              <a:solidFill>
                <a:schemeClr val="tx2"/>
              </a:solidFill>
            </a:endParaRPr>
          </a:p>
        </p:txBody>
      </p:sp>
      <p:sp>
        <p:nvSpPr>
          <p:cNvPr id="4" name="Footer Placeholder 4">
            <a:extLst>
              <a:ext uri="{FF2B5EF4-FFF2-40B4-BE49-F238E27FC236}">
                <a16:creationId xmlns:a16="http://schemas.microsoft.com/office/drawing/2014/main" id="{FC5D51FA-D419-A9FE-F757-0D51D1D7959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2.1 Review Project Budgets and Scheduled Progress Payments to Schedule Project Expenses Over the Life of the Project</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Project Budget</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Project budget is a planning tool that sets out the estimated total costs for each construction project. The data included in the project budget are drawn from the detailed cost estimates made prior to the actual start of construction (i.e., cost estimates made for project bidding or project quoting). </a:t>
            </a:r>
          </a:p>
        </p:txBody>
      </p:sp>
      <p:sp>
        <p:nvSpPr>
          <p:cNvPr id="3" name="Slide Number Placeholder 3">
            <a:extLst>
              <a:ext uri="{FF2B5EF4-FFF2-40B4-BE49-F238E27FC236}">
                <a16:creationId xmlns:a16="http://schemas.microsoft.com/office/drawing/2014/main" id="{03D7B74F-4A16-3043-1B51-D0EFB295917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27</a:t>
            </a:fld>
            <a:endParaRPr lang="en-US" sz="900" dirty="0">
              <a:solidFill>
                <a:schemeClr val="tx2"/>
              </a:solidFill>
            </a:endParaRPr>
          </a:p>
        </p:txBody>
      </p:sp>
      <p:sp>
        <p:nvSpPr>
          <p:cNvPr id="4" name="Footer Placeholder 4">
            <a:extLst>
              <a:ext uri="{FF2B5EF4-FFF2-40B4-BE49-F238E27FC236}">
                <a16:creationId xmlns:a16="http://schemas.microsoft.com/office/drawing/2014/main" id="{85127BC2-801A-E15A-2B6E-59B15CE843E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2.1 Review Project Budgets and Scheduled Progress Payments to Schedule Project Expenses Over the Life of the Project</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000" dirty="0">
                <a:ea typeface="Open Sans" pitchFamily="34" charset="0"/>
                <a:cs typeface="Open Sans" pitchFamily="34" charset="0"/>
              </a:rPr>
              <a:t>The structure, content, and format of a project budget may vary from one </a:t>
            </a:r>
            <a:r>
              <a:rPr lang="en-US" sz="2000" dirty="0" err="1">
                <a:ea typeface="Open Sans" pitchFamily="34" charset="0"/>
                <a:cs typeface="Open Sans" pitchFamily="34" charset="0"/>
              </a:rPr>
              <a:t>organisation</a:t>
            </a:r>
            <a:r>
              <a:rPr lang="en-US" sz="2000" dirty="0">
                <a:ea typeface="Open Sans" pitchFamily="34" charset="0"/>
                <a:cs typeface="Open Sans" pitchFamily="34" charset="0"/>
              </a:rPr>
              <a:t> to another. However, for a project budget to effectively serve its purpose, it should include at least the following information:</a:t>
            </a:r>
          </a:p>
        </p:txBody>
      </p:sp>
      <p:graphicFrame>
        <p:nvGraphicFramePr>
          <p:cNvPr id="7" name="Table 6"/>
          <p:cNvGraphicFramePr>
            <a:graphicFrameLocks noGrp="1"/>
          </p:cNvGraphicFramePr>
          <p:nvPr/>
        </p:nvGraphicFramePr>
        <p:xfrm>
          <a:off x="1330878" y="3215639"/>
          <a:ext cx="9936890" cy="2610104"/>
        </p:xfrm>
        <a:graphic>
          <a:graphicData uri="http://schemas.openxmlformats.org/drawingml/2006/table">
            <a:tbl>
              <a:tblPr/>
              <a:tblGrid>
                <a:gridCol w="2338740">
                  <a:extLst>
                    <a:ext uri="{9D8B030D-6E8A-4147-A177-3AD203B41FA5}">
                      <a16:colId xmlns:a16="http://schemas.microsoft.com/office/drawing/2014/main" val="20000"/>
                    </a:ext>
                  </a:extLst>
                </a:gridCol>
                <a:gridCol w="7598150">
                  <a:extLst>
                    <a:ext uri="{9D8B030D-6E8A-4147-A177-3AD203B41FA5}">
                      <a16:colId xmlns:a16="http://schemas.microsoft.com/office/drawing/2014/main" val="20001"/>
                    </a:ext>
                  </a:extLst>
                </a:gridCol>
              </a:tblGrid>
              <a:tr h="0">
                <a:tc>
                  <a:txBody>
                    <a:bodyPr/>
                    <a:lstStyle/>
                    <a:p>
                      <a:pPr marL="0" marR="64135" indent="0">
                        <a:lnSpc>
                          <a:spcPct val="115000"/>
                        </a:lnSpc>
                        <a:spcBef>
                          <a:spcPts val="600"/>
                        </a:spcBef>
                        <a:spcAft>
                          <a:spcPts val="600"/>
                        </a:spcAft>
                      </a:pPr>
                      <a:r>
                        <a:rPr lang="en-GB" sz="1600" b="1" dirty="0">
                          <a:solidFill>
                            <a:srgbClr val="0D0D0D"/>
                          </a:solidFill>
                          <a:latin typeface="Calibri"/>
                          <a:ea typeface="Calibri"/>
                          <a:cs typeface="Calibri"/>
                        </a:rPr>
                        <a:t>Title</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just">
                        <a:lnSpc>
                          <a:spcPct val="115000"/>
                        </a:lnSpc>
                        <a:spcBef>
                          <a:spcPts val="600"/>
                        </a:spcBef>
                        <a:spcAft>
                          <a:spcPts val="600"/>
                        </a:spcAft>
                      </a:pPr>
                      <a:r>
                        <a:rPr lang="en-GB" sz="1600">
                          <a:solidFill>
                            <a:srgbClr val="0D0D0D"/>
                          </a:solidFill>
                          <a:latin typeface="Calibri"/>
                          <a:ea typeface="Calibri"/>
                          <a:cs typeface="Calibri"/>
                        </a:rPr>
                        <a:t>The title of the project budget should indicate the type of costs being appropriated in the project budget (e.g., project budget for materials, labour, sub-contractor, total project budget).  </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marL="0" marR="64135" indent="0">
                        <a:lnSpc>
                          <a:spcPct val="115000"/>
                        </a:lnSpc>
                        <a:spcBef>
                          <a:spcPts val="600"/>
                        </a:spcBef>
                        <a:spcAft>
                          <a:spcPts val="600"/>
                        </a:spcAft>
                      </a:pPr>
                      <a:r>
                        <a:rPr lang="en-GB" sz="1600" b="1">
                          <a:solidFill>
                            <a:srgbClr val="0D0D0D"/>
                          </a:solidFill>
                          <a:latin typeface="Calibri"/>
                          <a:ea typeface="Calibri"/>
                          <a:cs typeface="Calibri"/>
                        </a:rPr>
                        <a:t>Project Details</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just">
                        <a:lnSpc>
                          <a:spcPct val="115000"/>
                        </a:lnSpc>
                        <a:spcBef>
                          <a:spcPts val="600"/>
                        </a:spcBef>
                        <a:spcAft>
                          <a:spcPts val="600"/>
                        </a:spcAft>
                      </a:pPr>
                      <a:r>
                        <a:rPr lang="en-GB" sz="1600">
                          <a:solidFill>
                            <a:srgbClr val="0D0D0D"/>
                          </a:solidFill>
                          <a:latin typeface="Calibri"/>
                          <a:ea typeface="Calibri"/>
                          <a:cs typeface="Calibri"/>
                        </a:rPr>
                        <a:t>Project details would include the unique code used to distinguish one project from another, client details, and the location of the project.</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marL="0" marR="64135" indent="0">
                        <a:lnSpc>
                          <a:spcPct val="115000"/>
                        </a:lnSpc>
                        <a:spcBef>
                          <a:spcPts val="600"/>
                        </a:spcBef>
                        <a:spcAft>
                          <a:spcPts val="600"/>
                        </a:spcAft>
                      </a:pPr>
                      <a:r>
                        <a:rPr lang="en-GB" sz="1600" b="1">
                          <a:solidFill>
                            <a:srgbClr val="0D0D0D"/>
                          </a:solidFill>
                          <a:latin typeface="Calibri"/>
                          <a:ea typeface="Calibri"/>
                          <a:cs typeface="Calibri"/>
                        </a:rPr>
                        <a:t>Period Covered</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just">
                        <a:lnSpc>
                          <a:spcPct val="115000"/>
                        </a:lnSpc>
                        <a:spcBef>
                          <a:spcPts val="600"/>
                        </a:spcBef>
                        <a:spcAft>
                          <a:spcPts val="600"/>
                        </a:spcAft>
                      </a:pPr>
                      <a:r>
                        <a:rPr lang="en-GB" sz="1600" dirty="0">
                          <a:solidFill>
                            <a:srgbClr val="0D0D0D"/>
                          </a:solidFill>
                          <a:latin typeface="Calibri"/>
                          <a:ea typeface="Calibri"/>
                          <a:cs typeface="Calibri"/>
                        </a:rPr>
                        <a:t>This pertains to the period covered by the budget.</a:t>
                      </a:r>
                      <a:endParaRPr lang="en-US" sz="1600" dirty="0">
                        <a:solidFill>
                          <a:srgbClr val="0D0D0D"/>
                        </a:solidFill>
                        <a:latin typeface="Calibri"/>
                        <a:ea typeface="Calibri"/>
                        <a:cs typeface="Calibri"/>
                      </a:endParaRPr>
                    </a:p>
                    <a:p>
                      <a:pPr marL="0" marR="64135" indent="0" algn="just">
                        <a:lnSpc>
                          <a:spcPct val="115000"/>
                        </a:lnSpc>
                        <a:spcBef>
                          <a:spcPts val="600"/>
                        </a:spcBef>
                        <a:spcAft>
                          <a:spcPts val="600"/>
                        </a:spcAft>
                      </a:pPr>
                      <a:r>
                        <a:rPr lang="en-GB" sz="1600" dirty="0">
                          <a:solidFill>
                            <a:srgbClr val="0D0D0D"/>
                          </a:solidFill>
                          <a:latin typeface="Calibri"/>
                          <a:ea typeface="Calibri"/>
                          <a:cs typeface="Calibri"/>
                        </a:rPr>
                        <a:t>It is important for you to know whether the budget is an annual budget, monthly budget or just a weekly budget.</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marL="0" marR="64135" indent="0">
                        <a:lnSpc>
                          <a:spcPct val="115000"/>
                        </a:lnSpc>
                        <a:spcBef>
                          <a:spcPts val="600"/>
                        </a:spcBef>
                        <a:spcAft>
                          <a:spcPts val="600"/>
                        </a:spcAft>
                      </a:pPr>
                      <a:r>
                        <a:rPr lang="en-GB" sz="1600" b="1">
                          <a:solidFill>
                            <a:srgbClr val="0D0D0D"/>
                          </a:solidFill>
                          <a:latin typeface="Calibri"/>
                          <a:ea typeface="Calibri"/>
                          <a:cs typeface="Calibri"/>
                        </a:rPr>
                        <a:t>Cost Items</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just">
                        <a:lnSpc>
                          <a:spcPct val="115000"/>
                        </a:lnSpc>
                        <a:spcBef>
                          <a:spcPts val="600"/>
                        </a:spcBef>
                        <a:spcAft>
                          <a:spcPts val="600"/>
                        </a:spcAft>
                      </a:pPr>
                      <a:r>
                        <a:rPr lang="en-GB" sz="1600" dirty="0">
                          <a:solidFill>
                            <a:srgbClr val="0D0D0D"/>
                          </a:solidFill>
                          <a:latin typeface="Calibri"/>
                          <a:ea typeface="Calibri"/>
                          <a:cs typeface="Calibri"/>
                        </a:rPr>
                        <a:t>Items that are assigned with costs in the project budget</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 name="Slide Number Placeholder 3">
            <a:extLst>
              <a:ext uri="{FF2B5EF4-FFF2-40B4-BE49-F238E27FC236}">
                <a16:creationId xmlns:a16="http://schemas.microsoft.com/office/drawing/2014/main" id="{D54DE122-D5B2-F634-6E7D-587601172023}"/>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28</a:t>
            </a:fld>
            <a:endParaRPr lang="en-US" sz="900" dirty="0">
              <a:solidFill>
                <a:schemeClr val="tx2"/>
              </a:solidFill>
            </a:endParaRPr>
          </a:p>
        </p:txBody>
      </p:sp>
      <p:sp>
        <p:nvSpPr>
          <p:cNvPr id="4" name="Footer Placeholder 4">
            <a:extLst>
              <a:ext uri="{FF2B5EF4-FFF2-40B4-BE49-F238E27FC236}">
                <a16:creationId xmlns:a16="http://schemas.microsoft.com/office/drawing/2014/main" id="{BA45D202-F343-ED60-B54C-CB251851C01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2.1 Review Project Budgets and Scheduled Progress Payments to Schedule Project Expenses Over the Life of the Project</a:t>
            </a:r>
          </a:p>
        </p:txBody>
      </p:sp>
      <p:graphicFrame>
        <p:nvGraphicFramePr>
          <p:cNvPr id="10" name="Table 9"/>
          <p:cNvGraphicFramePr>
            <a:graphicFrameLocks noGrp="1"/>
          </p:cNvGraphicFramePr>
          <p:nvPr/>
        </p:nvGraphicFramePr>
        <p:xfrm>
          <a:off x="1032387" y="2339733"/>
          <a:ext cx="9910916" cy="2890520"/>
        </p:xfrm>
        <a:graphic>
          <a:graphicData uri="http://schemas.openxmlformats.org/drawingml/2006/table">
            <a:tbl>
              <a:tblPr/>
              <a:tblGrid>
                <a:gridCol w="2332627">
                  <a:extLst>
                    <a:ext uri="{9D8B030D-6E8A-4147-A177-3AD203B41FA5}">
                      <a16:colId xmlns:a16="http://schemas.microsoft.com/office/drawing/2014/main" val="20000"/>
                    </a:ext>
                  </a:extLst>
                </a:gridCol>
                <a:gridCol w="7578289">
                  <a:extLst>
                    <a:ext uri="{9D8B030D-6E8A-4147-A177-3AD203B41FA5}">
                      <a16:colId xmlns:a16="http://schemas.microsoft.com/office/drawing/2014/main" val="20001"/>
                    </a:ext>
                  </a:extLst>
                </a:gridCol>
              </a:tblGrid>
              <a:tr h="0">
                <a:tc>
                  <a:txBody>
                    <a:bodyPr/>
                    <a:lstStyle/>
                    <a:p>
                      <a:pPr marL="0" marR="64135" indent="0">
                        <a:lnSpc>
                          <a:spcPct val="115000"/>
                        </a:lnSpc>
                        <a:spcBef>
                          <a:spcPts val="600"/>
                        </a:spcBef>
                        <a:spcAft>
                          <a:spcPts val="600"/>
                        </a:spcAft>
                      </a:pPr>
                      <a:r>
                        <a:rPr lang="en-GB" sz="1600" b="1" dirty="0">
                          <a:solidFill>
                            <a:srgbClr val="0D0D0D"/>
                          </a:solidFill>
                          <a:latin typeface="Calibri"/>
                          <a:ea typeface="Calibri"/>
                          <a:cs typeface="Calibri"/>
                        </a:rPr>
                        <a:t>Code of Accounts</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just">
                        <a:lnSpc>
                          <a:spcPct val="115000"/>
                        </a:lnSpc>
                        <a:spcBef>
                          <a:spcPts val="600"/>
                        </a:spcBef>
                        <a:spcAft>
                          <a:spcPts val="600"/>
                        </a:spcAft>
                      </a:pPr>
                      <a:r>
                        <a:rPr lang="en-GB" sz="1600">
                          <a:solidFill>
                            <a:srgbClr val="0D0D0D"/>
                          </a:solidFill>
                          <a:latin typeface="Calibri"/>
                          <a:ea typeface="Calibri"/>
                          <a:cs typeface="Calibri"/>
                        </a:rPr>
                        <a:t>Code of accounts is a unique set of numbers used to identify each cost item in the project budget.</a:t>
                      </a:r>
                      <a:endParaRPr lang="en-US" sz="1600">
                        <a:solidFill>
                          <a:srgbClr val="0D0D0D"/>
                        </a:solidFill>
                        <a:latin typeface="Calibri"/>
                        <a:ea typeface="Calibri"/>
                        <a:cs typeface="Calibri"/>
                      </a:endParaRPr>
                    </a:p>
                    <a:p>
                      <a:pPr marL="0" marR="64135" indent="0" algn="just">
                        <a:lnSpc>
                          <a:spcPct val="115000"/>
                        </a:lnSpc>
                        <a:spcBef>
                          <a:spcPts val="600"/>
                        </a:spcBef>
                        <a:spcAft>
                          <a:spcPts val="600"/>
                        </a:spcAft>
                      </a:pPr>
                      <a:r>
                        <a:rPr lang="en-GB" sz="1600">
                          <a:solidFill>
                            <a:srgbClr val="0D0D0D"/>
                          </a:solidFill>
                          <a:latin typeface="Calibri"/>
                          <a:ea typeface="Calibri"/>
                          <a:cs typeface="Calibri"/>
                        </a:rPr>
                        <a:t>Codes of accounts help project managers in distinguishing multiple components of a project budget without the need to remember lengthy names or terminologies.</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marL="0" marR="64135" indent="0">
                        <a:lnSpc>
                          <a:spcPct val="115000"/>
                        </a:lnSpc>
                        <a:spcBef>
                          <a:spcPts val="600"/>
                        </a:spcBef>
                        <a:spcAft>
                          <a:spcPts val="600"/>
                        </a:spcAft>
                      </a:pPr>
                      <a:r>
                        <a:rPr lang="en-GB" sz="1600" b="1">
                          <a:solidFill>
                            <a:srgbClr val="0D0D0D"/>
                          </a:solidFill>
                          <a:latin typeface="Calibri"/>
                          <a:ea typeface="Calibri"/>
                          <a:cs typeface="Calibri"/>
                        </a:rPr>
                        <a:t>Original Budget</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just">
                        <a:lnSpc>
                          <a:spcPct val="115000"/>
                        </a:lnSpc>
                        <a:spcBef>
                          <a:spcPts val="600"/>
                        </a:spcBef>
                        <a:spcAft>
                          <a:spcPts val="600"/>
                        </a:spcAft>
                      </a:pPr>
                      <a:r>
                        <a:rPr lang="en-GB" sz="1600">
                          <a:solidFill>
                            <a:srgbClr val="0D0D0D"/>
                          </a:solidFill>
                          <a:latin typeface="Calibri"/>
                          <a:ea typeface="Calibri"/>
                          <a:cs typeface="Calibri"/>
                        </a:rPr>
                        <a:t>Original budget pertains to the cost estimates made prior the start of the construction. As discussed, this would typically be based on the detailed cost estimates made for project bidding or project quoting.</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marL="0" marR="64135" indent="0">
                        <a:lnSpc>
                          <a:spcPct val="115000"/>
                        </a:lnSpc>
                        <a:spcBef>
                          <a:spcPts val="600"/>
                        </a:spcBef>
                        <a:spcAft>
                          <a:spcPts val="600"/>
                        </a:spcAft>
                      </a:pPr>
                      <a:r>
                        <a:rPr lang="en-GB" sz="1600" b="1">
                          <a:solidFill>
                            <a:srgbClr val="0D0D0D"/>
                          </a:solidFill>
                          <a:latin typeface="Calibri"/>
                          <a:ea typeface="Calibri"/>
                          <a:cs typeface="Calibri"/>
                        </a:rPr>
                        <a:t>Adjustments</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just">
                        <a:lnSpc>
                          <a:spcPct val="115000"/>
                        </a:lnSpc>
                        <a:spcBef>
                          <a:spcPts val="600"/>
                        </a:spcBef>
                        <a:spcAft>
                          <a:spcPts val="600"/>
                        </a:spcAft>
                      </a:pPr>
                      <a:r>
                        <a:rPr lang="en-GB" sz="1600">
                          <a:solidFill>
                            <a:srgbClr val="0D0D0D"/>
                          </a:solidFill>
                          <a:latin typeface="Calibri"/>
                          <a:ea typeface="Calibri"/>
                          <a:cs typeface="Calibri"/>
                        </a:rPr>
                        <a:t>This pertains to any adjustments that have to be made to reflect approved changes in cost estimates (e.g., change orders).</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marL="0" marR="64135" indent="0">
                        <a:lnSpc>
                          <a:spcPct val="115000"/>
                        </a:lnSpc>
                        <a:spcBef>
                          <a:spcPts val="600"/>
                        </a:spcBef>
                        <a:spcAft>
                          <a:spcPts val="600"/>
                        </a:spcAft>
                      </a:pPr>
                      <a:r>
                        <a:rPr lang="en-GB" sz="1600" b="1">
                          <a:solidFill>
                            <a:srgbClr val="0D0D0D"/>
                          </a:solidFill>
                          <a:latin typeface="Calibri"/>
                          <a:ea typeface="Calibri"/>
                          <a:cs typeface="Calibri"/>
                        </a:rPr>
                        <a:t>Current Budget</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just">
                        <a:lnSpc>
                          <a:spcPct val="115000"/>
                        </a:lnSpc>
                        <a:spcBef>
                          <a:spcPts val="600"/>
                        </a:spcBef>
                        <a:spcAft>
                          <a:spcPts val="600"/>
                        </a:spcAft>
                      </a:pPr>
                      <a:r>
                        <a:rPr lang="en-GB" sz="1600" dirty="0">
                          <a:solidFill>
                            <a:srgbClr val="0D0D0D"/>
                          </a:solidFill>
                          <a:latin typeface="Calibri"/>
                          <a:ea typeface="Calibri"/>
                          <a:cs typeface="Calibri"/>
                        </a:rPr>
                        <a:t>The current budget is the sum of the original budget and the adjustments.</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 name="Slide Number Placeholder 3">
            <a:extLst>
              <a:ext uri="{FF2B5EF4-FFF2-40B4-BE49-F238E27FC236}">
                <a16:creationId xmlns:a16="http://schemas.microsoft.com/office/drawing/2014/main" id="{51A433F1-59ED-C199-EDFB-C7529A083F33}"/>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29</a:t>
            </a:fld>
            <a:endParaRPr lang="en-US" sz="900" dirty="0">
              <a:solidFill>
                <a:schemeClr val="tx2"/>
              </a:solidFill>
            </a:endParaRPr>
          </a:p>
        </p:txBody>
      </p:sp>
      <p:sp>
        <p:nvSpPr>
          <p:cNvPr id="4" name="Footer Placeholder 4">
            <a:extLst>
              <a:ext uri="{FF2B5EF4-FFF2-40B4-BE49-F238E27FC236}">
                <a16:creationId xmlns:a16="http://schemas.microsoft.com/office/drawing/2014/main" id="{8BD5899F-27DE-3807-6079-486017F83C5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2.1 Review Project Budgets and Scheduled Progress Payments to Schedule Project Expenses Over the Life of the Project</a:t>
            </a:r>
            <a:endParaRPr lang="en-PH" sz="32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Nowadays, project budgets are generated through computer software. Once these projects budgets are approved, the data from the project budgets would then be transposed to the Project Cost Report document. Unlike the Project Budget, Project Cost Report is considered as a living document and thus, updated periodically. The Project Cost Report is updated to reflect the number of costs actually incurred, and resources actually consumed during a period. </a:t>
            </a:r>
          </a:p>
        </p:txBody>
      </p:sp>
      <p:sp>
        <p:nvSpPr>
          <p:cNvPr id="3" name="Slide Number Placeholder 3">
            <a:extLst>
              <a:ext uri="{FF2B5EF4-FFF2-40B4-BE49-F238E27FC236}">
                <a16:creationId xmlns:a16="http://schemas.microsoft.com/office/drawing/2014/main" id="{CBB57033-3C31-5975-4BC9-D26AA4DD3A0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30</a:t>
            </a:fld>
            <a:endParaRPr lang="en-US" sz="900" dirty="0">
              <a:solidFill>
                <a:schemeClr val="tx2"/>
              </a:solidFill>
            </a:endParaRPr>
          </a:p>
        </p:txBody>
      </p:sp>
      <p:sp>
        <p:nvSpPr>
          <p:cNvPr id="4" name="Footer Placeholder 4">
            <a:extLst>
              <a:ext uri="{FF2B5EF4-FFF2-40B4-BE49-F238E27FC236}">
                <a16:creationId xmlns:a16="http://schemas.microsoft.com/office/drawing/2014/main" id="{CF575F8E-EB2A-6C89-89E1-FC0B2FB5DA97}"/>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2.1 Review Project Budgets and Scheduled Progress Payments to Schedule Project Expenses Over the Life of the Project</a:t>
            </a:r>
            <a:endParaRPr lang="en-PH" sz="32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Figure 1 - Project Budget </a:t>
            </a:r>
          </a:p>
        </p:txBody>
      </p:sp>
      <p:graphicFrame>
        <p:nvGraphicFramePr>
          <p:cNvPr id="7" name="Table 6"/>
          <p:cNvGraphicFramePr>
            <a:graphicFrameLocks noGrp="1"/>
          </p:cNvGraphicFramePr>
          <p:nvPr/>
        </p:nvGraphicFramePr>
        <p:xfrm>
          <a:off x="1448865" y="2395751"/>
          <a:ext cx="9361702" cy="3400114"/>
        </p:xfrm>
        <a:graphic>
          <a:graphicData uri="http://schemas.openxmlformats.org/drawingml/2006/table">
            <a:tbl>
              <a:tblPr/>
              <a:tblGrid>
                <a:gridCol w="1784912">
                  <a:extLst>
                    <a:ext uri="{9D8B030D-6E8A-4147-A177-3AD203B41FA5}">
                      <a16:colId xmlns:a16="http://schemas.microsoft.com/office/drawing/2014/main" val="20000"/>
                    </a:ext>
                  </a:extLst>
                </a:gridCol>
                <a:gridCol w="1252242">
                  <a:extLst>
                    <a:ext uri="{9D8B030D-6E8A-4147-A177-3AD203B41FA5}">
                      <a16:colId xmlns:a16="http://schemas.microsoft.com/office/drawing/2014/main" val="20001"/>
                    </a:ext>
                  </a:extLst>
                </a:gridCol>
                <a:gridCol w="2030999">
                  <a:extLst>
                    <a:ext uri="{9D8B030D-6E8A-4147-A177-3AD203B41FA5}">
                      <a16:colId xmlns:a16="http://schemas.microsoft.com/office/drawing/2014/main" val="20002"/>
                    </a:ext>
                  </a:extLst>
                </a:gridCol>
                <a:gridCol w="2269818">
                  <a:extLst>
                    <a:ext uri="{9D8B030D-6E8A-4147-A177-3AD203B41FA5}">
                      <a16:colId xmlns:a16="http://schemas.microsoft.com/office/drawing/2014/main" val="20003"/>
                    </a:ext>
                  </a:extLst>
                </a:gridCol>
                <a:gridCol w="2023731">
                  <a:extLst>
                    <a:ext uri="{9D8B030D-6E8A-4147-A177-3AD203B41FA5}">
                      <a16:colId xmlns:a16="http://schemas.microsoft.com/office/drawing/2014/main" val="20004"/>
                    </a:ext>
                  </a:extLst>
                </a:gridCol>
              </a:tblGrid>
              <a:tr h="0">
                <a:tc gridSpan="5">
                  <a:txBody>
                    <a:bodyPr/>
                    <a:lstStyle/>
                    <a:p>
                      <a:pPr marL="0" marR="64135" indent="0" algn="ctr">
                        <a:lnSpc>
                          <a:spcPct val="115000"/>
                        </a:lnSpc>
                        <a:spcBef>
                          <a:spcPts val="600"/>
                        </a:spcBef>
                        <a:spcAft>
                          <a:spcPts val="600"/>
                        </a:spcAft>
                      </a:pPr>
                      <a:r>
                        <a:rPr lang="en-GB" sz="1400" b="1">
                          <a:solidFill>
                            <a:srgbClr val="262626"/>
                          </a:solidFill>
                          <a:latin typeface="Calibri"/>
                          <a:ea typeface="Calibri"/>
                          <a:cs typeface="Calibri"/>
                        </a:rPr>
                        <a:t>Project Budget for Equipment</a:t>
                      </a:r>
                      <a:endParaRPr lang="en-US" sz="1400">
                        <a:solidFill>
                          <a:srgbClr val="0D0D0D"/>
                        </a:solidFill>
                        <a:latin typeface="Calibri"/>
                        <a:ea typeface="Calibri"/>
                        <a:cs typeface="Calibri"/>
                      </a:endParaRPr>
                    </a:p>
                    <a:p>
                      <a:pPr marL="0" marR="64135" indent="0" algn="ctr">
                        <a:lnSpc>
                          <a:spcPct val="115000"/>
                        </a:lnSpc>
                        <a:spcBef>
                          <a:spcPts val="600"/>
                        </a:spcBef>
                        <a:spcAft>
                          <a:spcPts val="600"/>
                        </a:spcAft>
                      </a:pPr>
                      <a:r>
                        <a:rPr lang="en-GB" sz="1400">
                          <a:solidFill>
                            <a:srgbClr val="262626"/>
                          </a:solidFill>
                          <a:latin typeface="Calibri"/>
                          <a:ea typeface="Calibri"/>
                          <a:cs typeface="Calibri"/>
                        </a:rPr>
                        <a:t>(All figures in Thousands)</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0">
                <a:tc gridSpan="2">
                  <a:txBody>
                    <a:bodyPr/>
                    <a:lstStyle/>
                    <a:p>
                      <a:pPr marL="0" marR="64135" indent="0">
                        <a:lnSpc>
                          <a:spcPct val="115000"/>
                        </a:lnSpc>
                        <a:spcBef>
                          <a:spcPts val="600"/>
                        </a:spcBef>
                        <a:spcAft>
                          <a:spcPts val="600"/>
                        </a:spcAft>
                      </a:pPr>
                      <a:r>
                        <a:rPr lang="en-GB" sz="1400" b="1">
                          <a:solidFill>
                            <a:srgbClr val="0D0D0D"/>
                          </a:solidFill>
                          <a:latin typeface="Calibri"/>
                          <a:ea typeface="Calibri"/>
                          <a:cs typeface="Calibri"/>
                        </a:rPr>
                        <a:t>Project Code:</a:t>
                      </a:r>
                      <a:r>
                        <a:rPr lang="en-GB" sz="1400">
                          <a:solidFill>
                            <a:srgbClr val="0D0D0D"/>
                          </a:solidFill>
                          <a:latin typeface="Calibri"/>
                          <a:ea typeface="Calibri"/>
                          <a:cs typeface="Calibri"/>
                        </a:rPr>
                        <a:t> 02360</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a:noFill/>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hMerge="1">
                  <a:txBody>
                    <a:bodyPr/>
                    <a:lstStyle/>
                    <a:p>
                      <a:endParaRPr lang="en-US"/>
                    </a:p>
                  </a:txBody>
                  <a:tcPr/>
                </a:tc>
                <a:tc gridSpan="3">
                  <a:txBody>
                    <a:bodyPr/>
                    <a:lstStyle/>
                    <a:p>
                      <a:pPr marL="0" marR="64135" indent="0">
                        <a:lnSpc>
                          <a:spcPct val="115000"/>
                        </a:lnSpc>
                        <a:spcBef>
                          <a:spcPts val="600"/>
                        </a:spcBef>
                        <a:spcAft>
                          <a:spcPts val="600"/>
                        </a:spcAft>
                      </a:pPr>
                      <a:r>
                        <a:rPr lang="en-GB" sz="1400" b="1">
                          <a:solidFill>
                            <a:srgbClr val="262626"/>
                          </a:solidFill>
                          <a:latin typeface="Calibri"/>
                          <a:ea typeface="Calibri"/>
                          <a:cs typeface="Calibri"/>
                        </a:rPr>
                        <a:t>Period Covered:</a:t>
                      </a:r>
                      <a:r>
                        <a:rPr lang="en-GB" sz="1400">
                          <a:solidFill>
                            <a:srgbClr val="262626"/>
                          </a:solidFill>
                          <a:latin typeface="Calibri"/>
                          <a:ea typeface="Calibri"/>
                          <a:cs typeface="Calibri"/>
                        </a:rPr>
                        <a:t> 1 July 2020 – 30 September 2020</a:t>
                      </a:r>
                      <a:endParaRPr lang="en-US" sz="1400">
                        <a:solidFill>
                          <a:srgbClr val="0D0D0D"/>
                        </a:solidFill>
                        <a:latin typeface="Calibri"/>
                        <a:ea typeface="Calibri"/>
                        <a:cs typeface="Calibri"/>
                      </a:endParaRPr>
                    </a:p>
                  </a:txBody>
                  <a:tcPr marL="68580" marR="68580" marT="0" marB="0">
                    <a:lnL>
                      <a:noFill/>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0">
                <a:tc gridSpan="5">
                  <a:txBody>
                    <a:bodyPr/>
                    <a:lstStyle/>
                    <a:p>
                      <a:pPr marL="0" marR="64135" indent="0">
                        <a:lnSpc>
                          <a:spcPct val="115000"/>
                        </a:lnSpc>
                        <a:spcBef>
                          <a:spcPts val="600"/>
                        </a:spcBef>
                        <a:spcAft>
                          <a:spcPts val="600"/>
                        </a:spcAft>
                      </a:pPr>
                      <a:r>
                        <a:rPr lang="en-GB" sz="1400">
                          <a:solidFill>
                            <a:srgbClr val="262626"/>
                          </a:solidFill>
                          <a:latin typeface="Calibri"/>
                          <a:ea typeface="Calibri"/>
                          <a:cs typeface="Calibri"/>
                        </a:rPr>
                        <a:t>Major Equipment</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0">
                <a:tc>
                  <a:txBody>
                    <a:bodyPr/>
                    <a:lstStyle/>
                    <a:p>
                      <a:pPr marL="0" marR="64135" indent="0">
                        <a:lnSpc>
                          <a:spcPct val="115000"/>
                        </a:lnSpc>
                        <a:spcBef>
                          <a:spcPts val="600"/>
                        </a:spcBef>
                        <a:spcAft>
                          <a:spcPts val="600"/>
                        </a:spcAft>
                      </a:pPr>
                      <a:r>
                        <a:rPr lang="en-GB" sz="1400">
                          <a:solidFill>
                            <a:srgbClr val="0D0D0D"/>
                          </a:solidFill>
                          <a:latin typeface="Calibri"/>
                          <a:ea typeface="Calibri"/>
                          <a:cs typeface="Calibri"/>
                        </a:rPr>
                        <a:t>Description</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nSpc>
                          <a:spcPct val="115000"/>
                        </a:lnSpc>
                        <a:spcBef>
                          <a:spcPts val="600"/>
                        </a:spcBef>
                        <a:spcAft>
                          <a:spcPts val="600"/>
                        </a:spcAft>
                      </a:pPr>
                      <a:r>
                        <a:rPr lang="en-GB" sz="1400">
                          <a:solidFill>
                            <a:srgbClr val="0D0D0D"/>
                          </a:solidFill>
                          <a:latin typeface="Calibri"/>
                          <a:ea typeface="Calibri"/>
                          <a:cs typeface="Calibri"/>
                        </a:rPr>
                        <a:t>Account Code</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Original Budget</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Adjustments</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Current Budget</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r h="0">
                <a:tc>
                  <a:txBody>
                    <a:bodyPr/>
                    <a:lstStyle/>
                    <a:p>
                      <a:pPr marL="0" marR="64135" indent="0">
                        <a:lnSpc>
                          <a:spcPct val="115000"/>
                        </a:lnSpc>
                        <a:spcBef>
                          <a:spcPts val="600"/>
                        </a:spcBef>
                        <a:spcAft>
                          <a:spcPts val="600"/>
                        </a:spcAft>
                      </a:pPr>
                      <a:r>
                        <a:rPr lang="en-GB" sz="1400">
                          <a:solidFill>
                            <a:srgbClr val="0D0D0D"/>
                          </a:solidFill>
                          <a:latin typeface="Calibri"/>
                          <a:ea typeface="Calibri"/>
                          <a:cs typeface="Calibri"/>
                        </a:rPr>
                        <a:t>Compressor</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0D0D0D"/>
                          </a:solidFill>
                          <a:latin typeface="Calibri"/>
                          <a:ea typeface="Calibri"/>
                          <a:cs typeface="Calibri"/>
                        </a:rPr>
                        <a:t>0020</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$4,523</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0</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$4,523</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4"/>
                  </a:ext>
                </a:extLst>
              </a:tr>
              <a:tr h="0">
                <a:tc>
                  <a:txBody>
                    <a:bodyPr/>
                    <a:lstStyle/>
                    <a:p>
                      <a:pPr marL="0" marR="64135" indent="0">
                        <a:lnSpc>
                          <a:spcPct val="115000"/>
                        </a:lnSpc>
                        <a:spcBef>
                          <a:spcPts val="600"/>
                        </a:spcBef>
                        <a:spcAft>
                          <a:spcPts val="600"/>
                        </a:spcAft>
                      </a:pPr>
                      <a:r>
                        <a:rPr lang="en-GB" sz="1400">
                          <a:solidFill>
                            <a:srgbClr val="0D0D0D"/>
                          </a:solidFill>
                          <a:latin typeface="Calibri"/>
                          <a:ea typeface="Calibri"/>
                          <a:cs typeface="Calibri"/>
                        </a:rPr>
                        <a:t>Tanks</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0D0D0D"/>
                          </a:solidFill>
                          <a:latin typeface="Calibri"/>
                          <a:ea typeface="Calibri"/>
                          <a:cs typeface="Calibri"/>
                        </a:rPr>
                        <a:t>0243</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123</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0</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123</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5"/>
                  </a:ext>
                </a:extLst>
              </a:tr>
              <a:tr h="0">
                <a:tc>
                  <a:txBody>
                    <a:bodyPr/>
                    <a:lstStyle/>
                    <a:p>
                      <a:pPr marL="0" marR="64135" indent="0">
                        <a:lnSpc>
                          <a:spcPct val="115000"/>
                        </a:lnSpc>
                        <a:spcBef>
                          <a:spcPts val="600"/>
                        </a:spcBef>
                        <a:spcAft>
                          <a:spcPts val="600"/>
                        </a:spcAft>
                      </a:pPr>
                      <a:r>
                        <a:rPr lang="en-GB" sz="1400">
                          <a:solidFill>
                            <a:srgbClr val="0D0D0D"/>
                          </a:solidFill>
                          <a:latin typeface="Calibri"/>
                          <a:ea typeface="Calibri"/>
                          <a:cs typeface="Calibri"/>
                        </a:rPr>
                        <a:t>Towers and Reactors</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0D0D0D"/>
                          </a:solidFill>
                          <a:latin typeface="Calibri"/>
                          <a:ea typeface="Calibri"/>
                          <a:cs typeface="Calibri"/>
                        </a:rPr>
                        <a:t>5320</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6,412</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0</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6,412</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6"/>
                  </a:ext>
                </a:extLst>
              </a:tr>
              <a:tr h="0">
                <a:tc>
                  <a:txBody>
                    <a:bodyPr/>
                    <a:lstStyle/>
                    <a:p>
                      <a:pPr marL="0" marR="64135" indent="0">
                        <a:lnSpc>
                          <a:spcPct val="115000"/>
                        </a:lnSpc>
                        <a:spcBef>
                          <a:spcPts val="600"/>
                        </a:spcBef>
                        <a:spcAft>
                          <a:spcPts val="600"/>
                        </a:spcAft>
                      </a:pPr>
                      <a:r>
                        <a:rPr lang="en-GB" sz="1400">
                          <a:solidFill>
                            <a:srgbClr val="0D0D0D"/>
                          </a:solidFill>
                          <a:latin typeface="Calibri"/>
                          <a:ea typeface="Calibri"/>
                          <a:cs typeface="Calibri"/>
                        </a:rPr>
                        <a:t>Internals</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0D0D0D"/>
                          </a:solidFill>
                          <a:latin typeface="Calibri"/>
                          <a:ea typeface="Calibri"/>
                          <a:cs typeface="Calibri"/>
                        </a:rPr>
                        <a:t>4120</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1,563</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0</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1,563</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7"/>
                  </a:ext>
                </a:extLst>
              </a:tr>
              <a:tr h="0">
                <a:tc>
                  <a:txBody>
                    <a:bodyPr/>
                    <a:lstStyle/>
                    <a:p>
                      <a:pPr marL="0" marR="64135" indent="0">
                        <a:lnSpc>
                          <a:spcPct val="115000"/>
                        </a:lnSpc>
                        <a:spcBef>
                          <a:spcPts val="600"/>
                        </a:spcBef>
                        <a:spcAft>
                          <a:spcPts val="600"/>
                        </a:spcAft>
                      </a:pPr>
                      <a:r>
                        <a:rPr lang="en-GB" sz="1400">
                          <a:solidFill>
                            <a:srgbClr val="0D0D0D"/>
                          </a:solidFill>
                          <a:latin typeface="Calibri"/>
                          <a:ea typeface="Calibri"/>
                          <a:cs typeface="Calibri"/>
                        </a:rPr>
                        <a:t>Heat Exchanges</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0D0D0D"/>
                          </a:solidFill>
                          <a:latin typeface="Calibri"/>
                          <a:ea typeface="Calibri"/>
                          <a:cs typeface="Calibri"/>
                        </a:rPr>
                        <a:t>2350</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1,422</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0</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1,422</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8"/>
                  </a:ext>
                </a:extLst>
              </a:tr>
              <a:tr h="0">
                <a:tc>
                  <a:txBody>
                    <a:bodyPr/>
                    <a:lstStyle/>
                    <a:p>
                      <a:pPr marL="0" marR="64135" indent="0">
                        <a:lnSpc>
                          <a:spcPct val="115000"/>
                        </a:lnSpc>
                        <a:spcBef>
                          <a:spcPts val="600"/>
                        </a:spcBef>
                        <a:spcAft>
                          <a:spcPts val="600"/>
                        </a:spcAft>
                      </a:pPr>
                      <a:r>
                        <a:rPr lang="en-GB" sz="1400">
                          <a:solidFill>
                            <a:srgbClr val="0D0D0D"/>
                          </a:solidFill>
                          <a:latin typeface="Calibri"/>
                          <a:ea typeface="Calibri"/>
                          <a:cs typeface="Calibri"/>
                        </a:rPr>
                        <a:t>Pumps and Drivers</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0D0D0D"/>
                          </a:solidFill>
                          <a:latin typeface="Calibri"/>
                          <a:ea typeface="Calibri"/>
                          <a:cs typeface="Calibri"/>
                        </a:rPr>
                        <a:t>0022</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2,564</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0</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2,564</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9"/>
                  </a:ext>
                </a:extLst>
              </a:tr>
              <a:tr h="0">
                <a:tc>
                  <a:txBody>
                    <a:bodyPr/>
                    <a:lstStyle/>
                    <a:p>
                      <a:pPr marL="0" marR="64135" indent="0">
                        <a:lnSpc>
                          <a:spcPct val="115000"/>
                        </a:lnSpc>
                        <a:spcBef>
                          <a:spcPts val="600"/>
                        </a:spcBef>
                        <a:spcAft>
                          <a:spcPts val="600"/>
                        </a:spcAft>
                      </a:pPr>
                      <a:r>
                        <a:rPr lang="en-GB" sz="1400">
                          <a:solidFill>
                            <a:srgbClr val="0D0D0D"/>
                          </a:solidFill>
                          <a:latin typeface="Calibri"/>
                          <a:ea typeface="Calibri"/>
                          <a:cs typeface="Calibri"/>
                        </a:rPr>
                        <a:t>Vessels and Drums</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0D0D0D"/>
                          </a:solidFill>
                          <a:latin typeface="Calibri"/>
                          <a:ea typeface="Calibri"/>
                          <a:cs typeface="Calibri"/>
                        </a:rPr>
                        <a:t>0029</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1,256</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0</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1,256</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10"/>
                  </a:ext>
                </a:extLst>
              </a:tr>
              <a:tr h="0">
                <a:tc>
                  <a:txBody>
                    <a:bodyPr/>
                    <a:lstStyle/>
                    <a:p>
                      <a:pPr marL="0" marR="64135" indent="0">
                        <a:lnSpc>
                          <a:spcPct val="115000"/>
                        </a:lnSpc>
                        <a:spcBef>
                          <a:spcPts val="600"/>
                        </a:spcBef>
                        <a:spcAft>
                          <a:spcPts val="600"/>
                        </a:spcAft>
                      </a:pPr>
                      <a:r>
                        <a:rPr lang="en-GB" sz="1400">
                          <a:solidFill>
                            <a:srgbClr val="0D0D0D"/>
                          </a:solidFill>
                          <a:latin typeface="Calibri"/>
                          <a:ea typeface="Calibri"/>
                          <a:cs typeface="Calibri"/>
                        </a:rPr>
                        <a:t>Special Equipment</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0D0D0D"/>
                          </a:solidFill>
                          <a:latin typeface="Calibri"/>
                          <a:ea typeface="Calibri"/>
                          <a:cs typeface="Calibri"/>
                        </a:rPr>
                        <a:t>4765</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5,235</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0</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5,235</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11"/>
                  </a:ext>
                </a:extLst>
              </a:tr>
              <a:tr h="0">
                <a:tc gridSpan="2">
                  <a:txBody>
                    <a:bodyPr/>
                    <a:lstStyle/>
                    <a:p>
                      <a:pPr marL="0" marR="64135" indent="0">
                        <a:lnSpc>
                          <a:spcPct val="115000"/>
                        </a:lnSpc>
                        <a:spcBef>
                          <a:spcPts val="600"/>
                        </a:spcBef>
                        <a:spcAft>
                          <a:spcPts val="600"/>
                        </a:spcAft>
                      </a:pPr>
                      <a:r>
                        <a:rPr lang="en-GB" sz="1400">
                          <a:solidFill>
                            <a:srgbClr val="0D0D0D"/>
                          </a:solidFill>
                          <a:latin typeface="Calibri"/>
                          <a:ea typeface="Calibri"/>
                          <a:cs typeface="Calibri"/>
                        </a:rPr>
                        <a:t>Total Equipment</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hMerge="1">
                  <a:txBody>
                    <a:bodyPr/>
                    <a:lstStyle/>
                    <a:p>
                      <a:endParaRPr lang="en-US"/>
                    </a:p>
                  </a:txBody>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23,098</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a:solidFill>
                            <a:srgbClr val="262626"/>
                          </a:solidFill>
                          <a:latin typeface="Calibri"/>
                          <a:ea typeface="Calibri"/>
                          <a:cs typeface="Calibri"/>
                        </a:rPr>
                        <a:t>0</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400" dirty="0">
                          <a:solidFill>
                            <a:srgbClr val="262626"/>
                          </a:solidFill>
                          <a:latin typeface="Calibri"/>
                          <a:ea typeface="Calibri"/>
                          <a:cs typeface="Calibri"/>
                        </a:rPr>
                        <a:t>23,098</a:t>
                      </a:r>
                      <a:endParaRPr lang="en-US" sz="14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12"/>
                  </a:ext>
                </a:extLst>
              </a:tr>
            </a:tbl>
          </a:graphicData>
        </a:graphic>
      </p:graphicFrame>
      <p:sp>
        <p:nvSpPr>
          <p:cNvPr id="3" name="Slide Number Placeholder 3">
            <a:extLst>
              <a:ext uri="{FF2B5EF4-FFF2-40B4-BE49-F238E27FC236}">
                <a16:creationId xmlns:a16="http://schemas.microsoft.com/office/drawing/2014/main" id="{7B6AD94C-9B6F-2C3D-908D-563256F3F45C}"/>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31</a:t>
            </a:fld>
            <a:endParaRPr lang="en-US" sz="900" dirty="0">
              <a:solidFill>
                <a:schemeClr val="tx2"/>
              </a:solidFill>
            </a:endParaRPr>
          </a:p>
        </p:txBody>
      </p:sp>
      <p:sp>
        <p:nvSpPr>
          <p:cNvPr id="4" name="Footer Placeholder 4">
            <a:extLst>
              <a:ext uri="{FF2B5EF4-FFF2-40B4-BE49-F238E27FC236}">
                <a16:creationId xmlns:a16="http://schemas.microsoft.com/office/drawing/2014/main" id="{3FD7DF1A-6164-C2F3-B10B-38658305AE3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2.1 Review Project Budgets and Scheduled Progress Payments to Schedule Project Expenses Over the Life of the Project</a:t>
            </a:r>
            <a:endParaRPr lang="en-PH" sz="32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 this particular project budget, the costs of the total equipment were </a:t>
            </a:r>
            <a:r>
              <a:rPr lang="en-US" sz="2200" dirty="0" err="1">
                <a:ea typeface="Open Sans" pitchFamily="34" charset="0"/>
                <a:cs typeface="Open Sans" pitchFamily="34" charset="0"/>
              </a:rPr>
              <a:t>itemised</a:t>
            </a:r>
            <a:r>
              <a:rPr lang="en-US" sz="2200" dirty="0">
                <a:ea typeface="Open Sans" pitchFamily="34" charset="0"/>
                <a:cs typeface="Open Sans" pitchFamily="34" charset="0"/>
              </a:rPr>
              <a:t>, and each item was assigned with their specific account codes. This project budget also includes details about the current budget, adjustments, and the original budget. </a:t>
            </a:r>
            <a:r>
              <a:rPr lang="en-US" sz="2200" dirty="0" err="1">
                <a:ea typeface="Open Sans" pitchFamily="34" charset="0"/>
                <a:cs typeface="Open Sans" pitchFamily="34" charset="0"/>
              </a:rPr>
              <a:t>Organisations</a:t>
            </a:r>
            <a:r>
              <a:rPr lang="en-US" sz="2200" dirty="0">
                <a:ea typeface="Open Sans" pitchFamily="34" charset="0"/>
                <a:cs typeface="Open Sans" pitchFamily="34" charset="0"/>
              </a:rPr>
              <a:t> who prepare their project budget in the same format as the sample project budget above will also need to prepare project budgets for other construction costs such as for materials, </a:t>
            </a:r>
            <a:r>
              <a:rPr lang="en-US" sz="2200" dirty="0" err="1">
                <a:ea typeface="Open Sans" pitchFamily="34" charset="0"/>
                <a:cs typeface="Open Sans" pitchFamily="34" charset="0"/>
              </a:rPr>
              <a:t>labour</a:t>
            </a:r>
            <a:r>
              <a:rPr lang="en-US" sz="2200" dirty="0">
                <a:ea typeface="Open Sans" pitchFamily="34" charset="0"/>
                <a:cs typeface="Open Sans" pitchFamily="34" charset="0"/>
              </a:rPr>
              <a:t>, etc.</a:t>
            </a:r>
          </a:p>
        </p:txBody>
      </p:sp>
      <p:sp>
        <p:nvSpPr>
          <p:cNvPr id="3" name="Slide Number Placeholder 3">
            <a:extLst>
              <a:ext uri="{FF2B5EF4-FFF2-40B4-BE49-F238E27FC236}">
                <a16:creationId xmlns:a16="http://schemas.microsoft.com/office/drawing/2014/main" id="{C0D6743A-E790-E8FA-081D-F75798B7DCE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32</a:t>
            </a:fld>
            <a:endParaRPr lang="en-US" sz="900" dirty="0">
              <a:solidFill>
                <a:schemeClr val="tx2"/>
              </a:solidFill>
            </a:endParaRPr>
          </a:p>
        </p:txBody>
      </p:sp>
      <p:sp>
        <p:nvSpPr>
          <p:cNvPr id="4" name="Footer Placeholder 4">
            <a:extLst>
              <a:ext uri="{FF2B5EF4-FFF2-40B4-BE49-F238E27FC236}">
                <a16:creationId xmlns:a16="http://schemas.microsoft.com/office/drawing/2014/main" id="{B5C76986-B845-4ADE-71A2-9521C73E856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2.1 Review Project Budgets and Scheduled Progress Payments to Schedule Project Expenses Over the Life of the Project</a:t>
            </a:r>
            <a:endParaRPr lang="en-PH" sz="32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000" b="1" dirty="0">
                <a:ea typeface="Open Sans" pitchFamily="34" charset="0"/>
                <a:cs typeface="Open Sans" pitchFamily="34" charset="0"/>
              </a:rPr>
              <a:t>Figure 2 - Project Budget to Construct a Wharf</a:t>
            </a:r>
          </a:p>
        </p:txBody>
      </p:sp>
      <p:graphicFrame>
        <p:nvGraphicFramePr>
          <p:cNvPr id="7" name="Table 6"/>
          <p:cNvGraphicFramePr>
            <a:graphicFrameLocks noGrp="1"/>
          </p:cNvGraphicFramePr>
          <p:nvPr/>
        </p:nvGraphicFramePr>
        <p:xfrm>
          <a:off x="1360375" y="2305029"/>
          <a:ext cx="9228964" cy="3818001"/>
        </p:xfrm>
        <a:graphic>
          <a:graphicData uri="http://schemas.openxmlformats.org/drawingml/2006/table">
            <a:tbl>
              <a:tblPr/>
              <a:tblGrid>
                <a:gridCol w="1845588">
                  <a:extLst>
                    <a:ext uri="{9D8B030D-6E8A-4147-A177-3AD203B41FA5}">
                      <a16:colId xmlns:a16="http://schemas.microsoft.com/office/drawing/2014/main" val="20000"/>
                    </a:ext>
                  </a:extLst>
                </a:gridCol>
                <a:gridCol w="1845588">
                  <a:extLst>
                    <a:ext uri="{9D8B030D-6E8A-4147-A177-3AD203B41FA5}">
                      <a16:colId xmlns:a16="http://schemas.microsoft.com/office/drawing/2014/main" val="20001"/>
                    </a:ext>
                  </a:extLst>
                </a:gridCol>
                <a:gridCol w="1845588">
                  <a:extLst>
                    <a:ext uri="{9D8B030D-6E8A-4147-A177-3AD203B41FA5}">
                      <a16:colId xmlns:a16="http://schemas.microsoft.com/office/drawing/2014/main" val="20002"/>
                    </a:ext>
                  </a:extLst>
                </a:gridCol>
                <a:gridCol w="1845588">
                  <a:extLst>
                    <a:ext uri="{9D8B030D-6E8A-4147-A177-3AD203B41FA5}">
                      <a16:colId xmlns:a16="http://schemas.microsoft.com/office/drawing/2014/main" val="20003"/>
                    </a:ext>
                  </a:extLst>
                </a:gridCol>
                <a:gridCol w="1846612">
                  <a:extLst>
                    <a:ext uri="{9D8B030D-6E8A-4147-A177-3AD203B41FA5}">
                      <a16:colId xmlns:a16="http://schemas.microsoft.com/office/drawing/2014/main" val="20004"/>
                    </a:ext>
                  </a:extLst>
                </a:gridCol>
              </a:tblGrid>
              <a:tr h="122126">
                <a:tc gridSpan="5">
                  <a:txBody>
                    <a:bodyPr/>
                    <a:lstStyle/>
                    <a:p>
                      <a:pPr marL="0" marR="64135" indent="0" algn="ctr">
                        <a:lnSpc>
                          <a:spcPct val="115000"/>
                        </a:lnSpc>
                        <a:spcBef>
                          <a:spcPts val="600"/>
                        </a:spcBef>
                        <a:spcAft>
                          <a:spcPts val="600"/>
                        </a:spcAft>
                      </a:pPr>
                      <a:r>
                        <a:rPr lang="en-GB" sz="1000" b="1" dirty="0">
                          <a:solidFill>
                            <a:srgbClr val="0D0D0D"/>
                          </a:solidFill>
                          <a:latin typeface="Calibri"/>
                          <a:ea typeface="Calibri"/>
                          <a:cs typeface="Calibri"/>
                        </a:rPr>
                        <a:t>Total Project Budget</a:t>
                      </a:r>
                      <a:endParaRPr lang="en-US" sz="12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50448">
                <a:tc>
                  <a:txBody>
                    <a:bodyPr/>
                    <a:lstStyle/>
                    <a:p>
                      <a:pPr marL="0" marR="64135" indent="0" algn="just">
                        <a:lnSpc>
                          <a:spcPct val="115000"/>
                        </a:lnSpc>
                        <a:spcBef>
                          <a:spcPts val="600"/>
                        </a:spcBef>
                        <a:spcAft>
                          <a:spcPts val="600"/>
                        </a:spcAft>
                      </a:pPr>
                      <a:r>
                        <a:rPr lang="en-GB" sz="1000" b="1">
                          <a:solidFill>
                            <a:srgbClr val="0D0D0D"/>
                          </a:solidFill>
                          <a:latin typeface="Calibri"/>
                          <a:ea typeface="Calibri"/>
                          <a:cs typeface="Calibri"/>
                        </a:rPr>
                        <a:t>Project Name</a:t>
                      </a:r>
                      <a:endParaRPr lang="en-US" sz="1200">
                        <a:solidFill>
                          <a:srgbClr val="0D0D0D"/>
                        </a:solidFill>
                        <a:latin typeface="Calibri"/>
                        <a:ea typeface="Calibri"/>
                        <a:cs typeface="Calibri"/>
                      </a:endParaRPr>
                    </a:p>
                    <a:p>
                      <a:pPr marL="0" marR="64135" indent="0" algn="just">
                        <a:lnSpc>
                          <a:spcPct val="115000"/>
                        </a:lnSpc>
                        <a:spcBef>
                          <a:spcPts val="600"/>
                        </a:spcBef>
                        <a:spcAft>
                          <a:spcPts val="600"/>
                        </a:spcAft>
                      </a:pPr>
                      <a:r>
                        <a:rPr lang="en-GB" sz="1000" b="1">
                          <a:solidFill>
                            <a:srgbClr val="0D0D0D"/>
                          </a:solidFill>
                          <a:latin typeface="Calibri"/>
                          <a:ea typeface="Calibri"/>
                          <a:cs typeface="Calibri"/>
                        </a:rPr>
                        <a:t>Period Covered</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gridSpan="4">
                  <a:txBody>
                    <a:bodyPr/>
                    <a:lstStyle/>
                    <a:p>
                      <a:pPr marL="0" marR="64135" indent="0">
                        <a:lnSpc>
                          <a:spcPct val="115000"/>
                        </a:lnSpc>
                        <a:spcBef>
                          <a:spcPts val="600"/>
                        </a:spcBef>
                        <a:spcAft>
                          <a:spcPts val="600"/>
                        </a:spcAft>
                      </a:pPr>
                      <a:r>
                        <a:rPr lang="en-GB" sz="1000">
                          <a:solidFill>
                            <a:srgbClr val="0D0D0D"/>
                          </a:solidFill>
                          <a:latin typeface="Calibri"/>
                          <a:ea typeface="Calibri"/>
                          <a:cs typeface="Calibri"/>
                        </a:rPr>
                        <a:t>Wharf Project</a:t>
                      </a:r>
                      <a:endParaRPr lang="en-US" sz="1200">
                        <a:solidFill>
                          <a:srgbClr val="0D0D0D"/>
                        </a:solidFill>
                        <a:latin typeface="Calibri"/>
                        <a:ea typeface="Calibri"/>
                        <a:cs typeface="Calibri"/>
                      </a:endParaRPr>
                    </a:p>
                    <a:p>
                      <a:pPr marL="0" marR="64135" indent="0">
                        <a:lnSpc>
                          <a:spcPct val="115000"/>
                        </a:lnSpc>
                        <a:spcBef>
                          <a:spcPts val="600"/>
                        </a:spcBef>
                        <a:spcAft>
                          <a:spcPts val="600"/>
                        </a:spcAft>
                      </a:pPr>
                      <a:r>
                        <a:rPr lang="en-GB" sz="1000">
                          <a:solidFill>
                            <a:srgbClr val="0D0D0D"/>
                          </a:solidFill>
                          <a:latin typeface="Calibri"/>
                          <a:ea typeface="Calibri"/>
                          <a:cs typeface="Calibri"/>
                        </a:rPr>
                        <a:t>20/01/2021 to 15/04/2021</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122126">
                <a:tc>
                  <a:txBody>
                    <a:bodyPr/>
                    <a:lstStyle/>
                    <a:p>
                      <a:pPr marL="0" marR="64135" indent="0" algn="ctr">
                        <a:lnSpc>
                          <a:spcPct val="115000"/>
                        </a:lnSpc>
                        <a:spcBef>
                          <a:spcPts val="600"/>
                        </a:spcBef>
                        <a:spcAft>
                          <a:spcPts val="600"/>
                        </a:spcAft>
                      </a:pPr>
                      <a:r>
                        <a:rPr lang="en-GB" sz="1000" b="1">
                          <a:solidFill>
                            <a:srgbClr val="0D0D0D"/>
                          </a:solidFill>
                          <a:latin typeface="Calibri"/>
                          <a:ea typeface="Calibri"/>
                          <a:cs typeface="Calibri"/>
                        </a:rPr>
                        <a:t>Category</a:t>
                      </a:r>
                      <a:endParaRPr lang="en-US" sz="12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000" b="1">
                          <a:solidFill>
                            <a:srgbClr val="0D0D0D"/>
                          </a:solidFill>
                          <a:latin typeface="Calibri"/>
                          <a:ea typeface="Calibri"/>
                          <a:cs typeface="Calibri"/>
                        </a:rPr>
                        <a:t>Materials</a:t>
                      </a:r>
                      <a:endParaRPr lang="en-US" sz="12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000" b="1">
                          <a:solidFill>
                            <a:srgbClr val="0D0D0D"/>
                          </a:solidFill>
                          <a:latin typeface="Calibri"/>
                          <a:ea typeface="Calibri"/>
                          <a:cs typeface="Calibri"/>
                        </a:rPr>
                        <a:t>Sub-Contractor</a:t>
                      </a:r>
                      <a:endParaRPr lang="en-US" sz="12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000" b="1">
                          <a:solidFill>
                            <a:srgbClr val="0D0D0D"/>
                          </a:solidFill>
                          <a:latin typeface="Calibri"/>
                          <a:ea typeface="Calibri"/>
                          <a:cs typeface="Calibri"/>
                        </a:rPr>
                        <a:t>Equipment</a:t>
                      </a:r>
                      <a:endParaRPr lang="en-US" sz="12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ctr">
                        <a:lnSpc>
                          <a:spcPct val="115000"/>
                        </a:lnSpc>
                        <a:spcBef>
                          <a:spcPts val="600"/>
                        </a:spcBef>
                        <a:spcAft>
                          <a:spcPts val="600"/>
                        </a:spcAft>
                      </a:pPr>
                      <a:r>
                        <a:rPr lang="en-GB" sz="1000" b="1">
                          <a:solidFill>
                            <a:srgbClr val="0D0D0D"/>
                          </a:solidFill>
                          <a:latin typeface="Calibri"/>
                          <a:ea typeface="Calibri"/>
                          <a:cs typeface="Calibri"/>
                        </a:rPr>
                        <a:t>Total Cost</a:t>
                      </a:r>
                      <a:endParaRPr lang="en-US" sz="12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122126">
                <a:tc>
                  <a:txBody>
                    <a:bodyPr/>
                    <a:lstStyle/>
                    <a:p>
                      <a:pPr marL="0" marR="64135" indent="0" algn="just">
                        <a:lnSpc>
                          <a:spcPct val="115000"/>
                        </a:lnSpc>
                        <a:spcBef>
                          <a:spcPts val="600"/>
                        </a:spcBef>
                        <a:spcAft>
                          <a:spcPts val="600"/>
                        </a:spcAft>
                      </a:pPr>
                      <a:r>
                        <a:rPr lang="en-GB" sz="1000">
                          <a:solidFill>
                            <a:srgbClr val="0D0D0D"/>
                          </a:solidFill>
                          <a:latin typeface="Calibri"/>
                          <a:ea typeface="Calibri"/>
                          <a:cs typeface="Calibri"/>
                        </a:rPr>
                        <a:t>Steel Piling</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502920" marR="1270" indent="-228600" algn="r">
                        <a:lnSpc>
                          <a:spcPct val="115000"/>
                        </a:lnSpc>
                        <a:spcBef>
                          <a:spcPts val="290"/>
                        </a:spcBef>
                        <a:spcAft>
                          <a:spcPts val="0"/>
                        </a:spcAft>
                      </a:pPr>
                      <a:r>
                        <a:rPr lang="en-GB" sz="1000" spc="5">
                          <a:solidFill>
                            <a:srgbClr val="0D0D0D"/>
                          </a:solidFill>
                          <a:latin typeface="Calibri"/>
                          <a:ea typeface="Calibri"/>
                          <a:cs typeface="Calibri"/>
                        </a:rPr>
                        <a:t>$</a:t>
                      </a:r>
                      <a:r>
                        <a:rPr lang="en-GB" sz="1000" spc="-10">
                          <a:solidFill>
                            <a:srgbClr val="0D0D0D"/>
                          </a:solidFill>
                          <a:latin typeface="Calibri"/>
                          <a:ea typeface="Calibri"/>
                          <a:cs typeface="Calibri"/>
                        </a:rPr>
                        <a:t>2</a:t>
                      </a:r>
                      <a:r>
                        <a:rPr lang="en-GB" sz="1000" spc="5">
                          <a:solidFill>
                            <a:srgbClr val="0D0D0D"/>
                          </a:solidFill>
                          <a:latin typeface="Calibri"/>
                          <a:ea typeface="Calibri"/>
                          <a:cs typeface="Calibri"/>
                        </a:rPr>
                        <a:t>40</a:t>
                      </a:r>
                      <a:r>
                        <a:rPr lang="en-GB" sz="1000" spc="-10">
                          <a:solidFill>
                            <a:srgbClr val="0D0D0D"/>
                          </a:solidFill>
                          <a:latin typeface="Calibri"/>
                          <a:ea typeface="Calibri"/>
                          <a:cs typeface="Calibri"/>
                        </a:rPr>
                        <a:t>,</a:t>
                      </a:r>
                      <a:r>
                        <a:rPr lang="en-GB" sz="1000" spc="5">
                          <a:solidFill>
                            <a:srgbClr val="0D0D0D"/>
                          </a:solidFill>
                          <a:latin typeface="Calibri"/>
                          <a:ea typeface="Calibri"/>
                          <a:cs typeface="Calibri"/>
                        </a:rPr>
                        <a:t>14</a:t>
                      </a:r>
                      <a:r>
                        <a:rPr lang="en-GB" sz="1000">
                          <a:solidFill>
                            <a:srgbClr val="0D0D0D"/>
                          </a:solidFill>
                          <a:latin typeface="Calibri"/>
                          <a:ea typeface="Calibri"/>
                          <a:cs typeface="Calibri"/>
                        </a:rPr>
                        <a:t>7</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$123,759</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$0</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363,906</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r h="122126">
                <a:tc>
                  <a:txBody>
                    <a:bodyPr/>
                    <a:lstStyle/>
                    <a:p>
                      <a:pPr marL="0" marR="64135" indent="0" algn="just">
                        <a:lnSpc>
                          <a:spcPct val="115000"/>
                        </a:lnSpc>
                        <a:spcBef>
                          <a:spcPts val="600"/>
                        </a:spcBef>
                        <a:spcAft>
                          <a:spcPts val="600"/>
                        </a:spcAft>
                      </a:pPr>
                      <a:r>
                        <a:rPr lang="en-GB" sz="1000">
                          <a:solidFill>
                            <a:srgbClr val="0D0D0D"/>
                          </a:solidFill>
                          <a:latin typeface="Calibri"/>
                          <a:ea typeface="Calibri"/>
                          <a:cs typeface="Calibri"/>
                        </a:rPr>
                        <a:t>Tie-rod</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502920" marR="1270" indent="-228600" algn="r">
                        <a:lnSpc>
                          <a:spcPct val="115000"/>
                        </a:lnSpc>
                        <a:spcBef>
                          <a:spcPts val="600"/>
                        </a:spcBef>
                        <a:spcAft>
                          <a:spcPts val="0"/>
                        </a:spcAft>
                      </a:pPr>
                      <a:r>
                        <a:rPr lang="en-GB" sz="1000" spc="5">
                          <a:solidFill>
                            <a:srgbClr val="0D0D0D"/>
                          </a:solidFill>
                          <a:latin typeface="Calibri"/>
                          <a:ea typeface="Calibri"/>
                          <a:cs typeface="Calibri"/>
                        </a:rPr>
                        <a:t>75</a:t>
                      </a:r>
                      <a:r>
                        <a:rPr lang="en-GB" sz="1000" spc="-10">
                          <a:solidFill>
                            <a:srgbClr val="0D0D0D"/>
                          </a:solidFill>
                          <a:latin typeface="Calibri"/>
                          <a:ea typeface="Calibri"/>
                          <a:cs typeface="Calibri"/>
                        </a:rPr>
                        <a:t>,</a:t>
                      </a:r>
                      <a:r>
                        <a:rPr lang="en-GB" sz="1000" spc="5">
                          <a:solidFill>
                            <a:srgbClr val="0D0D0D"/>
                          </a:solidFill>
                          <a:latin typeface="Calibri"/>
                          <a:ea typeface="Calibri"/>
                          <a:cs typeface="Calibri"/>
                        </a:rPr>
                        <a:t>565</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27,856</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0</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103,421</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4"/>
                  </a:ext>
                </a:extLst>
              </a:tr>
              <a:tr h="122126">
                <a:tc>
                  <a:txBody>
                    <a:bodyPr/>
                    <a:lstStyle/>
                    <a:p>
                      <a:pPr marL="0" marR="64135" indent="0" algn="just">
                        <a:lnSpc>
                          <a:spcPct val="115000"/>
                        </a:lnSpc>
                        <a:spcBef>
                          <a:spcPts val="600"/>
                        </a:spcBef>
                        <a:spcAft>
                          <a:spcPts val="600"/>
                        </a:spcAft>
                      </a:pPr>
                      <a:r>
                        <a:rPr lang="en-GB" sz="1000">
                          <a:solidFill>
                            <a:srgbClr val="0D0D0D"/>
                          </a:solidFill>
                          <a:latin typeface="Calibri"/>
                          <a:ea typeface="Calibri"/>
                          <a:cs typeface="Calibri"/>
                        </a:rPr>
                        <a:t>Anchor-wall</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502920" marR="1270" indent="-228600" algn="r">
                        <a:lnSpc>
                          <a:spcPct val="115000"/>
                        </a:lnSpc>
                        <a:spcBef>
                          <a:spcPts val="600"/>
                        </a:spcBef>
                        <a:spcAft>
                          <a:spcPts val="0"/>
                        </a:spcAft>
                      </a:pPr>
                      <a:r>
                        <a:rPr lang="en-GB" sz="1000" spc="5">
                          <a:solidFill>
                            <a:srgbClr val="0D0D0D"/>
                          </a:solidFill>
                          <a:latin typeface="Calibri"/>
                          <a:ea typeface="Calibri"/>
                          <a:cs typeface="Calibri"/>
                        </a:rPr>
                        <a:t>132</a:t>
                      </a:r>
                      <a:r>
                        <a:rPr lang="en-GB" sz="1000">
                          <a:solidFill>
                            <a:srgbClr val="0D0D0D"/>
                          </a:solidFill>
                          <a:latin typeface="Calibri"/>
                          <a:ea typeface="Calibri"/>
                          <a:cs typeface="Calibri"/>
                        </a:rPr>
                        <a:t>,</a:t>
                      </a:r>
                      <a:r>
                        <a:rPr lang="en-GB" sz="1000" spc="-5">
                          <a:solidFill>
                            <a:srgbClr val="0D0D0D"/>
                          </a:solidFill>
                          <a:latin typeface="Calibri"/>
                          <a:ea typeface="Calibri"/>
                          <a:cs typeface="Calibri"/>
                        </a:rPr>
                        <a:t>273</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61,759</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0</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194,032</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5"/>
                  </a:ext>
                </a:extLst>
              </a:tr>
              <a:tr h="122126">
                <a:tc>
                  <a:txBody>
                    <a:bodyPr/>
                    <a:lstStyle/>
                    <a:p>
                      <a:pPr marL="0" marR="64135" indent="0" algn="just">
                        <a:lnSpc>
                          <a:spcPct val="115000"/>
                        </a:lnSpc>
                        <a:spcBef>
                          <a:spcPts val="600"/>
                        </a:spcBef>
                        <a:spcAft>
                          <a:spcPts val="600"/>
                        </a:spcAft>
                      </a:pPr>
                      <a:r>
                        <a:rPr lang="en-GB" sz="1000">
                          <a:solidFill>
                            <a:srgbClr val="0D0D0D"/>
                          </a:solidFill>
                          <a:latin typeface="Calibri"/>
                          <a:ea typeface="Calibri"/>
                          <a:cs typeface="Calibri"/>
                        </a:rPr>
                        <a:t>Backfill</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502920" marR="1270" indent="-228600" algn="r">
                        <a:lnSpc>
                          <a:spcPct val="115000"/>
                        </a:lnSpc>
                        <a:spcBef>
                          <a:spcPts val="600"/>
                        </a:spcBef>
                        <a:spcAft>
                          <a:spcPts val="0"/>
                        </a:spcAft>
                      </a:pPr>
                      <a:r>
                        <a:rPr lang="en-GB" sz="1000" spc="5">
                          <a:solidFill>
                            <a:srgbClr val="0D0D0D"/>
                          </a:solidFill>
                          <a:latin typeface="Calibri"/>
                          <a:ea typeface="Calibri"/>
                          <a:cs typeface="Calibri"/>
                        </a:rPr>
                        <a:t>216</a:t>
                      </a:r>
                      <a:r>
                        <a:rPr lang="en-GB" sz="1000">
                          <a:solidFill>
                            <a:srgbClr val="0D0D0D"/>
                          </a:solidFill>
                          <a:latin typeface="Calibri"/>
                          <a:ea typeface="Calibri"/>
                          <a:cs typeface="Calibri"/>
                        </a:rPr>
                        <a:t>, 560</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25,789</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0</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242,349</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6"/>
                  </a:ext>
                </a:extLst>
              </a:tr>
              <a:tr h="122126">
                <a:tc>
                  <a:txBody>
                    <a:bodyPr/>
                    <a:lstStyle/>
                    <a:p>
                      <a:pPr marL="0" marR="64135" indent="0" algn="just">
                        <a:lnSpc>
                          <a:spcPct val="115000"/>
                        </a:lnSpc>
                        <a:spcBef>
                          <a:spcPts val="600"/>
                        </a:spcBef>
                        <a:spcAft>
                          <a:spcPts val="600"/>
                        </a:spcAft>
                      </a:pPr>
                      <a:r>
                        <a:rPr lang="en-GB" sz="1000">
                          <a:solidFill>
                            <a:srgbClr val="0D0D0D"/>
                          </a:solidFill>
                          <a:latin typeface="Calibri"/>
                          <a:ea typeface="Calibri"/>
                          <a:cs typeface="Calibri"/>
                        </a:rPr>
                        <a:t>Coping</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502920" marR="1270" indent="-228600" algn="r">
                        <a:lnSpc>
                          <a:spcPct val="115000"/>
                        </a:lnSpc>
                        <a:spcBef>
                          <a:spcPts val="600"/>
                        </a:spcBef>
                        <a:spcAft>
                          <a:spcPts val="0"/>
                        </a:spcAft>
                      </a:pPr>
                      <a:r>
                        <a:rPr lang="en-GB" sz="1000" spc="5">
                          <a:solidFill>
                            <a:srgbClr val="0D0D0D"/>
                          </a:solidFill>
                          <a:latin typeface="Calibri"/>
                          <a:ea typeface="Calibri"/>
                          <a:cs typeface="Calibri"/>
                        </a:rPr>
                        <a:t>41</a:t>
                      </a:r>
                      <a:r>
                        <a:rPr lang="en-GB" sz="1000" spc="-10">
                          <a:solidFill>
                            <a:srgbClr val="0D0D0D"/>
                          </a:solidFill>
                          <a:latin typeface="Calibri"/>
                          <a:ea typeface="Calibri"/>
                          <a:cs typeface="Calibri"/>
                        </a:rPr>
                        <a:t>,678</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22,165</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0</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63,843</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7"/>
                  </a:ext>
                </a:extLst>
              </a:tr>
              <a:tr h="122126">
                <a:tc>
                  <a:txBody>
                    <a:bodyPr/>
                    <a:lstStyle/>
                    <a:p>
                      <a:pPr marL="0" marR="64135" indent="0" algn="just">
                        <a:lnSpc>
                          <a:spcPct val="115000"/>
                        </a:lnSpc>
                        <a:spcBef>
                          <a:spcPts val="600"/>
                        </a:spcBef>
                        <a:spcAft>
                          <a:spcPts val="600"/>
                        </a:spcAft>
                      </a:pPr>
                      <a:r>
                        <a:rPr lang="en-GB" sz="1000">
                          <a:solidFill>
                            <a:srgbClr val="0D0D0D"/>
                          </a:solidFill>
                          <a:latin typeface="Calibri"/>
                          <a:ea typeface="Calibri"/>
                          <a:cs typeface="Calibri"/>
                        </a:rPr>
                        <a:t>Dredging</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0</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110,235</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0</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110,235</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8"/>
                  </a:ext>
                </a:extLst>
              </a:tr>
              <a:tr h="122126">
                <a:tc>
                  <a:txBody>
                    <a:bodyPr/>
                    <a:lstStyle/>
                    <a:p>
                      <a:pPr marL="0" marR="64135" indent="0" algn="just">
                        <a:lnSpc>
                          <a:spcPct val="115000"/>
                        </a:lnSpc>
                        <a:spcBef>
                          <a:spcPts val="600"/>
                        </a:spcBef>
                        <a:spcAft>
                          <a:spcPts val="600"/>
                        </a:spcAft>
                      </a:pPr>
                      <a:r>
                        <a:rPr lang="en-GB" sz="1000">
                          <a:solidFill>
                            <a:srgbClr val="0D0D0D"/>
                          </a:solidFill>
                          <a:latin typeface="Calibri"/>
                          <a:ea typeface="Calibri"/>
                          <a:cs typeface="Calibri"/>
                        </a:rPr>
                        <a:t>Fender</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47,226</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10.231</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1,674</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59,131</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9"/>
                  </a:ext>
                </a:extLst>
              </a:tr>
              <a:tr h="122126">
                <a:tc>
                  <a:txBody>
                    <a:bodyPr/>
                    <a:lstStyle/>
                    <a:p>
                      <a:pPr marL="0" marR="64135" indent="0" algn="just">
                        <a:lnSpc>
                          <a:spcPct val="115000"/>
                        </a:lnSpc>
                        <a:spcBef>
                          <a:spcPts val="600"/>
                        </a:spcBef>
                        <a:spcAft>
                          <a:spcPts val="600"/>
                        </a:spcAft>
                      </a:pPr>
                      <a:r>
                        <a:rPr lang="en-GB" sz="1000">
                          <a:solidFill>
                            <a:srgbClr val="0D0D0D"/>
                          </a:solidFill>
                          <a:latin typeface="Calibri"/>
                          <a:ea typeface="Calibri"/>
                          <a:cs typeface="Calibri"/>
                        </a:rPr>
                        <a:t>Other</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7,560</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34,165</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0</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a:solidFill>
                            <a:srgbClr val="0D0D0D"/>
                          </a:solidFill>
                          <a:latin typeface="Calibri"/>
                          <a:ea typeface="Calibri"/>
                          <a:cs typeface="Calibri"/>
                        </a:rPr>
                        <a:t>41,725</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10"/>
                  </a:ext>
                </a:extLst>
              </a:tr>
              <a:tr h="122126">
                <a:tc>
                  <a:txBody>
                    <a:bodyPr/>
                    <a:lstStyle/>
                    <a:p>
                      <a:pPr marL="0" marR="64135" indent="0" algn="just">
                        <a:lnSpc>
                          <a:spcPct val="115000"/>
                        </a:lnSpc>
                        <a:spcBef>
                          <a:spcPts val="600"/>
                        </a:spcBef>
                        <a:spcAft>
                          <a:spcPts val="600"/>
                        </a:spcAft>
                      </a:pPr>
                      <a:r>
                        <a:rPr lang="en-GB" sz="1000">
                          <a:solidFill>
                            <a:srgbClr val="0D0D0D"/>
                          </a:solidFill>
                          <a:latin typeface="Calibri"/>
                          <a:ea typeface="Calibri"/>
                          <a:cs typeface="Calibri"/>
                        </a:rPr>
                        <a:t>Sub-total</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b="1">
                          <a:solidFill>
                            <a:srgbClr val="0D0D0D"/>
                          </a:solidFill>
                          <a:latin typeface="Calibri"/>
                          <a:ea typeface="Calibri"/>
                          <a:cs typeface="Calibri"/>
                        </a:rPr>
                        <a:t>761,009</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b="1">
                          <a:solidFill>
                            <a:srgbClr val="0D0D0D"/>
                          </a:solidFill>
                          <a:latin typeface="Calibri"/>
                          <a:ea typeface="Calibri"/>
                          <a:cs typeface="Calibri"/>
                        </a:rPr>
                        <a:t>415,959</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b="1">
                          <a:solidFill>
                            <a:srgbClr val="0D0D0D"/>
                          </a:solidFill>
                          <a:latin typeface="Calibri"/>
                          <a:ea typeface="Calibri"/>
                          <a:cs typeface="Calibri"/>
                        </a:rPr>
                        <a:t>1,674</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r">
                        <a:lnSpc>
                          <a:spcPct val="115000"/>
                        </a:lnSpc>
                        <a:spcBef>
                          <a:spcPts val="600"/>
                        </a:spcBef>
                        <a:spcAft>
                          <a:spcPts val="600"/>
                        </a:spcAft>
                      </a:pPr>
                      <a:r>
                        <a:rPr lang="en-GB" sz="1000" b="1">
                          <a:solidFill>
                            <a:srgbClr val="0D0D0D"/>
                          </a:solidFill>
                          <a:latin typeface="Calibri"/>
                          <a:ea typeface="Calibri"/>
                          <a:cs typeface="Calibri"/>
                        </a:rPr>
                        <a:t>1,178,642</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11"/>
                  </a:ext>
                </a:extLst>
              </a:tr>
              <a:tr h="1059838">
                <a:tc gridSpan="3">
                  <a:txBody>
                    <a:bodyPr/>
                    <a:lstStyle/>
                    <a:p>
                      <a:pPr marL="0" marR="64135" indent="0" algn="r">
                        <a:lnSpc>
                          <a:spcPct val="115000"/>
                        </a:lnSpc>
                        <a:spcBef>
                          <a:spcPts val="600"/>
                        </a:spcBef>
                        <a:spcAft>
                          <a:spcPts val="600"/>
                        </a:spcAft>
                      </a:pPr>
                      <a:r>
                        <a:rPr lang="en-GB" sz="1000" b="1">
                          <a:solidFill>
                            <a:srgbClr val="0D0D0D"/>
                          </a:solidFill>
                          <a:latin typeface="Calibri"/>
                          <a:ea typeface="Calibri"/>
                          <a:cs typeface="Calibri"/>
                        </a:rPr>
                        <a:t>Summary</a:t>
                      </a:r>
                      <a:endParaRPr lang="en-US" sz="1200">
                        <a:solidFill>
                          <a:srgbClr val="0D0D0D"/>
                        </a:solidFill>
                        <a:latin typeface="Calibri"/>
                        <a:ea typeface="Calibri"/>
                        <a:cs typeface="Calibri"/>
                      </a:endParaRPr>
                    </a:p>
                    <a:p>
                      <a:pPr marL="0" marR="64135" indent="0" algn="r">
                        <a:lnSpc>
                          <a:spcPct val="115000"/>
                        </a:lnSpc>
                        <a:spcBef>
                          <a:spcPts val="600"/>
                        </a:spcBef>
                        <a:spcAft>
                          <a:spcPts val="600"/>
                        </a:spcAft>
                      </a:pPr>
                      <a:r>
                        <a:rPr lang="en-GB" sz="1000" b="1">
                          <a:solidFill>
                            <a:srgbClr val="0D0D0D"/>
                          </a:solidFill>
                          <a:latin typeface="Calibri"/>
                          <a:ea typeface="Calibri"/>
                          <a:cs typeface="Calibri"/>
                        </a:rPr>
                        <a:t>Total direct costs</a:t>
                      </a:r>
                      <a:endParaRPr lang="en-US" sz="1200">
                        <a:solidFill>
                          <a:srgbClr val="0D0D0D"/>
                        </a:solidFill>
                        <a:latin typeface="Calibri"/>
                        <a:ea typeface="Calibri"/>
                        <a:cs typeface="Calibri"/>
                      </a:endParaRPr>
                    </a:p>
                    <a:p>
                      <a:pPr marL="0" marR="64135" indent="0" algn="r">
                        <a:lnSpc>
                          <a:spcPct val="115000"/>
                        </a:lnSpc>
                        <a:spcBef>
                          <a:spcPts val="600"/>
                        </a:spcBef>
                        <a:spcAft>
                          <a:spcPts val="600"/>
                        </a:spcAft>
                      </a:pPr>
                      <a:r>
                        <a:rPr lang="en-GB" sz="1000" b="1">
                          <a:solidFill>
                            <a:srgbClr val="0D0D0D"/>
                          </a:solidFill>
                          <a:latin typeface="Calibri"/>
                          <a:ea typeface="Calibri"/>
                          <a:cs typeface="Calibri"/>
                        </a:rPr>
                        <a:t>Other costs</a:t>
                      </a:r>
                      <a:endParaRPr lang="en-US" sz="1200">
                        <a:solidFill>
                          <a:srgbClr val="0D0D0D"/>
                        </a:solidFill>
                        <a:latin typeface="Calibri"/>
                        <a:ea typeface="Calibri"/>
                        <a:cs typeface="Calibri"/>
                      </a:endParaRPr>
                    </a:p>
                    <a:p>
                      <a:pPr marL="0" marR="64135" indent="0" algn="r">
                        <a:lnSpc>
                          <a:spcPct val="115000"/>
                        </a:lnSpc>
                        <a:spcBef>
                          <a:spcPts val="600"/>
                        </a:spcBef>
                        <a:spcAft>
                          <a:spcPts val="600"/>
                        </a:spcAft>
                      </a:pPr>
                      <a:r>
                        <a:rPr lang="en-GB" sz="1000" b="1">
                          <a:solidFill>
                            <a:srgbClr val="0D0D0D"/>
                          </a:solidFill>
                          <a:latin typeface="Calibri"/>
                          <a:ea typeface="Calibri"/>
                          <a:cs typeface="Calibri"/>
                        </a:rPr>
                        <a:t>Overhead</a:t>
                      </a:r>
                      <a:endParaRPr lang="en-US" sz="1200">
                        <a:solidFill>
                          <a:srgbClr val="0D0D0D"/>
                        </a:solidFill>
                        <a:latin typeface="Calibri"/>
                        <a:ea typeface="Calibri"/>
                        <a:cs typeface="Calibri"/>
                      </a:endParaRPr>
                    </a:p>
                    <a:p>
                      <a:pPr marL="0" marR="64135" indent="0" algn="r">
                        <a:lnSpc>
                          <a:spcPct val="115000"/>
                        </a:lnSpc>
                        <a:spcBef>
                          <a:spcPts val="600"/>
                        </a:spcBef>
                        <a:spcAft>
                          <a:spcPts val="600"/>
                        </a:spcAft>
                      </a:pPr>
                      <a:r>
                        <a:rPr lang="en-GB" sz="1000" b="1">
                          <a:solidFill>
                            <a:srgbClr val="0D0D0D"/>
                          </a:solidFill>
                          <a:latin typeface="Calibri"/>
                          <a:ea typeface="Calibri"/>
                          <a:cs typeface="Calibri"/>
                        </a:rPr>
                        <a:t>Total Project Cost</a:t>
                      </a:r>
                      <a:endParaRPr lang="en-US" sz="12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gridSpan="2">
                  <a:txBody>
                    <a:bodyPr/>
                    <a:lstStyle/>
                    <a:p>
                      <a:pPr marL="0" marR="64135" indent="0" algn="just">
                        <a:lnSpc>
                          <a:spcPct val="115000"/>
                        </a:lnSpc>
                        <a:spcBef>
                          <a:spcPts val="600"/>
                        </a:spcBef>
                        <a:spcAft>
                          <a:spcPts val="600"/>
                        </a:spcAft>
                      </a:pPr>
                      <a:endParaRPr lang="en-US" sz="1200" dirty="0">
                        <a:solidFill>
                          <a:srgbClr val="0D0D0D"/>
                        </a:solidFill>
                        <a:latin typeface="Calibri"/>
                        <a:ea typeface="Calibri"/>
                        <a:cs typeface="Calibri"/>
                      </a:endParaRPr>
                    </a:p>
                    <a:p>
                      <a:pPr marL="0" marR="64135" indent="0" algn="r">
                        <a:lnSpc>
                          <a:spcPct val="115000"/>
                        </a:lnSpc>
                        <a:spcBef>
                          <a:spcPts val="600"/>
                        </a:spcBef>
                        <a:spcAft>
                          <a:spcPts val="600"/>
                        </a:spcAft>
                      </a:pPr>
                      <a:r>
                        <a:rPr lang="en-GB" sz="1000" dirty="0">
                          <a:solidFill>
                            <a:srgbClr val="0D0D0D"/>
                          </a:solidFill>
                          <a:latin typeface="Calibri"/>
                          <a:ea typeface="Calibri"/>
                          <a:cs typeface="Calibri"/>
                        </a:rPr>
                        <a:t>1,178,642</a:t>
                      </a:r>
                      <a:endParaRPr lang="en-US" sz="1200" dirty="0">
                        <a:solidFill>
                          <a:srgbClr val="0D0D0D"/>
                        </a:solidFill>
                        <a:latin typeface="Calibri"/>
                        <a:ea typeface="Calibri"/>
                        <a:cs typeface="Calibri"/>
                      </a:endParaRPr>
                    </a:p>
                    <a:p>
                      <a:pPr marL="0" marR="64135" indent="0" algn="r">
                        <a:lnSpc>
                          <a:spcPct val="115000"/>
                        </a:lnSpc>
                        <a:spcBef>
                          <a:spcPts val="600"/>
                        </a:spcBef>
                        <a:spcAft>
                          <a:spcPts val="600"/>
                        </a:spcAft>
                      </a:pPr>
                      <a:r>
                        <a:rPr lang="en-GB" sz="1000" dirty="0">
                          <a:solidFill>
                            <a:srgbClr val="0D0D0D"/>
                          </a:solidFill>
                          <a:latin typeface="Calibri"/>
                          <a:ea typeface="Calibri"/>
                          <a:cs typeface="Calibri"/>
                        </a:rPr>
                        <a:t>285,500</a:t>
                      </a:r>
                      <a:endParaRPr lang="en-US" sz="1200" dirty="0">
                        <a:solidFill>
                          <a:srgbClr val="0D0D0D"/>
                        </a:solidFill>
                        <a:latin typeface="Calibri"/>
                        <a:ea typeface="Calibri"/>
                        <a:cs typeface="Calibri"/>
                      </a:endParaRPr>
                    </a:p>
                    <a:p>
                      <a:pPr marL="0" marR="64135" indent="0" algn="r">
                        <a:lnSpc>
                          <a:spcPct val="115000"/>
                        </a:lnSpc>
                        <a:spcBef>
                          <a:spcPts val="600"/>
                        </a:spcBef>
                        <a:spcAft>
                          <a:spcPts val="600"/>
                        </a:spcAft>
                      </a:pPr>
                      <a:r>
                        <a:rPr lang="en-GB" sz="1000" u="sng" dirty="0">
                          <a:solidFill>
                            <a:srgbClr val="0D0D0D"/>
                          </a:solidFill>
                          <a:latin typeface="Calibri"/>
                          <a:ea typeface="Calibri"/>
                          <a:cs typeface="Calibri"/>
                        </a:rPr>
                        <a:t>146,230</a:t>
                      </a:r>
                      <a:endParaRPr lang="en-US" sz="1200" dirty="0">
                        <a:solidFill>
                          <a:srgbClr val="0D0D0D"/>
                        </a:solidFill>
                        <a:latin typeface="Calibri"/>
                        <a:ea typeface="Calibri"/>
                        <a:cs typeface="Calibri"/>
                      </a:endParaRPr>
                    </a:p>
                    <a:p>
                      <a:pPr marL="0" marR="64135" indent="0" algn="r">
                        <a:lnSpc>
                          <a:spcPct val="115000"/>
                        </a:lnSpc>
                        <a:spcBef>
                          <a:spcPts val="600"/>
                        </a:spcBef>
                        <a:spcAft>
                          <a:spcPts val="600"/>
                        </a:spcAft>
                      </a:pPr>
                      <a:r>
                        <a:rPr lang="en-GB" sz="1000" b="1" dirty="0">
                          <a:solidFill>
                            <a:srgbClr val="0D0D0D"/>
                          </a:solidFill>
                          <a:latin typeface="Calibri"/>
                          <a:ea typeface="Calibri"/>
                          <a:cs typeface="Calibri"/>
                        </a:rPr>
                        <a:t>$ 1,610,372</a:t>
                      </a:r>
                      <a:endParaRPr lang="en-US" sz="12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12"/>
                  </a:ext>
                </a:extLst>
              </a:tr>
            </a:tbl>
          </a:graphicData>
        </a:graphic>
      </p:graphicFrame>
      <p:sp>
        <p:nvSpPr>
          <p:cNvPr id="3" name="Slide Number Placeholder 3">
            <a:extLst>
              <a:ext uri="{FF2B5EF4-FFF2-40B4-BE49-F238E27FC236}">
                <a16:creationId xmlns:a16="http://schemas.microsoft.com/office/drawing/2014/main" id="{E8BE317B-BE85-8A93-43A4-95B3BA4062ED}"/>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33</a:t>
            </a:fld>
            <a:endParaRPr lang="en-US" sz="900" dirty="0">
              <a:solidFill>
                <a:schemeClr val="tx2"/>
              </a:solidFill>
            </a:endParaRPr>
          </a:p>
        </p:txBody>
      </p:sp>
      <p:sp>
        <p:nvSpPr>
          <p:cNvPr id="4" name="Footer Placeholder 4">
            <a:extLst>
              <a:ext uri="{FF2B5EF4-FFF2-40B4-BE49-F238E27FC236}">
                <a16:creationId xmlns:a16="http://schemas.microsoft.com/office/drawing/2014/main" id="{955AD210-2A47-A886-A8CA-782C5F69BAA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2.1 Review Project Budgets and Scheduled Progress Payments to Schedule Project Expenses Over the Life of the Project</a:t>
            </a:r>
            <a:endParaRPr lang="en-PH" sz="3200" dirty="0">
              <a:highlight>
                <a:srgbClr val="FFFF00"/>
              </a:highlight>
            </a:endParaRP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above sample project budget is for the construction of a wharf. Unlike the project budget in the previous example, the above project budget does not present a breakdown for the total cost of materials, </a:t>
            </a:r>
            <a:r>
              <a:rPr lang="en-US" sz="2200" dirty="0" err="1">
                <a:ea typeface="Open Sans" pitchFamily="34" charset="0"/>
                <a:cs typeface="Open Sans" pitchFamily="34" charset="0"/>
              </a:rPr>
              <a:t>labour</a:t>
            </a:r>
            <a:r>
              <a:rPr lang="en-US" sz="2200" dirty="0">
                <a:ea typeface="Open Sans" pitchFamily="34" charset="0"/>
                <a:cs typeface="Open Sans" pitchFamily="34" charset="0"/>
              </a:rPr>
              <a:t>, and other costs. Instead, the costs for materials, subcontractor, and equipment were aggregated and allocated to each category accordingly.</a:t>
            </a:r>
          </a:p>
        </p:txBody>
      </p:sp>
      <p:sp>
        <p:nvSpPr>
          <p:cNvPr id="3" name="Slide Number Placeholder 3">
            <a:extLst>
              <a:ext uri="{FF2B5EF4-FFF2-40B4-BE49-F238E27FC236}">
                <a16:creationId xmlns:a16="http://schemas.microsoft.com/office/drawing/2014/main" id="{1B03409B-B52B-E85D-95F8-141C0F75D20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34</a:t>
            </a:fld>
            <a:endParaRPr lang="en-US" sz="900" dirty="0">
              <a:solidFill>
                <a:schemeClr val="tx2"/>
              </a:solidFill>
            </a:endParaRPr>
          </a:p>
        </p:txBody>
      </p:sp>
      <p:sp>
        <p:nvSpPr>
          <p:cNvPr id="4" name="Footer Placeholder 4">
            <a:extLst>
              <a:ext uri="{FF2B5EF4-FFF2-40B4-BE49-F238E27FC236}">
                <a16:creationId xmlns:a16="http://schemas.microsoft.com/office/drawing/2014/main" id="{7EDB72E8-916B-7155-7E5E-5644ABF39F3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Progress Payments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Due to the long-term nature of construction projects, the project’s total contract price is typically settled in partial payments. These partial payments are referred to as progress payments. The number of progress payments that can be claimed by a contractor is usually based on the progress of the construction project, hence the name.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b="1" dirty="0">
                <a:ea typeface="Open Sans" pitchFamily="34" charset="0"/>
                <a:cs typeface="Open Sans" pitchFamily="34" charset="0"/>
              </a:rPr>
              <a:t>Figure 3 – Progress Payments and Contract Price</a:t>
            </a:r>
          </a:p>
          <a:p>
            <a:pPr marL="514350" indent="-342900" algn="just">
              <a:lnSpc>
                <a:spcPct val="113000"/>
              </a:lnSpc>
              <a:spcBef>
                <a:spcPts val="600"/>
              </a:spcBef>
              <a:spcAft>
                <a:spcPts val="600"/>
              </a:spcAft>
              <a:buClr>
                <a:schemeClr val="accent2"/>
              </a:buClr>
              <a:buFont typeface="Wingdings" panose="05000000000000000000" pitchFamily="2" charset="2"/>
              <a:buChar char="§"/>
            </a:pPr>
            <a:endParaRPr lang="en-US" sz="1800" dirty="0">
              <a:ea typeface="Open Sans" pitchFamily="34" charset="0"/>
              <a:cs typeface="Open Sans" pitchFamily="34" charset="0"/>
            </a:endParaRPr>
          </a:p>
        </p:txBody>
      </p:sp>
      <p:graphicFrame>
        <p:nvGraphicFramePr>
          <p:cNvPr id="7" name="Diagram 6"/>
          <p:cNvGraphicFramePr/>
          <p:nvPr/>
        </p:nvGraphicFramePr>
        <p:xfrm>
          <a:off x="2861187" y="3594182"/>
          <a:ext cx="6563032" cy="2560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3">
            <a:extLst>
              <a:ext uri="{FF2B5EF4-FFF2-40B4-BE49-F238E27FC236}">
                <a16:creationId xmlns:a16="http://schemas.microsoft.com/office/drawing/2014/main" id="{8B8B5D04-CD94-13BA-C994-E20066B29E1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35</a:t>
            </a:fld>
            <a:endParaRPr lang="en-US" sz="900" dirty="0">
              <a:solidFill>
                <a:schemeClr val="tx2"/>
              </a:solidFill>
            </a:endParaRPr>
          </a:p>
        </p:txBody>
      </p:sp>
      <p:sp>
        <p:nvSpPr>
          <p:cNvPr id="4" name="Footer Placeholder 4">
            <a:extLst>
              <a:ext uri="{FF2B5EF4-FFF2-40B4-BE49-F238E27FC236}">
                <a16:creationId xmlns:a16="http://schemas.microsoft.com/office/drawing/2014/main" id="{2DC13749-CA9A-0FCB-B21B-90BFB0A2058D}"/>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Progress Payments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figure illustrates how the total contract price can be settled in partial payments. The first payment (the down payment) is paid before the start of construction. Down payment helps the construction project meet start-up costs such as fencing, scaffolding, etc. The succeeding payments then pertain to the progress payments for the construction project.</a:t>
            </a:r>
          </a:p>
        </p:txBody>
      </p:sp>
      <p:sp>
        <p:nvSpPr>
          <p:cNvPr id="3" name="Slide Number Placeholder 3">
            <a:extLst>
              <a:ext uri="{FF2B5EF4-FFF2-40B4-BE49-F238E27FC236}">
                <a16:creationId xmlns:a16="http://schemas.microsoft.com/office/drawing/2014/main" id="{3343EA28-2755-AD0A-CA17-9A07FEA725C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36</a:t>
            </a:fld>
            <a:endParaRPr lang="en-US" sz="900" dirty="0">
              <a:solidFill>
                <a:schemeClr val="tx2"/>
              </a:solidFill>
            </a:endParaRPr>
          </a:p>
        </p:txBody>
      </p:sp>
      <p:sp>
        <p:nvSpPr>
          <p:cNvPr id="4" name="Footer Placeholder 4">
            <a:extLst>
              <a:ext uri="{FF2B5EF4-FFF2-40B4-BE49-F238E27FC236}">
                <a16:creationId xmlns:a16="http://schemas.microsoft.com/office/drawing/2014/main" id="{720EFA9B-2714-AEF9-1319-9C46FB28CEE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Contract Terms on Progress Payments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How to progress payments are paid varies depending on the terms of the construction contract. The terms should include the date as to when progress payments can be claimed, the amount of the progress payments that can be claimed, and the conditions before payments can be claimed. These terms are outlined in the Progress Payment Schedule section of the contract (see example below).</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b="1" dirty="0">
                <a:ea typeface="Open Sans" pitchFamily="34" charset="0"/>
                <a:cs typeface="Open Sans" pitchFamily="34" charset="0"/>
              </a:rPr>
              <a:t>Figure 4 – Progress Payment Schedule</a:t>
            </a:r>
          </a:p>
          <a:p>
            <a:pPr marL="514350" indent="-342900" algn="just">
              <a:lnSpc>
                <a:spcPct val="113000"/>
              </a:lnSpc>
              <a:spcBef>
                <a:spcPts val="600"/>
              </a:spcBef>
              <a:spcAft>
                <a:spcPts val="600"/>
              </a:spcAft>
              <a:buClr>
                <a:schemeClr val="accent2"/>
              </a:buClr>
              <a:buFont typeface="Wingdings" panose="05000000000000000000" pitchFamily="2" charset="2"/>
              <a:buChar char="§"/>
            </a:pPr>
            <a:endParaRPr lang="en-US" sz="1800" dirty="0">
              <a:ea typeface="Open Sans" pitchFamily="34" charset="0"/>
              <a:cs typeface="Open Sans" pitchFamily="34" charset="0"/>
            </a:endParaRPr>
          </a:p>
        </p:txBody>
      </p:sp>
      <p:graphicFrame>
        <p:nvGraphicFramePr>
          <p:cNvPr id="8" name="Table 7"/>
          <p:cNvGraphicFramePr>
            <a:graphicFrameLocks noGrp="1"/>
          </p:cNvGraphicFramePr>
          <p:nvPr/>
        </p:nvGraphicFramePr>
        <p:xfrm>
          <a:off x="3134596" y="3746091"/>
          <a:ext cx="6422359" cy="2241753"/>
        </p:xfrm>
        <a:graphic>
          <a:graphicData uri="http://schemas.openxmlformats.org/drawingml/2006/table">
            <a:tbl>
              <a:tblPr/>
              <a:tblGrid>
                <a:gridCol w="4736335">
                  <a:extLst>
                    <a:ext uri="{9D8B030D-6E8A-4147-A177-3AD203B41FA5}">
                      <a16:colId xmlns:a16="http://schemas.microsoft.com/office/drawing/2014/main" val="20000"/>
                    </a:ext>
                  </a:extLst>
                </a:gridCol>
                <a:gridCol w="1686024">
                  <a:extLst>
                    <a:ext uri="{9D8B030D-6E8A-4147-A177-3AD203B41FA5}">
                      <a16:colId xmlns:a16="http://schemas.microsoft.com/office/drawing/2014/main" val="20001"/>
                    </a:ext>
                  </a:extLst>
                </a:gridCol>
              </a:tblGrid>
              <a:tr h="564447">
                <a:tc gridSpan="2">
                  <a:txBody>
                    <a:bodyPr/>
                    <a:lstStyle/>
                    <a:p>
                      <a:pPr marL="0" marR="64770" indent="0" algn="just">
                        <a:lnSpc>
                          <a:spcPct val="115000"/>
                        </a:lnSpc>
                        <a:spcBef>
                          <a:spcPts val="200"/>
                        </a:spcBef>
                        <a:spcAft>
                          <a:spcPts val="200"/>
                        </a:spcAft>
                      </a:pPr>
                      <a:r>
                        <a:rPr lang="en-GB" sz="1400" b="1" dirty="0">
                          <a:solidFill>
                            <a:srgbClr val="0D0D0D"/>
                          </a:solidFill>
                          <a:latin typeface="+mn-lt"/>
                          <a:ea typeface="Calibri"/>
                          <a:cs typeface="Calibri"/>
                        </a:rPr>
                        <a:t>Payment Schedule.</a:t>
                      </a:r>
                      <a:r>
                        <a:rPr lang="en-GB" sz="1400" dirty="0">
                          <a:solidFill>
                            <a:srgbClr val="0D0D0D"/>
                          </a:solidFill>
                          <a:latin typeface="+mn-lt"/>
                          <a:ea typeface="Calibri"/>
                          <a:cs typeface="Calibri"/>
                        </a:rPr>
                        <a:t> CLIENT agrees to pay CONTRACTOR the Total Payment specified below for the Services in accordance with the following schedule:</a:t>
                      </a:r>
                      <a:endParaRPr lang="en-US" sz="1400" dirty="0">
                        <a:solidFill>
                          <a:srgbClr val="0D0D0D"/>
                        </a:solidFill>
                        <a:latin typeface="+mn-lt"/>
                        <a:ea typeface="Calibri"/>
                        <a:cs typeface="Calibri"/>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dirty="0"/>
                    </a:p>
                  </a:txBody>
                  <a:tcPr>
                    <a:lnL w="12700" cap="flat" cmpd="sng" algn="ctr">
                      <a:solidFill>
                        <a:srgbClr val="A6A6A6"/>
                      </a:solidFill>
                      <a:prstDash val="solid"/>
                      <a:round/>
                      <a:headEnd type="none" w="med" len="med"/>
                      <a:tailEnd type="none" w="med" len="med"/>
                    </a:lnL>
                  </a:tcPr>
                </a:tc>
                <a:extLst>
                  <a:ext uri="{0D108BD9-81ED-4DB2-BD59-A6C34878D82A}">
                    <a16:rowId xmlns:a16="http://schemas.microsoft.com/office/drawing/2014/main" val="10000"/>
                  </a:ext>
                </a:extLst>
              </a:tr>
              <a:tr h="273709">
                <a:tc>
                  <a:txBody>
                    <a:bodyPr/>
                    <a:lstStyle/>
                    <a:p>
                      <a:pPr marL="0" marR="64770" indent="0" algn="just">
                        <a:lnSpc>
                          <a:spcPct val="115000"/>
                        </a:lnSpc>
                        <a:spcBef>
                          <a:spcPts val="200"/>
                        </a:spcBef>
                        <a:spcAft>
                          <a:spcPts val="200"/>
                        </a:spcAft>
                      </a:pPr>
                      <a:r>
                        <a:rPr lang="en-GB" sz="1400" dirty="0">
                          <a:solidFill>
                            <a:srgbClr val="0D0D0D"/>
                          </a:solidFill>
                          <a:latin typeface="+mn-lt"/>
                          <a:ea typeface="Calibri"/>
                          <a:cs typeface="Calibri"/>
                        </a:rPr>
                        <a:t>Upon execution of the Contract:</a:t>
                      </a:r>
                      <a:endParaRPr lang="en-US" sz="1400" dirty="0">
                        <a:solidFill>
                          <a:srgbClr val="0D0D0D"/>
                        </a:solidFill>
                        <a:latin typeface="+mn-lt"/>
                        <a:ea typeface="Calibri"/>
                        <a:cs typeface="Calibri"/>
                      </a:endParaRPr>
                    </a:p>
                  </a:txBody>
                  <a:tcPr marL="68580" marR="68580" marT="0" marB="0">
                    <a:lnL w="12700" cap="flat" cmpd="sng" algn="ctr">
                      <a:solidFill>
                        <a:schemeClr val="tx1"/>
                      </a:solid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marL="0" marR="64770" indent="0" algn="just">
                        <a:lnSpc>
                          <a:spcPct val="115000"/>
                        </a:lnSpc>
                        <a:spcBef>
                          <a:spcPts val="200"/>
                        </a:spcBef>
                        <a:spcAft>
                          <a:spcPts val="200"/>
                        </a:spcAft>
                      </a:pPr>
                      <a:r>
                        <a:rPr lang="en-GB" sz="1400" dirty="0">
                          <a:solidFill>
                            <a:srgbClr val="0D0D0D"/>
                          </a:solidFill>
                          <a:latin typeface="+mn-lt"/>
                          <a:ea typeface="Calibri"/>
                          <a:cs typeface="Calibri"/>
                        </a:rPr>
                        <a:t>$900</a:t>
                      </a:r>
                      <a:endParaRPr lang="en-US" sz="1400" dirty="0">
                        <a:solidFill>
                          <a:srgbClr val="0D0D0D"/>
                        </a:solidFill>
                        <a:latin typeface="+mn-lt"/>
                        <a:ea typeface="Calibri"/>
                        <a:cs typeface="Calibri"/>
                      </a:endParaRPr>
                    </a:p>
                  </a:txBody>
                  <a:tcPr marL="68580" marR="68580" marT="0" marB="0">
                    <a:lnL>
                      <a:noFill/>
                    </a:lnL>
                    <a:lnR w="12700" cap="flat" cmpd="sng" algn="ctr">
                      <a:solidFill>
                        <a:schemeClr val="tx1"/>
                      </a:solidFill>
                      <a:prstDash val="solid"/>
                      <a:round/>
                      <a:headEnd type="none" w="med" len="med"/>
                      <a:tailEnd type="none" w="med" len="med"/>
                    </a:lnR>
                    <a:lnT w="12700" cmpd="sng">
                      <a:noFill/>
                      <a:prstDash val="soli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73709">
                <a:tc>
                  <a:txBody>
                    <a:bodyPr/>
                    <a:lstStyle/>
                    <a:p>
                      <a:pPr marL="0" marR="64770" indent="0" algn="just">
                        <a:lnSpc>
                          <a:spcPct val="115000"/>
                        </a:lnSpc>
                        <a:spcBef>
                          <a:spcPts val="200"/>
                        </a:spcBef>
                        <a:spcAft>
                          <a:spcPts val="200"/>
                        </a:spcAft>
                      </a:pPr>
                      <a:r>
                        <a:rPr lang="en-GB" sz="1400" dirty="0">
                          <a:solidFill>
                            <a:srgbClr val="0D0D0D"/>
                          </a:solidFill>
                          <a:latin typeface="+mn-lt"/>
                          <a:ea typeface="Calibri"/>
                          <a:cs typeface="Calibri"/>
                        </a:rPr>
                        <a:t>Upon completion of 50% of the Services:</a:t>
                      </a:r>
                      <a:endParaRPr lang="en-US" sz="1400" dirty="0">
                        <a:solidFill>
                          <a:srgbClr val="0D0D0D"/>
                        </a:solidFill>
                        <a:latin typeface="+mn-lt"/>
                        <a:ea typeface="Calibri"/>
                        <a:cs typeface="Calibri"/>
                      </a:endParaRPr>
                    </a:p>
                  </a:txBody>
                  <a:tcPr marL="68580" marR="68580" marT="0" marB="0">
                    <a:lnL w="1270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marL="0" marR="64770" indent="0" algn="just">
                        <a:lnSpc>
                          <a:spcPct val="115000"/>
                        </a:lnSpc>
                        <a:spcBef>
                          <a:spcPts val="200"/>
                        </a:spcBef>
                        <a:spcAft>
                          <a:spcPts val="200"/>
                        </a:spcAft>
                      </a:pPr>
                      <a:r>
                        <a:rPr lang="en-GB" sz="1400">
                          <a:solidFill>
                            <a:srgbClr val="0D0D0D"/>
                          </a:solidFill>
                          <a:latin typeface="+mn-lt"/>
                          <a:ea typeface="Calibri"/>
                          <a:cs typeface="Calibri"/>
                        </a:rPr>
                        <a:t>$5,100</a:t>
                      </a:r>
                      <a:endParaRPr lang="en-US" sz="1400">
                        <a:solidFill>
                          <a:srgbClr val="0D0D0D"/>
                        </a:solidFill>
                        <a:latin typeface="+mn-lt"/>
                        <a:ea typeface="Calibri"/>
                        <a:cs typeface="Calibri"/>
                      </a:endParaRPr>
                    </a:p>
                  </a:txBody>
                  <a:tcPr marL="68580" marR="68580" marT="0" marB="0">
                    <a:lnL>
                      <a:noFill/>
                    </a:lnL>
                    <a:lnR w="1270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73709">
                <a:tc>
                  <a:txBody>
                    <a:bodyPr/>
                    <a:lstStyle/>
                    <a:p>
                      <a:pPr marL="0" marR="64770" indent="0" algn="just">
                        <a:lnSpc>
                          <a:spcPct val="115000"/>
                        </a:lnSpc>
                        <a:spcBef>
                          <a:spcPts val="200"/>
                        </a:spcBef>
                        <a:spcAft>
                          <a:spcPts val="200"/>
                        </a:spcAft>
                      </a:pPr>
                      <a:r>
                        <a:rPr lang="en-GB" sz="1400" dirty="0">
                          <a:solidFill>
                            <a:srgbClr val="0D0D0D"/>
                          </a:solidFill>
                          <a:latin typeface="+mn-lt"/>
                          <a:ea typeface="Calibri"/>
                          <a:cs typeface="Calibri"/>
                        </a:rPr>
                        <a:t>Upon execution of the Contract:</a:t>
                      </a:r>
                      <a:endParaRPr lang="en-US" sz="1400" dirty="0">
                        <a:solidFill>
                          <a:srgbClr val="0D0D0D"/>
                        </a:solidFill>
                        <a:latin typeface="+mn-lt"/>
                        <a:ea typeface="Calibri"/>
                        <a:cs typeface="Calibri"/>
                      </a:endParaRPr>
                    </a:p>
                  </a:txBody>
                  <a:tcPr marL="68580" marR="68580" marT="0" marB="0">
                    <a:lnL w="1270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marL="0" marR="64770" indent="0" algn="just">
                        <a:lnSpc>
                          <a:spcPct val="115000"/>
                        </a:lnSpc>
                        <a:spcBef>
                          <a:spcPts val="200"/>
                        </a:spcBef>
                        <a:spcAft>
                          <a:spcPts val="200"/>
                        </a:spcAft>
                      </a:pPr>
                      <a:r>
                        <a:rPr lang="en-GB" sz="1400">
                          <a:solidFill>
                            <a:srgbClr val="0D0D0D"/>
                          </a:solidFill>
                          <a:latin typeface="+mn-lt"/>
                          <a:ea typeface="Calibri"/>
                          <a:cs typeface="Calibri"/>
                        </a:rPr>
                        <a:t>$6,500</a:t>
                      </a:r>
                      <a:endParaRPr lang="en-US" sz="1400">
                        <a:solidFill>
                          <a:srgbClr val="0D0D0D"/>
                        </a:solidFill>
                        <a:latin typeface="+mn-lt"/>
                        <a:ea typeface="Calibri"/>
                        <a:cs typeface="Calibri"/>
                      </a:endParaRPr>
                    </a:p>
                  </a:txBody>
                  <a:tcPr marL="68580" marR="68580" marT="0" marB="0">
                    <a:lnL>
                      <a:noFill/>
                    </a:lnL>
                    <a:lnR w="1270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322114">
                <a:tc>
                  <a:txBody>
                    <a:bodyPr/>
                    <a:lstStyle/>
                    <a:p>
                      <a:pPr marL="0" marR="64770" indent="0" algn="just">
                        <a:lnSpc>
                          <a:spcPct val="115000"/>
                        </a:lnSpc>
                        <a:spcBef>
                          <a:spcPts val="200"/>
                        </a:spcBef>
                        <a:spcAft>
                          <a:spcPts val="200"/>
                        </a:spcAft>
                      </a:pPr>
                      <a:r>
                        <a:rPr lang="en-GB" sz="1400" dirty="0">
                          <a:solidFill>
                            <a:srgbClr val="0D0D0D"/>
                          </a:solidFill>
                          <a:latin typeface="+mn-lt"/>
                          <a:ea typeface="Calibri"/>
                          <a:cs typeface="Calibri"/>
                        </a:rPr>
                        <a:t>Upon execution of the Contract:</a:t>
                      </a:r>
                      <a:endParaRPr lang="en-US" sz="1400" dirty="0">
                        <a:solidFill>
                          <a:srgbClr val="0D0D0D"/>
                        </a:solidFill>
                        <a:latin typeface="+mn-lt"/>
                        <a:ea typeface="Calibri"/>
                        <a:cs typeface="Calibri"/>
                      </a:endParaRPr>
                    </a:p>
                  </a:txBody>
                  <a:tcPr marL="68580" marR="68580" marT="0" marB="0">
                    <a:lnL w="1270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marL="0" marR="64770" indent="0" algn="just">
                        <a:lnSpc>
                          <a:spcPct val="115000"/>
                        </a:lnSpc>
                        <a:spcBef>
                          <a:spcPts val="200"/>
                        </a:spcBef>
                        <a:spcAft>
                          <a:spcPts val="200"/>
                        </a:spcAft>
                      </a:pPr>
                      <a:r>
                        <a:rPr lang="en-GB" sz="1400" dirty="0">
                          <a:solidFill>
                            <a:srgbClr val="0D0D0D"/>
                          </a:solidFill>
                          <a:latin typeface="+mn-lt"/>
                          <a:ea typeface="Calibri"/>
                          <a:cs typeface="Calibri"/>
                        </a:rPr>
                        <a:t>$13,00</a:t>
                      </a:r>
                      <a:endParaRPr lang="en-US" sz="1400" dirty="0">
                        <a:solidFill>
                          <a:srgbClr val="0D0D0D"/>
                        </a:solidFill>
                        <a:latin typeface="+mn-lt"/>
                        <a:ea typeface="Calibri"/>
                        <a:cs typeface="Calibri"/>
                      </a:endParaRPr>
                    </a:p>
                  </a:txBody>
                  <a:tcPr marL="68580" marR="68580" marT="0" marB="0">
                    <a:lnL>
                      <a:noFill/>
                    </a:lnL>
                    <a:lnR w="1270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34065">
                <a:tc gridSpan="2">
                  <a:txBody>
                    <a:bodyPr/>
                    <a:lstStyle/>
                    <a:p>
                      <a:pPr marL="0" marR="64770" indent="0" algn="just" defTabSz="914400" rtl="0" eaLnBrk="1" fontAlgn="auto" latinLnBrk="0" hangingPunct="1">
                        <a:lnSpc>
                          <a:spcPct val="115000"/>
                        </a:lnSpc>
                        <a:spcBef>
                          <a:spcPts val="200"/>
                        </a:spcBef>
                        <a:spcAft>
                          <a:spcPts val="200"/>
                        </a:spcAft>
                        <a:buClrTx/>
                        <a:buSzTx/>
                        <a:buFontTx/>
                        <a:buNone/>
                        <a:tabLst/>
                        <a:defRPr/>
                      </a:pPr>
                      <a:r>
                        <a:rPr lang="en-US" sz="1400" dirty="0">
                          <a:solidFill>
                            <a:srgbClr val="0D0D0D"/>
                          </a:solidFill>
                          <a:latin typeface="+mn-lt"/>
                        </a:rPr>
                        <a:t>CONTRACTOR agrees to provide the CLIENT with a breakdown of all costs (i.e., materials </a:t>
                      </a:r>
                      <a:r>
                        <a:rPr lang="en-US" sz="1400" dirty="0" err="1">
                          <a:solidFill>
                            <a:srgbClr val="0D0D0D"/>
                          </a:solidFill>
                          <a:latin typeface="+mn-lt"/>
                        </a:rPr>
                        <a:t>labour</a:t>
                      </a:r>
                      <a:r>
                        <a:rPr lang="en-US" sz="1400" dirty="0">
                          <a:solidFill>
                            <a:srgbClr val="0D0D0D"/>
                          </a:solidFill>
                          <a:latin typeface="+mn-lt"/>
                        </a:rPr>
                        <a:t>) upon the CLIENT’s request.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indent="-228600">
                        <a:lnSpc>
                          <a:spcPct val="115000"/>
                        </a:lnSpc>
                      </a:pPr>
                      <a:endParaRPr lang="en-US" sz="1200" dirty="0">
                        <a:solidFill>
                          <a:srgbClr val="0D0D0D"/>
                        </a:solidFill>
                        <a:latin typeface="Calibri"/>
                      </a:endParaRPr>
                    </a:p>
                  </a:txBody>
                  <a:tcPr marL="68580" marR="68580" marT="0" marB="0">
                    <a:lnL>
                      <a:noFill/>
                    </a:lnL>
                    <a:lnR>
                      <a:noFill/>
                    </a:lnR>
                    <a:lnT>
                      <a:noFill/>
                    </a:lnT>
                    <a:lnB>
                      <a:noFill/>
                    </a:lnB>
                  </a:tcPr>
                </a:tc>
                <a:extLst>
                  <a:ext uri="{0D108BD9-81ED-4DB2-BD59-A6C34878D82A}">
                    <a16:rowId xmlns:a16="http://schemas.microsoft.com/office/drawing/2014/main" val="10005"/>
                  </a:ext>
                </a:extLst>
              </a:tr>
            </a:tbl>
          </a:graphicData>
        </a:graphic>
      </p:graphicFrame>
      <p:sp>
        <p:nvSpPr>
          <p:cNvPr id="3" name="Slide Number Placeholder 3">
            <a:extLst>
              <a:ext uri="{FF2B5EF4-FFF2-40B4-BE49-F238E27FC236}">
                <a16:creationId xmlns:a16="http://schemas.microsoft.com/office/drawing/2014/main" id="{E2449CDF-DC4E-014F-2CFB-67F1AED45AD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37</a:t>
            </a:fld>
            <a:endParaRPr lang="en-US" sz="900" dirty="0">
              <a:solidFill>
                <a:schemeClr val="tx2"/>
              </a:solidFill>
            </a:endParaRPr>
          </a:p>
        </p:txBody>
      </p:sp>
      <p:sp>
        <p:nvSpPr>
          <p:cNvPr id="4" name="Footer Placeholder 4">
            <a:extLst>
              <a:ext uri="{FF2B5EF4-FFF2-40B4-BE49-F238E27FC236}">
                <a16:creationId xmlns:a16="http://schemas.microsoft.com/office/drawing/2014/main" id="{5B1A231C-3649-E8C6-38C2-2FD86C1909E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Contract Terms on Progress Payments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sample progress payment schedule above provides for the details regarding the required advance payment and as well as the amount to be paid upon the completion of the project. The schedule also determines that $5,100 should be paid as progress payment once the construction project is already 50% complete. To determine the percentage of completion of the project, the actual cost incurred to date is usually divided by the total estimated project costs. </a:t>
            </a:r>
          </a:p>
        </p:txBody>
      </p:sp>
      <p:sp>
        <p:nvSpPr>
          <p:cNvPr id="3" name="Slide Number Placeholder 3">
            <a:extLst>
              <a:ext uri="{FF2B5EF4-FFF2-40B4-BE49-F238E27FC236}">
                <a16:creationId xmlns:a16="http://schemas.microsoft.com/office/drawing/2014/main" id="{C76E6334-5A6F-BF6F-6061-8E56A914A30F}"/>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38</a:t>
            </a:fld>
            <a:endParaRPr lang="en-US" sz="900" dirty="0">
              <a:solidFill>
                <a:schemeClr val="tx2"/>
              </a:solidFill>
            </a:endParaRPr>
          </a:p>
        </p:txBody>
      </p:sp>
      <p:sp>
        <p:nvSpPr>
          <p:cNvPr id="4" name="Footer Placeholder 4">
            <a:extLst>
              <a:ext uri="{FF2B5EF4-FFF2-40B4-BE49-F238E27FC236}">
                <a16:creationId xmlns:a16="http://schemas.microsoft.com/office/drawing/2014/main" id="{43C47AE5-1B99-43AB-5816-EE1FF192C21D}"/>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Laws on Progress Payments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000" dirty="0">
                <a:ea typeface="Open Sans" pitchFamily="34" charset="0"/>
                <a:cs typeface="Open Sans" pitchFamily="34" charset="0"/>
              </a:rPr>
              <a:t>The terms of the contract regarding progress payments may vary but, in no case, should these terms be against the provisions of the contract laws of their state or territory. </a:t>
            </a:r>
          </a:p>
        </p:txBody>
      </p:sp>
      <p:graphicFrame>
        <p:nvGraphicFramePr>
          <p:cNvPr id="7" name="Table 6"/>
          <p:cNvGraphicFramePr>
            <a:graphicFrameLocks noGrp="1"/>
          </p:cNvGraphicFramePr>
          <p:nvPr/>
        </p:nvGraphicFramePr>
        <p:xfrm>
          <a:off x="1935564" y="2757951"/>
          <a:ext cx="8432555" cy="3244850"/>
        </p:xfrm>
        <a:graphic>
          <a:graphicData uri="http://schemas.openxmlformats.org/drawingml/2006/table">
            <a:tbl>
              <a:tblPr/>
              <a:tblGrid>
                <a:gridCol w="8432555">
                  <a:extLst>
                    <a:ext uri="{9D8B030D-6E8A-4147-A177-3AD203B41FA5}">
                      <a16:colId xmlns:a16="http://schemas.microsoft.com/office/drawing/2014/main" val="20000"/>
                    </a:ext>
                  </a:extLst>
                </a:gridCol>
              </a:tblGrid>
              <a:tr h="2185071">
                <a:tc>
                  <a:txBody>
                    <a:bodyPr/>
                    <a:lstStyle/>
                    <a:p>
                      <a:pPr marL="0" marR="64770" indent="0" algn="just">
                        <a:lnSpc>
                          <a:spcPct val="115000"/>
                        </a:lnSpc>
                        <a:spcBef>
                          <a:spcPts val="600"/>
                        </a:spcBef>
                        <a:spcAft>
                          <a:spcPts val="600"/>
                        </a:spcAft>
                      </a:pPr>
                      <a:r>
                        <a:rPr lang="en-GB" sz="1600" b="1" dirty="0">
                          <a:solidFill>
                            <a:srgbClr val="0D0D0D"/>
                          </a:solidFill>
                          <a:latin typeface="Calibri"/>
                          <a:ea typeface="Calibri"/>
                          <a:cs typeface="Calibri"/>
                        </a:rPr>
                        <a:t>Case Study: Laws on Progress Payments</a:t>
                      </a:r>
                      <a:endParaRPr lang="en-US" sz="1600" dirty="0">
                        <a:solidFill>
                          <a:srgbClr val="0D0D0D"/>
                        </a:solidFill>
                        <a:latin typeface="Calibri"/>
                        <a:ea typeface="Calibri"/>
                        <a:cs typeface="Calibri"/>
                      </a:endParaRPr>
                    </a:p>
                    <a:p>
                      <a:pPr marL="0" marR="64770" indent="0" algn="just">
                        <a:lnSpc>
                          <a:spcPct val="115000"/>
                        </a:lnSpc>
                        <a:spcBef>
                          <a:spcPts val="600"/>
                        </a:spcBef>
                        <a:spcAft>
                          <a:spcPts val="600"/>
                        </a:spcAft>
                      </a:pPr>
                      <a:r>
                        <a:rPr lang="en-GB" sz="1600" dirty="0">
                          <a:solidFill>
                            <a:srgbClr val="0D0D0D"/>
                          </a:solidFill>
                          <a:latin typeface="Calibri"/>
                          <a:ea typeface="Calibri"/>
                          <a:cs typeface="Calibri"/>
                        </a:rPr>
                        <a:t>The total estimated project cost for a proposed project is $8,000. Your project is to develop a residential building in </a:t>
                      </a:r>
                      <a:r>
                        <a:rPr lang="en-GB" sz="1600" dirty="0" err="1">
                          <a:solidFill>
                            <a:srgbClr val="0D0D0D"/>
                          </a:solidFill>
                          <a:latin typeface="Calibri"/>
                          <a:ea typeface="Calibri"/>
                          <a:cs typeface="Calibri"/>
                        </a:rPr>
                        <a:t>Bunbury</a:t>
                      </a:r>
                      <a:r>
                        <a:rPr lang="en-GB" sz="1600" dirty="0">
                          <a:solidFill>
                            <a:srgbClr val="0D0D0D"/>
                          </a:solidFill>
                          <a:latin typeface="Calibri"/>
                          <a:ea typeface="Calibri"/>
                          <a:cs typeface="Calibri"/>
                        </a:rPr>
                        <a:t>, Western Australia.</a:t>
                      </a:r>
                      <a:endParaRPr lang="en-US" sz="1600" dirty="0">
                        <a:solidFill>
                          <a:srgbClr val="0D0D0D"/>
                        </a:solidFill>
                        <a:latin typeface="Calibri"/>
                        <a:ea typeface="Calibri"/>
                        <a:cs typeface="Calibri"/>
                      </a:endParaRPr>
                    </a:p>
                    <a:p>
                      <a:pPr marL="0" marR="64770" indent="0" algn="just">
                        <a:lnSpc>
                          <a:spcPct val="115000"/>
                        </a:lnSpc>
                        <a:spcBef>
                          <a:spcPts val="600"/>
                        </a:spcBef>
                        <a:spcAft>
                          <a:spcPts val="600"/>
                        </a:spcAft>
                      </a:pPr>
                      <a:r>
                        <a:rPr lang="en-GB" sz="1600" b="1" dirty="0">
                          <a:solidFill>
                            <a:srgbClr val="0D0D0D"/>
                          </a:solidFill>
                          <a:latin typeface="Calibri"/>
                          <a:ea typeface="Calibri"/>
                          <a:cs typeface="Calibri"/>
                        </a:rPr>
                        <a:t>Required:</a:t>
                      </a:r>
                      <a:r>
                        <a:rPr lang="en-GB" sz="1600" dirty="0">
                          <a:solidFill>
                            <a:srgbClr val="0D0D0D"/>
                          </a:solidFill>
                          <a:latin typeface="Calibri"/>
                          <a:ea typeface="Calibri"/>
                          <a:cs typeface="Calibri"/>
                        </a:rPr>
                        <a:t> Your client asked you to determine the required down payment for the proposed construction project.</a:t>
                      </a:r>
                      <a:endParaRPr lang="en-US" sz="1600" dirty="0">
                        <a:solidFill>
                          <a:srgbClr val="0D0D0D"/>
                        </a:solidFill>
                        <a:latin typeface="Calibri"/>
                        <a:ea typeface="Calibri"/>
                        <a:cs typeface="Calibri"/>
                      </a:endParaRPr>
                    </a:p>
                    <a:p>
                      <a:pPr marL="0" marR="64770" indent="0" algn="just">
                        <a:lnSpc>
                          <a:spcPct val="115000"/>
                        </a:lnSpc>
                        <a:spcBef>
                          <a:spcPts val="600"/>
                        </a:spcBef>
                        <a:spcAft>
                          <a:spcPts val="600"/>
                        </a:spcAft>
                      </a:pPr>
                      <a:r>
                        <a:rPr lang="en-GB" sz="1600" b="1" dirty="0">
                          <a:solidFill>
                            <a:srgbClr val="0D0D0D"/>
                          </a:solidFill>
                          <a:latin typeface="Calibri"/>
                          <a:ea typeface="Calibri"/>
                          <a:cs typeface="Calibri"/>
                        </a:rPr>
                        <a:t>Suggested Answer:  </a:t>
                      </a:r>
                      <a:r>
                        <a:rPr lang="en-GB" sz="1600" dirty="0">
                          <a:solidFill>
                            <a:srgbClr val="0D0D0D"/>
                          </a:solidFill>
                          <a:latin typeface="Calibri"/>
                          <a:ea typeface="Calibri"/>
                          <a:cs typeface="Calibri"/>
                        </a:rPr>
                        <a:t>The required down payment should not be greater than 6.5% of the total contract price. Builders of a home-dwelling in Western Australia are required to adhere to the provisions of the Home Building Contracts Act 1991. As per the Act, home building contracts valued between $7,500 and $500,000 should limit the required down payment to 6.5 % of the total contract price. </a:t>
                      </a:r>
                      <a:endParaRPr lang="en-US" sz="16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D9E2F3"/>
                    </a:solidFill>
                  </a:tcPr>
                </a:tc>
                <a:extLst>
                  <a:ext uri="{0D108BD9-81ED-4DB2-BD59-A6C34878D82A}">
                    <a16:rowId xmlns:a16="http://schemas.microsoft.com/office/drawing/2014/main" val="10000"/>
                  </a:ext>
                </a:extLst>
              </a:tr>
            </a:tbl>
          </a:graphicData>
        </a:graphic>
      </p:graphicFrame>
      <p:sp>
        <p:nvSpPr>
          <p:cNvPr id="3" name="Slide Number Placeholder 3">
            <a:extLst>
              <a:ext uri="{FF2B5EF4-FFF2-40B4-BE49-F238E27FC236}">
                <a16:creationId xmlns:a16="http://schemas.microsoft.com/office/drawing/2014/main" id="{D361C6C4-9EB7-CE13-9DF0-97B68DF28C6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39</a:t>
            </a:fld>
            <a:endParaRPr lang="en-US" sz="900" dirty="0">
              <a:solidFill>
                <a:schemeClr val="tx2"/>
              </a:solidFill>
            </a:endParaRPr>
          </a:p>
        </p:txBody>
      </p:sp>
      <p:sp>
        <p:nvSpPr>
          <p:cNvPr id="4" name="Footer Placeholder 4">
            <a:extLst>
              <a:ext uri="{FF2B5EF4-FFF2-40B4-BE49-F238E27FC236}">
                <a16:creationId xmlns:a16="http://schemas.microsoft.com/office/drawing/2014/main" id="{EED7142F-2F56-DCE9-F402-055ACAD5F667}"/>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Scheduling</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Scheduling is the process of planning how resources should be committed to various tasks over a period of time. Scheduling can be done by preparing a Construction Schedule. Preparing a Construction Schedule will help you:</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Coordinate the delivery time for materials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Allocate </a:t>
            </a:r>
            <a:r>
              <a:rPr lang="en-US" sz="2200" dirty="0" err="1">
                <a:ea typeface="Open Sans" pitchFamily="34" charset="0"/>
                <a:cs typeface="Open Sans" pitchFamily="34" charset="0"/>
              </a:rPr>
              <a:t>labour</a:t>
            </a:r>
            <a:r>
              <a:rPr lang="en-US" sz="2200" dirty="0">
                <a:ea typeface="Open Sans" pitchFamily="34" charset="0"/>
                <a:cs typeface="Open Sans" pitchFamily="34" charset="0"/>
              </a:rPr>
              <a:t> hours efficiently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Anticipate financing needs every period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 managing payment claims – Most contract terms concerning payment claims require that the progress of the project be determined. Accordingly, the progress of the project can be determined based on the costs incurred to the date of the project. </a:t>
            </a:r>
          </a:p>
        </p:txBody>
      </p:sp>
      <p:sp>
        <p:nvSpPr>
          <p:cNvPr id="3" name="Slide Number Placeholder 3">
            <a:extLst>
              <a:ext uri="{FF2B5EF4-FFF2-40B4-BE49-F238E27FC236}">
                <a16:creationId xmlns:a16="http://schemas.microsoft.com/office/drawing/2014/main" id="{8C6B6F19-8AFA-E01A-6AE1-D60B5BC5EA10}"/>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40</a:t>
            </a:fld>
            <a:endParaRPr lang="en-US" sz="900" dirty="0">
              <a:solidFill>
                <a:schemeClr val="tx2"/>
              </a:solidFill>
            </a:endParaRPr>
          </a:p>
        </p:txBody>
      </p:sp>
      <p:sp>
        <p:nvSpPr>
          <p:cNvPr id="4" name="Footer Placeholder 4">
            <a:extLst>
              <a:ext uri="{FF2B5EF4-FFF2-40B4-BE49-F238E27FC236}">
                <a16:creationId xmlns:a16="http://schemas.microsoft.com/office/drawing/2014/main" id="{F767A545-8198-4355-3C63-49C795B1152D}"/>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to Prepare a Construction Schedule</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5828071" cy="4117975"/>
          </a:xfrm>
        </p:spPr>
        <p:txBody>
          <a:bodyPr vert="horz" lIns="91440" tIns="45720" rIns="91440" bIns="45720" rtlCol="0" anchor="ctr">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Here is how you can prepare a Construction Schedule for a building and construction project:</a:t>
            </a:r>
          </a:p>
          <a:p>
            <a:pPr marL="909638" indent="-457200" algn="just">
              <a:lnSpc>
                <a:spcPct val="113000"/>
              </a:lnSpc>
              <a:spcBef>
                <a:spcPts val="600"/>
              </a:spcBef>
              <a:spcAft>
                <a:spcPts val="600"/>
              </a:spcAft>
              <a:buClr>
                <a:schemeClr val="accent2"/>
              </a:buClr>
              <a:buFont typeface="+mj-lt"/>
              <a:buAutoNum type="arabicPeriod"/>
            </a:pPr>
            <a:r>
              <a:rPr lang="en-US" sz="2200" dirty="0">
                <a:ea typeface="Open Sans" pitchFamily="34" charset="0"/>
                <a:cs typeface="Open Sans" pitchFamily="34" charset="0"/>
              </a:rPr>
              <a:t>Prepare and set up the Construction Schedule template.</a:t>
            </a:r>
          </a:p>
          <a:p>
            <a:pPr marL="909638" indent="-457200" algn="just">
              <a:lnSpc>
                <a:spcPct val="113000"/>
              </a:lnSpc>
              <a:spcBef>
                <a:spcPts val="600"/>
              </a:spcBef>
              <a:spcAft>
                <a:spcPts val="600"/>
              </a:spcAft>
              <a:buClr>
                <a:schemeClr val="accent2"/>
              </a:buClr>
              <a:buFont typeface="+mj-lt"/>
              <a:buAutoNum type="arabicPeriod"/>
            </a:pPr>
            <a:r>
              <a:rPr lang="en-US" sz="2200" dirty="0">
                <a:ea typeface="Open Sans" pitchFamily="34" charset="0"/>
                <a:cs typeface="Open Sans" pitchFamily="34" charset="0"/>
              </a:rPr>
              <a:t>Gather information by reviewing the project budget and schedule of progress payments.</a:t>
            </a:r>
          </a:p>
          <a:p>
            <a:pPr marL="909638" indent="-457200" algn="just">
              <a:lnSpc>
                <a:spcPct val="113000"/>
              </a:lnSpc>
              <a:spcBef>
                <a:spcPts val="600"/>
              </a:spcBef>
              <a:spcAft>
                <a:spcPts val="600"/>
              </a:spcAft>
              <a:buClr>
                <a:schemeClr val="accent2"/>
              </a:buClr>
              <a:buFont typeface="+mj-lt"/>
              <a:buAutoNum type="arabicPeriod"/>
            </a:pPr>
            <a:r>
              <a:rPr lang="en-US" sz="2200" dirty="0">
                <a:ea typeface="Open Sans" pitchFamily="34" charset="0"/>
                <a:cs typeface="Open Sans" pitchFamily="34" charset="0"/>
              </a:rPr>
              <a:t>Allocate the expenses and enter all relevant data into the Construction Schedule.</a:t>
            </a:r>
          </a:p>
        </p:txBody>
      </p:sp>
      <p:pic>
        <p:nvPicPr>
          <p:cNvPr id="7" name="Picture 6" descr="Graphical user interface&#10;&#10;Description automatically generated"/>
          <p:cNvPicPr/>
          <p:nvPr/>
        </p:nvPicPr>
        <p:blipFill>
          <a:blip r:embed="rId2" cstate="screen">
            <a:extLst>
              <a:ext uri="{28A0092B-C50C-407E-A947-70E740481C1C}">
                <a14:useLocalDpi xmlns:a14="http://schemas.microsoft.com/office/drawing/2010/main"/>
              </a:ext>
            </a:extLst>
          </a:blip>
          <a:stretch>
            <a:fillRect/>
          </a:stretch>
        </p:blipFill>
        <p:spPr>
          <a:xfrm>
            <a:off x="7109071" y="2282415"/>
            <a:ext cx="4173349" cy="3130243"/>
          </a:xfrm>
          <a:prstGeom prst="rect">
            <a:avLst/>
          </a:prstGeom>
        </p:spPr>
      </p:pic>
      <p:sp>
        <p:nvSpPr>
          <p:cNvPr id="3" name="Slide Number Placeholder 3">
            <a:extLst>
              <a:ext uri="{FF2B5EF4-FFF2-40B4-BE49-F238E27FC236}">
                <a16:creationId xmlns:a16="http://schemas.microsoft.com/office/drawing/2014/main" id="{D6415033-58AA-EA48-0321-3ED225C6AE7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41</a:t>
            </a:fld>
            <a:endParaRPr lang="en-US" sz="900" dirty="0">
              <a:solidFill>
                <a:schemeClr val="tx2"/>
              </a:solidFill>
            </a:endParaRPr>
          </a:p>
        </p:txBody>
      </p:sp>
      <p:sp>
        <p:nvSpPr>
          <p:cNvPr id="4" name="Footer Placeholder 4">
            <a:extLst>
              <a:ext uri="{FF2B5EF4-FFF2-40B4-BE49-F238E27FC236}">
                <a16:creationId xmlns:a16="http://schemas.microsoft.com/office/drawing/2014/main" id="{C4D79423-1A30-1A60-70E5-F1B37BF9FBAF}"/>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Preparing and Setting up the Construction Schedule Template</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first thing to do in preparing a Construction Schedule is to set up the template. Access the Construction Schedule template of your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and modify its structure according to the specific requirements of the project.</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Here are some of the other things to do when setting up your template: </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Set up the important dates of the construction project </a:t>
            </a:r>
            <a:r>
              <a:rPr lang="en-US" sz="2200" dirty="0">
                <a:ea typeface="Open Sans" pitchFamily="34" charset="0"/>
                <a:cs typeface="Open Sans" pitchFamily="34" charset="0"/>
              </a:rPr>
              <a:t>(E.g., start date, completion date, etc.). The important dates of a construction project are indicated in the construction contract and other related documents. </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List down the tasks to undertake to complete the project</a:t>
            </a:r>
            <a:r>
              <a:rPr lang="en-US" sz="2200" dirty="0">
                <a:ea typeface="Open Sans" pitchFamily="34" charset="0"/>
                <a:cs typeface="Open Sans" pitchFamily="34" charset="0"/>
              </a:rPr>
              <a:t>. The cost components in the constructions schedule can be presented in a variety of ways. Ideally, the construction cost should be allocated per task. By breaking down the project into specific tasks, you should be able to easily estimate and identify when certain expenses will be incurred over the life of the project since the sequence of the tasks can be easily determined.</a:t>
            </a:r>
          </a:p>
        </p:txBody>
      </p:sp>
      <p:sp>
        <p:nvSpPr>
          <p:cNvPr id="3" name="Slide Number Placeholder 3">
            <a:extLst>
              <a:ext uri="{FF2B5EF4-FFF2-40B4-BE49-F238E27FC236}">
                <a16:creationId xmlns:a16="http://schemas.microsoft.com/office/drawing/2014/main" id="{17ECA339-ECB9-A147-2E07-3419327D270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42</a:t>
            </a:fld>
            <a:endParaRPr lang="en-US" sz="900" dirty="0">
              <a:solidFill>
                <a:schemeClr val="tx2"/>
              </a:solidFill>
            </a:endParaRPr>
          </a:p>
        </p:txBody>
      </p:sp>
      <p:sp>
        <p:nvSpPr>
          <p:cNvPr id="4" name="Footer Placeholder 4">
            <a:extLst>
              <a:ext uri="{FF2B5EF4-FFF2-40B4-BE49-F238E27FC236}">
                <a16:creationId xmlns:a16="http://schemas.microsoft.com/office/drawing/2014/main" id="{855C6E56-F5B1-FBA2-AB59-41D92B1CA9F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Preparing and Setting up the Construction Schedule Template</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10000"/>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Choose how you want to allocate project expenses</a:t>
            </a:r>
            <a:r>
              <a:rPr lang="en-US" sz="2200" dirty="0">
                <a:ea typeface="Open Sans" pitchFamily="34" charset="0"/>
                <a:cs typeface="Open Sans" pitchFamily="34" charset="0"/>
              </a:rPr>
              <a:t>. Label each column heading based on how the project expenses will be allocated — whether it is allocated on a daily, weekly, monthly, quarterly or annual basis. As for most small projects, which are anticipated to be completed in a week, the project expenses would be allocated on a daily basis. If such is the case, the column headings should be </a:t>
            </a:r>
            <a:r>
              <a:rPr lang="en-US" sz="2200" dirty="0" err="1">
                <a:ea typeface="Open Sans" pitchFamily="34" charset="0"/>
                <a:cs typeface="Open Sans" pitchFamily="34" charset="0"/>
              </a:rPr>
              <a:t>labelled</a:t>
            </a:r>
            <a:r>
              <a:rPr lang="en-US" sz="2200" dirty="0">
                <a:ea typeface="Open Sans" pitchFamily="34" charset="0"/>
                <a:cs typeface="Open Sans" pitchFamily="34" charset="0"/>
              </a:rPr>
              <a:t> as Monday, Wednesday, Tuesday, and so on and so forth, plus their corresponding dates.</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The constructions schedule can also include other details about each task</a:t>
            </a:r>
            <a:r>
              <a:rPr lang="en-US" sz="2200" dirty="0">
                <a:ea typeface="Open Sans" pitchFamily="34" charset="0"/>
                <a:cs typeface="Open Sans" pitchFamily="34" charset="0"/>
              </a:rPr>
              <a:t>. This may include total allocated </a:t>
            </a:r>
            <a:r>
              <a:rPr lang="en-US" sz="2200" dirty="0" err="1">
                <a:ea typeface="Open Sans" pitchFamily="34" charset="0"/>
                <a:cs typeface="Open Sans" pitchFamily="34" charset="0"/>
              </a:rPr>
              <a:t>labour</a:t>
            </a:r>
            <a:r>
              <a:rPr lang="en-US" sz="2200" dirty="0">
                <a:ea typeface="Open Sans" pitchFamily="34" charset="0"/>
                <a:cs typeface="Open Sans" pitchFamily="34" charset="0"/>
              </a:rPr>
              <a:t> hours, total units of materials to be used in the construction, name of the supplier, estimated delivery time, productivity rate, etc.</a:t>
            </a:r>
          </a:p>
          <a:p>
            <a:pPr marL="514350" indent="-342900" algn="just">
              <a:lnSpc>
                <a:spcPct val="113000"/>
              </a:lnSpc>
              <a:spcBef>
                <a:spcPts val="600"/>
              </a:spcBef>
              <a:spcAft>
                <a:spcPts val="600"/>
              </a:spcAft>
              <a:buClr>
                <a:schemeClr val="accent2"/>
              </a:buClr>
              <a:buFont typeface="Wingdings" pitchFamily="2" charset="2"/>
              <a:buChar char="§"/>
            </a:pPr>
            <a:r>
              <a:rPr lang="en-US" sz="2200" b="1" dirty="0">
                <a:ea typeface="Open Sans" pitchFamily="34" charset="0"/>
                <a:cs typeface="Open Sans" pitchFamily="34" charset="0"/>
              </a:rPr>
              <a:t>IMPORTANT</a:t>
            </a:r>
            <a:r>
              <a:rPr lang="en-US" sz="2200" dirty="0">
                <a:ea typeface="Open Sans" pitchFamily="34" charset="0"/>
                <a:cs typeface="Open Sans" pitchFamily="34" charset="0"/>
              </a:rPr>
              <a:t>: Construction Schedules are usually presented using a Gantt Chart, but there are a lot of other tools that you can use when preparing a construction schedule.</a:t>
            </a:r>
          </a:p>
        </p:txBody>
      </p:sp>
      <p:sp>
        <p:nvSpPr>
          <p:cNvPr id="3" name="Slide Number Placeholder 3">
            <a:extLst>
              <a:ext uri="{FF2B5EF4-FFF2-40B4-BE49-F238E27FC236}">
                <a16:creationId xmlns:a16="http://schemas.microsoft.com/office/drawing/2014/main" id="{BE426757-993B-8D9B-31FE-31BE00378980}"/>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43</a:t>
            </a:fld>
            <a:endParaRPr lang="en-US" sz="900" dirty="0">
              <a:solidFill>
                <a:schemeClr val="tx2"/>
              </a:solidFill>
            </a:endParaRPr>
          </a:p>
        </p:txBody>
      </p:sp>
      <p:sp>
        <p:nvSpPr>
          <p:cNvPr id="4" name="Footer Placeholder 4">
            <a:extLst>
              <a:ext uri="{FF2B5EF4-FFF2-40B4-BE49-F238E27FC236}">
                <a16:creationId xmlns:a16="http://schemas.microsoft.com/office/drawing/2014/main" id="{4E6722D9-9E9B-BD2D-8C54-86004CEACB5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Gathering Information</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To gather pertinent information for the construction schedule, you will need to review the project budget and schedule of progress payments. The project budget shall tell you the details regarding the costs that will be allocated while the progress payment schedule from the contract should tell you how much of the total contract price should be partially received for each period. Hence, you review the project budget and the progress payment schedule in order to gather the following information: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materials, </a:t>
            </a:r>
            <a:r>
              <a:rPr lang="en-US" sz="2200" dirty="0" err="1">
                <a:ea typeface="Open Sans" pitchFamily="34" charset="0"/>
                <a:cs typeface="Open Sans" pitchFamily="34" charset="0"/>
              </a:rPr>
              <a:t>labour</a:t>
            </a:r>
            <a:r>
              <a:rPr lang="en-US" sz="2200" dirty="0">
                <a:ea typeface="Open Sans" pitchFamily="34" charset="0"/>
                <a:cs typeface="Open Sans" pitchFamily="34" charset="0"/>
              </a:rPr>
              <a:t>, other construction cost associated with each project task</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quantity of </a:t>
            </a:r>
            <a:r>
              <a:rPr lang="en-US" sz="2200" dirty="0" err="1">
                <a:ea typeface="Open Sans" pitchFamily="34" charset="0"/>
                <a:cs typeface="Open Sans" pitchFamily="34" charset="0"/>
              </a:rPr>
              <a:t>labour</a:t>
            </a:r>
            <a:r>
              <a:rPr lang="en-US" sz="2200" dirty="0">
                <a:ea typeface="Open Sans" pitchFamily="34" charset="0"/>
                <a:cs typeface="Open Sans" pitchFamily="34" charset="0"/>
              </a:rPr>
              <a:t> and materials needed to complete each project task</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amount of progress payment that can be claimed upon completing certain tasks</a:t>
            </a:r>
          </a:p>
        </p:txBody>
      </p:sp>
      <p:sp>
        <p:nvSpPr>
          <p:cNvPr id="3" name="Slide Number Placeholder 3">
            <a:extLst>
              <a:ext uri="{FF2B5EF4-FFF2-40B4-BE49-F238E27FC236}">
                <a16:creationId xmlns:a16="http://schemas.microsoft.com/office/drawing/2014/main" id="{62E4746D-EEE7-FCE8-C163-5108AB21F3F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44</a:t>
            </a:fld>
            <a:endParaRPr lang="en-US" sz="900" dirty="0">
              <a:solidFill>
                <a:schemeClr val="tx2"/>
              </a:solidFill>
            </a:endParaRPr>
          </a:p>
        </p:txBody>
      </p:sp>
      <p:sp>
        <p:nvSpPr>
          <p:cNvPr id="4" name="Footer Placeholder 4">
            <a:extLst>
              <a:ext uri="{FF2B5EF4-FFF2-40B4-BE49-F238E27FC236}">
                <a16:creationId xmlns:a16="http://schemas.microsoft.com/office/drawing/2014/main" id="{23B3F35F-7938-9EFE-F4C4-C456A5D4670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Allocating Expenses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5695335" cy="4117975"/>
          </a:xfrm>
        </p:spPr>
        <p:txBody>
          <a:bodyPr vert="horz" lIns="91440" tIns="45720" rIns="91440" bIns="45720" rtlCol="0"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After preparing the template and reviewing all related documents, you now need to enter all relevant data into your Construction Schedule. Take the costs of materials, </a:t>
            </a:r>
            <a:r>
              <a:rPr lang="en-US" sz="2200" dirty="0" err="1">
                <a:ea typeface="Open Sans" pitchFamily="34" charset="0"/>
                <a:cs typeface="Open Sans" pitchFamily="34" charset="0"/>
              </a:rPr>
              <a:t>labour</a:t>
            </a:r>
            <a:r>
              <a:rPr lang="en-US" sz="2200" dirty="0">
                <a:ea typeface="Open Sans" pitchFamily="34" charset="0"/>
                <a:cs typeface="Open Sans" pitchFamily="34" charset="0"/>
              </a:rPr>
              <a:t>, and other expenses that will be incurred for each project task. To determine when these expenses will be incurred, you will have to provide estimates for the start and completion date of each task. To do this, you will need to demonstrate your knowledge in the inner workings of each task, review historical data (i.e. base your estimates on previous projects) and consult with the team and the subcontractors and ask them to provide for their own estimates.</a:t>
            </a:r>
          </a:p>
        </p:txBody>
      </p:sp>
      <p:pic>
        <p:nvPicPr>
          <p:cNvPr id="7" name="Picture 6" descr="A picture containing text, table, person, indoor&#10;&#10;Description automatically generated"/>
          <p:cNvPicPr/>
          <p:nvPr/>
        </p:nvPicPr>
        <p:blipFill>
          <a:blip r:embed="rId2" cstate="screen">
            <a:extLst>
              <a:ext uri="{28A0092B-C50C-407E-A947-70E740481C1C}">
                <a14:useLocalDpi xmlns:a14="http://schemas.microsoft.com/office/drawing/2010/main"/>
              </a:ext>
            </a:extLst>
          </a:blip>
          <a:stretch>
            <a:fillRect/>
          </a:stretch>
        </p:blipFill>
        <p:spPr>
          <a:xfrm>
            <a:off x="6976683" y="2197028"/>
            <a:ext cx="4202594" cy="2801574"/>
          </a:xfrm>
          <a:prstGeom prst="rect">
            <a:avLst/>
          </a:prstGeom>
        </p:spPr>
      </p:pic>
      <p:sp>
        <p:nvSpPr>
          <p:cNvPr id="3" name="Slide Number Placeholder 3">
            <a:extLst>
              <a:ext uri="{FF2B5EF4-FFF2-40B4-BE49-F238E27FC236}">
                <a16:creationId xmlns:a16="http://schemas.microsoft.com/office/drawing/2014/main" id="{D2241F2F-086B-DCBD-0079-AB43E5C170F0}"/>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45</a:t>
            </a:fld>
            <a:endParaRPr lang="en-US" sz="900" dirty="0">
              <a:solidFill>
                <a:schemeClr val="tx2"/>
              </a:solidFill>
            </a:endParaRPr>
          </a:p>
        </p:txBody>
      </p:sp>
      <p:sp>
        <p:nvSpPr>
          <p:cNvPr id="4" name="Footer Placeholder 4">
            <a:extLst>
              <a:ext uri="{FF2B5EF4-FFF2-40B4-BE49-F238E27FC236}">
                <a16:creationId xmlns:a16="http://schemas.microsoft.com/office/drawing/2014/main" id="{19CDE1A2-91E5-08AF-E38E-8CECEB039D6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Case Study: Allocating Expenses</a:t>
            </a:r>
          </a:p>
        </p:txBody>
      </p:sp>
      <p:graphicFrame>
        <p:nvGraphicFramePr>
          <p:cNvPr id="8" name="Table 7"/>
          <p:cNvGraphicFramePr>
            <a:graphicFrameLocks noGrp="1"/>
          </p:cNvGraphicFramePr>
          <p:nvPr/>
        </p:nvGraphicFramePr>
        <p:xfrm>
          <a:off x="925707" y="1497617"/>
          <a:ext cx="10692581" cy="4555267"/>
        </p:xfrm>
        <a:graphic>
          <a:graphicData uri="http://schemas.openxmlformats.org/drawingml/2006/table">
            <a:tbl>
              <a:tblPr/>
              <a:tblGrid>
                <a:gridCol w="3280533">
                  <a:extLst>
                    <a:ext uri="{9D8B030D-6E8A-4147-A177-3AD203B41FA5}">
                      <a16:colId xmlns:a16="http://schemas.microsoft.com/office/drawing/2014/main" val="20000"/>
                    </a:ext>
                  </a:extLst>
                </a:gridCol>
                <a:gridCol w="2880360">
                  <a:extLst>
                    <a:ext uri="{9D8B030D-6E8A-4147-A177-3AD203B41FA5}">
                      <a16:colId xmlns:a16="http://schemas.microsoft.com/office/drawing/2014/main" val="20001"/>
                    </a:ext>
                  </a:extLst>
                </a:gridCol>
                <a:gridCol w="2333108">
                  <a:extLst>
                    <a:ext uri="{9D8B030D-6E8A-4147-A177-3AD203B41FA5}">
                      <a16:colId xmlns:a16="http://schemas.microsoft.com/office/drawing/2014/main" val="20002"/>
                    </a:ext>
                  </a:extLst>
                </a:gridCol>
                <a:gridCol w="2198580">
                  <a:extLst>
                    <a:ext uri="{9D8B030D-6E8A-4147-A177-3AD203B41FA5}">
                      <a16:colId xmlns:a16="http://schemas.microsoft.com/office/drawing/2014/main" val="20003"/>
                    </a:ext>
                  </a:extLst>
                </a:gridCol>
              </a:tblGrid>
              <a:tr h="503195">
                <a:tc gridSpan="4">
                  <a:txBody>
                    <a:bodyPr/>
                    <a:lstStyle/>
                    <a:p>
                      <a:pPr marL="0" marR="64770" indent="0" algn="just">
                        <a:lnSpc>
                          <a:spcPct val="115000"/>
                        </a:lnSpc>
                        <a:spcBef>
                          <a:spcPts val="150"/>
                        </a:spcBef>
                        <a:spcAft>
                          <a:spcPts val="150"/>
                        </a:spcAft>
                      </a:pPr>
                      <a:r>
                        <a:rPr lang="en-GB" sz="1000" b="1" dirty="0">
                          <a:solidFill>
                            <a:srgbClr val="0D0D0D"/>
                          </a:solidFill>
                          <a:latin typeface="Calibri"/>
                          <a:ea typeface="Calibri"/>
                          <a:cs typeface="Calibri"/>
                        </a:rPr>
                        <a:t>Case Study: Allocating Expenses</a:t>
                      </a:r>
                      <a:endParaRPr lang="en-US" sz="1000" dirty="0">
                        <a:solidFill>
                          <a:srgbClr val="0D0D0D"/>
                        </a:solidFill>
                        <a:latin typeface="Calibri"/>
                        <a:ea typeface="Calibri"/>
                        <a:cs typeface="Calibri"/>
                      </a:endParaRPr>
                    </a:p>
                    <a:p>
                      <a:pPr marL="0" marR="64770" indent="0" algn="just">
                        <a:lnSpc>
                          <a:spcPct val="115000"/>
                        </a:lnSpc>
                        <a:spcBef>
                          <a:spcPts val="150"/>
                        </a:spcBef>
                        <a:spcAft>
                          <a:spcPts val="150"/>
                        </a:spcAft>
                      </a:pPr>
                      <a:r>
                        <a:rPr lang="en-GB" sz="1000" dirty="0">
                          <a:solidFill>
                            <a:srgbClr val="0D0D0D"/>
                          </a:solidFill>
                          <a:latin typeface="Calibri"/>
                          <a:ea typeface="Calibri"/>
                          <a:cs typeface="Calibri"/>
                        </a:rPr>
                        <a:t>After reviewing the project budget and schedule of progress payments, you have gathered the following information for the ABC building project:</a:t>
                      </a:r>
                      <a:endParaRPr lang="en-US" sz="1000" dirty="0">
                        <a:solidFill>
                          <a:srgbClr val="0D0D0D"/>
                        </a:solidFill>
                        <a:latin typeface="Calibri"/>
                        <a:ea typeface="Calibri"/>
                        <a:cs typeface="Calibri"/>
                      </a:endParaRPr>
                    </a:p>
                  </a:txBody>
                  <a:tcPr marL="23306" marR="23306"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hMerge="1">
                  <a:txBody>
                    <a:bodyPr/>
                    <a:lstStyle/>
                    <a:p>
                      <a:endParaRPr lang="en-US" sz="1600" dirty="0"/>
                    </a:p>
                  </a:txBody>
                  <a:tcPr marL="31075" marR="31075" marT="15538" marB="15538">
                    <a:lnL w="12700" cap="flat" cmpd="sng" algn="ctr">
                      <a:solidFill>
                        <a:srgbClr val="A6A6A6"/>
                      </a:solidFill>
                      <a:prstDash val="solid"/>
                      <a:round/>
                      <a:headEnd type="none" w="med" len="med"/>
                      <a:tailEnd type="none" w="med" len="med"/>
                    </a:lnL>
                    <a:lnB w="12700" cap="flat" cmpd="sng" algn="ctr">
                      <a:solidFill>
                        <a:srgbClr val="D9E2F3"/>
                      </a:solidFill>
                      <a:prstDash val="solid"/>
                      <a:round/>
                      <a:headEnd type="none" w="med" len="med"/>
                      <a:tailEnd type="none" w="med" len="med"/>
                    </a:lnB>
                  </a:tcPr>
                </a:tc>
                <a:tc hMerge="1">
                  <a:txBody>
                    <a:bodyPr/>
                    <a:lstStyle/>
                    <a:p>
                      <a:endParaRPr lang="en-US" sz="1600" dirty="0"/>
                    </a:p>
                  </a:txBody>
                  <a:tcPr marL="31075" marR="31075" marT="15538" marB="15538">
                    <a:lnB w="12700" cap="flat" cmpd="sng" algn="ctr">
                      <a:solidFill>
                        <a:srgbClr val="D9E2F3"/>
                      </a:solidFill>
                      <a:prstDash val="solid"/>
                      <a:round/>
                      <a:headEnd type="none" w="med" len="med"/>
                      <a:tailEnd type="none" w="med" len="med"/>
                    </a:lnB>
                  </a:tcPr>
                </a:tc>
                <a:tc hMerge="1">
                  <a:txBody>
                    <a:bodyPr/>
                    <a:lstStyle/>
                    <a:p>
                      <a:endParaRPr lang="en-US" sz="1600" dirty="0"/>
                    </a:p>
                  </a:txBody>
                  <a:tcPr marL="31075" marR="31075" marT="15538" marB="15538">
                    <a:lnB w="12700" cap="flat" cmpd="sng" algn="ctr">
                      <a:solidFill>
                        <a:srgbClr val="D9E2F3"/>
                      </a:solidFill>
                      <a:prstDash val="solid"/>
                      <a:round/>
                      <a:headEnd type="none" w="med" len="med"/>
                      <a:tailEnd type="none" w="med" len="med"/>
                    </a:lnB>
                  </a:tcPr>
                </a:tc>
                <a:extLst>
                  <a:ext uri="{0D108BD9-81ED-4DB2-BD59-A6C34878D82A}">
                    <a16:rowId xmlns:a16="http://schemas.microsoft.com/office/drawing/2014/main" val="10000"/>
                  </a:ext>
                </a:extLst>
              </a:tr>
              <a:tr h="447517">
                <a:tc>
                  <a:txBody>
                    <a:bodyPr/>
                    <a:lstStyle/>
                    <a:p>
                      <a:pPr marL="457200" marR="0" indent="0">
                        <a:lnSpc>
                          <a:spcPct val="115000"/>
                        </a:lnSpc>
                        <a:spcBef>
                          <a:spcPts val="150"/>
                        </a:spcBef>
                        <a:spcAft>
                          <a:spcPts val="150"/>
                        </a:spcAft>
                      </a:pPr>
                      <a:r>
                        <a:rPr lang="en-GB" sz="1000" b="1">
                          <a:solidFill>
                            <a:srgbClr val="0D0D0D"/>
                          </a:solidFill>
                          <a:latin typeface="Calibri"/>
                          <a:ea typeface="Calibri"/>
                          <a:cs typeface="Calibri"/>
                        </a:rPr>
                        <a:t>Project Task</a:t>
                      </a:r>
                      <a:endParaRPr lang="en-US" sz="1000">
                        <a:solidFill>
                          <a:srgbClr val="0D0D0D"/>
                        </a:solidFill>
                        <a:latin typeface="Calibri"/>
                        <a:ea typeface="Calibri"/>
                        <a:cs typeface="Calibri"/>
                      </a:endParaRPr>
                    </a:p>
                  </a:txBody>
                  <a:tcPr marL="23306" marR="23306" marT="0" marB="0">
                    <a:lnL w="63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0" indent="0" algn="ctr">
                        <a:lnSpc>
                          <a:spcPct val="115000"/>
                        </a:lnSpc>
                        <a:spcBef>
                          <a:spcPts val="150"/>
                        </a:spcBef>
                        <a:spcAft>
                          <a:spcPts val="150"/>
                        </a:spcAft>
                      </a:pPr>
                      <a:r>
                        <a:rPr lang="en-GB" sz="1000" b="1" dirty="0">
                          <a:solidFill>
                            <a:srgbClr val="0D0D0D"/>
                          </a:solidFill>
                          <a:latin typeface="Calibri"/>
                          <a:ea typeface="Calibri"/>
                          <a:cs typeface="Calibri"/>
                        </a:rPr>
                        <a:t>Duration</a:t>
                      </a:r>
                      <a:endParaRPr lang="en-US" sz="1000" dirty="0">
                        <a:solidFill>
                          <a:srgbClr val="0D0D0D"/>
                        </a:solidFill>
                        <a:latin typeface="Calibri"/>
                        <a:ea typeface="Calibri"/>
                        <a:cs typeface="Calibri"/>
                      </a:endParaRPr>
                    </a:p>
                  </a:txBody>
                  <a:tcPr marL="23306" marR="23306"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0" indent="0" algn="ctr">
                        <a:lnSpc>
                          <a:spcPct val="115000"/>
                        </a:lnSpc>
                        <a:spcBef>
                          <a:spcPts val="150"/>
                        </a:spcBef>
                        <a:spcAft>
                          <a:spcPts val="150"/>
                        </a:spcAft>
                      </a:pPr>
                      <a:r>
                        <a:rPr lang="en-GB" sz="1000" b="1">
                          <a:solidFill>
                            <a:srgbClr val="0D0D0D"/>
                          </a:solidFill>
                          <a:latin typeface="Calibri"/>
                          <a:ea typeface="Calibri"/>
                          <a:cs typeface="Calibri"/>
                        </a:rPr>
                        <a:t>Cost</a:t>
                      </a:r>
                      <a:endParaRPr lang="en-US" sz="1000">
                        <a:solidFill>
                          <a:srgbClr val="0D0D0D"/>
                        </a:solidFill>
                        <a:latin typeface="Calibri"/>
                        <a:ea typeface="Calibri"/>
                        <a:cs typeface="Calibri"/>
                      </a:endParaRPr>
                    </a:p>
                  </a:txBody>
                  <a:tcPr marL="23306" marR="23306"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0" indent="0" algn="ctr">
                        <a:lnSpc>
                          <a:spcPct val="115000"/>
                        </a:lnSpc>
                        <a:spcBef>
                          <a:spcPts val="150"/>
                        </a:spcBef>
                        <a:spcAft>
                          <a:spcPts val="150"/>
                        </a:spcAft>
                      </a:pPr>
                      <a:r>
                        <a:rPr lang="en-GB" sz="1000" b="1">
                          <a:solidFill>
                            <a:srgbClr val="0D0D0D"/>
                          </a:solidFill>
                          <a:latin typeface="Calibri"/>
                          <a:ea typeface="Calibri"/>
                          <a:cs typeface="Calibri"/>
                        </a:rPr>
                        <a:t>Progress Payment Upon Completion of Task</a:t>
                      </a:r>
                      <a:endParaRPr lang="en-US" sz="1000">
                        <a:solidFill>
                          <a:srgbClr val="0D0D0D"/>
                        </a:solidFill>
                        <a:latin typeface="Calibri"/>
                        <a:ea typeface="Calibri"/>
                        <a:cs typeface="Calibri"/>
                      </a:endParaRPr>
                    </a:p>
                  </a:txBody>
                  <a:tcPr marL="23306" marR="23306" marT="0" marB="0">
                    <a:lnL w="1270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extLst>
                  <a:ext uri="{0D108BD9-81ED-4DB2-BD59-A6C34878D82A}">
                    <a16:rowId xmlns:a16="http://schemas.microsoft.com/office/drawing/2014/main" val="10001"/>
                  </a:ext>
                </a:extLst>
              </a:tr>
              <a:tr h="217008">
                <a:tc>
                  <a:txBody>
                    <a:bodyPr/>
                    <a:lstStyle/>
                    <a:p>
                      <a:pPr marL="457200" marR="0" indent="0">
                        <a:lnSpc>
                          <a:spcPct val="115000"/>
                        </a:lnSpc>
                        <a:spcBef>
                          <a:spcPts val="150"/>
                        </a:spcBef>
                        <a:spcAft>
                          <a:spcPts val="150"/>
                        </a:spcAft>
                      </a:pPr>
                      <a:r>
                        <a:rPr lang="en-GB" sz="1000">
                          <a:solidFill>
                            <a:srgbClr val="0D0D0D"/>
                          </a:solidFill>
                          <a:latin typeface="Calibri"/>
                          <a:ea typeface="Calibri"/>
                          <a:cs typeface="Calibri"/>
                        </a:rPr>
                        <a:t>Foundation</a:t>
                      </a:r>
                      <a:endParaRPr lang="en-US" sz="1000">
                        <a:solidFill>
                          <a:srgbClr val="0D0D0D"/>
                        </a:solidFill>
                        <a:latin typeface="Calibri"/>
                        <a:ea typeface="Calibri"/>
                        <a:cs typeface="Calibri"/>
                      </a:endParaRPr>
                    </a:p>
                  </a:txBody>
                  <a:tcPr marL="23306" marR="23306" marT="0" marB="0">
                    <a:lnL w="63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0" indent="0" algn="ctr">
                        <a:lnSpc>
                          <a:spcPct val="115000"/>
                        </a:lnSpc>
                        <a:spcBef>
                          <a:spcPts val="150"/>
                        </a:spcBef>
                        <a:spcAft>
                          <a:spcPts val="150"/>
                        </a:spcAft>
                      </a:pPr>
                      <a:r>
                        <a:rPr lang="en-GB" sz="1000">
                          <a:solidFill>
                            <a:srgbClr val="0D0D0D"/>
                          </a:solidFill>
                          <a:latin typeface="Calibri"/>
                          <a:ea typeface="Calibri"/>
                          <a:cs typeface="Calibri"/>
                        </a:rPr>
                        <a:t>One month</a:t>
                      </a:r>
                      <a:endParaRPr lang="en-US" sz="1000">
                        <a:solidFill>
                          <a:srgbClr val="0D0D0D"/>
                        </a:solidFill>
                        <a:latin typeface="Calibri"/>
                        <a:ea typeface="Calibri"/>
                        <a:cs typeface="Calibri"/>
                      </a:endParaRPr>
                    </a:p>
                  </a:txBody>
                  <a:tcPr marL="23306" marR="23306"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0" indent="0" algn="ctr">
                        <a:lnSpc>
                          <a:spcPct val="115000"/>
                        </a:lnSpc>
                        <a:spcBef>
                          <a:spcPts val="150"/>
                        </a:spcBef>
                        <a:spcAft>
                          <a:spcPts val="150"/>
                        </a:spcAft>
                      </a:pPr>
                      <a:r>
                        <a:rPr lang="en-GB" sz="1000">
                          <a:solidFill>
                            <a:srgbClr val="0D0D0D"/>
                          </a:solidFill>
                          <a:latin typeface="Calibri"/>
                          <a:ea typeface="Calibri"/>
                          <a:cs typeface="Calibri"/>
                        </a:rPr>
                        <a:t>$10,000</a:t>
                      </a:r>
                      <a:endParaRPr lang="en-US" sz="1000">
                        <a:solidFill>
                          <a:srgbClr val="0D0D0D"/>
                        </a:solidFill>
                        <a:latin typeface="Calibri"/>
                        <a:ea typeface="Calibri"/>
                        <a:cs typeface="Calibri"/>
                      </a:endParaRPr>
                    </a:p>
                  </a:txBody>
                  <a:tcPr marL="23306" marR="23306"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0" indent="0" algn="r">
                        <a:lnSpc>
                          <a:spcPct val="115000"/>
                        </a:lnSpc>
                        <a:spcBef>
                          <a:spcPts val="150"/>
                        </a:spcBef>
                        <a:spcAft>
                          <a:spcPts val="150"/>
                        </a:spcAft>
                      </a:pPr>
                      <a:r>
                        <a:rPr lang="en-GB" sz="1000">
                          <a:solidFill>
                            <a:srgbClr val="0D0D0D"/>
                          </a:solidFill>
                          <a:latin typeface="Calibri"/>
                          <a:ea typeface="Calibri"/>
                          <a:cs typeface="Calibri"/>
                        </a:rPr>
                        <a:t>$17,279</a:t>
                      </a:r>
                      <a:endParaRPr lang="en-US" sz="1000">
                        <a:solidFill>
                          <a:srgbClr val="0D0D0D"/>
                        </a:solidFill>
                        <a:latin typeface="Calibri"/>
                        <a:ea typeface="Calibri"/>
                        <a:cs typeface="Calibri"/>
                      </a:endParaRPr>
                    </a:p>
                  </a:txBody>
                  <a:tcPr marL="23306" marR="23306" marT="0" marB="0">
                    <a:lnL w="1270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extLst>
                  <a:ext uri="{0D108BD9-81ED-4DB2-BD59-A6C34878D82A}">
                    <a16:rowId xmlns:a16="http://schemas.microsoft.com/office/drawing/2014/main" val="10002"/>
                  </a:ext>
                </a:extLst>
              </a:tr>
              <a:tr h="217008">
                <a:tc>
                  <a:txBody>
                    <a:bodyPr/>
                    <a:lstStyle/>
                    <a:p>
                      <a:pPr marL="457200" marR="0" indent="0">
                        <a:lnSpc>
                          <a:spcPct val="115000"/>
                        </a:lnSpc>
                        <a:spcBef>
                          <a:spcPts val="150"/>
                        </a:spcBef>
                        <a:spcAft>
                          <a:spcPts val="150"/>
                        </a:spcAft>
                      </a:pPr>
                      <a:r>
                        <a:rPr lang="en-GB" sz="1000" dirty="0">
                          <a:solidFill>
                            <a:srgbClr val="0D0D0D"/>
                          </a:solidFill>
                          <a:latin typeface="Calibri"/>
                          <a:ea typeface="Calibri"/>
                          <a:cs typeface="Calibri"/>
                        </a:rPr>
                        <a:t>Structural steel installation</a:t>
                      </a:r>
                      <a:endParaRPr lang="en-US" sz="1000" dirty="0">
                        <a:solidFill>
                          <a:srgbClr val="0D0D0D"/>
                        </a:solidFill>
                        <a:latin typeface="Calibri"/>
                        <a:ea typeface="Calibri"/>
                        <a:cs typeface="Calibri"/>
                      </a:endParaRPr>
                    </a:p>
                  </a:txBody>
                  <a:tcPr marL="23306" marR="23306" marT="0" marB="0">
                    <a:lnL w="63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0" indent="0" algn="ctr">
                        <a:lnSpc>
                          <a:spcPct val="115000"/>
                        </a:lnSpc>
                        <a:spcBef>
                          <a:spcPts val="150"/>
                        </a:spcBef>
                        <a:spcAft>
                          <a:spcPts val="150"/>
                        </a:spcAft>
                      </a:pPr>
                      <a:r>
                        <a:rPr lang="en-GB" sz="1000">
                          <a:solidFill>
                            <a:srgbClr val="0D0D0D"/>
                          </a:solidFill>
                          <a:latin typeface="Calibri"/>
                          <a:ea typeface="Calibri"/>
                          <a:cs typeface="Calibri"/>
                        </a:rPr>
                        <a:t>Two months</a:t>
                      </a:r>
                      <a:endParaRPr lang="en-US" sz="1000">
                        <a:solidFill>
                          <a:srgbClr val="0D0D0D"/>
                        </a:solidFill>
                        <a:latin typeface="Calibri"/>
                        <a:ea typeface="Calibri"/>
                        <a:cs typeface="Calibri"/>
                      </a:endParaRPr>
                    </a:p>
                  </a:txBody>
                  <a:tcPr marL="23306" marR="23306"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0" indent="0" algn="ctr">
                        <a:lnSpc>
                          <a:spcPct val="115000"/>
                        </a:lnSpc>
                        <a:spcBef>
                          <a:spcPts val="150"/>
                        </a:spcBef>
                        <a:spcAft>
                          <a:spcPts val="150"/>
                        </a:spcAft>
                      </a:pPr>
                      <a:r>
                        <a:rPr lang="en-GB" sz="1000">
                          <a:solidFill>
                            <a:srgbClr val="0D0D0D"/>
                          </a:solidFill>
                          <a:latin typeface="Calibri"/>
                          <a:ea typeface="Calibri"/>
                          <a:cs typeface="Calibri"/>
                        </a:rPr>
                        <a:t>$20,000</a:t>
                      </a:r>
                      <a:endParaRPr lang="en-US" sz="1000">
                        <a:solidFill>
                          <a:srgbClr val="0D0D0D"/>
                        </a:solidFill>
                        <a:latin typeface="Calibri"/>
                        <a:ea typeface="Calibri"/>
                        <a:cs typeface="Calibri"/>
                      </a:endParaRPr>
                    </a:p>
                  </a:txBody>
                  <a:tcPr marL="23306" marR="23306"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0" indent="0" algn="r">
                        <a:lnSpc>
                          <a:spcPct val="115000"/>
                        </a:lnSpc>
                        <a:spcBef>
                          <a:spcPts val="150"/>
                        </a:spcBef>
                        <a:spcAft>
                          <a:spcPts val="150"/>
                        </a:spcAft>
                      </a:pPr>
                      <a:r>
                        <a:rPr lang="en-GB" sz="1000">
                          <a:solidFill>
                            <a:srgbClr val="0D0D0D"/>
                          </a:solidFill>
                          <a:latin typeface="Calibri"/>
                          <a:ea typeface="Calibri"/>
                          <a:cs typeface="Calibri"/>
                        </a:rPr>
                        <a:t>$34,557</a:t>
                      </a:r>
                      <a:endParaRPr lang="en-US" sz="1000">
                        <a:solidFill>
                          <a:srgbClr val="0D0D0D"/>
                        </a:solidFill>
                        <a:latin typeface="Calibri"/>
                        <a:ea typeface="Calibri"/>
                        <a:cs typeface="Calibri"/>
                      </a:endParaRPr>
                    </a:p>
                  </a:txBody>
                  <a:tcPr marL="23306" marR="23306" marT="0" marB="0">
                    <a:lnL w="1270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extLst>
                  <a:ext uri="{0D108BD9-81ED-4DB2-BD59-A6C34878D82A}">
                    <a16:rowId xmlns:a16="http://schemas.microsoft.com/office/drawing/2014/main" val="10003"/>
                  </a:ext>
                </a:extLst>
              </a:tr>
              <a:tr h="217008">
                <a:tc>
                  <a:txBody>
                    <a:bodyPr/>
                    <a:lstStyle/>
                    <a:p>
                      <a:pPr marL="457200" marR="0" indent="0">
                        <a:lnSpc>
                          <a:spcPct val="115000"/>
                        </a:lnSpc>
                        <a:spcBef>
                          <a:spcPts val="150"/>
                        </a:spcBef>
                        <a:spcAft>
                          <a:spcPts val="150"/>
                        </a:spcAft>
                      </a:pPr>
                      <a:r>
                        <a:rPr lang="en-GB" sz="1000" dirty="0">
                          <a:solidFill>
                            <a:srgbClr val="0D0D0D"/>
                          </a:solidFill>
                          <a:latin typeface="Calibri"/>
                          <a:ea typeface="Calibri"/>
                          <a:cs typeface="Calibri"/>
                        </a:rPr>
                        <a:t>Concrete and masonry</a:t>
                      </a:r>
                      <a:endParaRPr lang="en-US" sz="1000" dirty="0">
                        <a:solidFill>
                          <a:srgbClr val="0D0D0D"/>
                        </a:solidFill>
                        <a:latin typeface="Calibri"/>
                        <a:ea typeface="Calibri"/>
                        <a:cs typeface="Calibri"/>
                      </a:endParaRPr>
                    </a:p>
                  </a:txBody>
                  <a:tcPr marL="23306" marR="23306" marT="0" marB="0">
                    <a:lnL w="63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0" indent="0" algn="ctr">
                        <a:lnSpc>
                          <a:spcPct val="115000"/>
                        </a:lnSpc>
                        <a:spcBef>
                          <a:spcPts val="150"/>
                        </a:spcBef>
                        <a:spcAft>
                          <a:spcPts val="150"/>
                        </a:spcAft>
                      </a:pPr>
                      <a:r>
                        <a:rPr lang="en-GB" sz="1000">
                          <a:solidFill>
                            <a:srgbClr val="0D0D0D"/>
                          </a:solidFill>
                          <a:latin typeface="Calibri"/>
                          <a:ea typeface="Calibri"/>
                          <a:cs typeface="Calibri"/>
                        </a:rPr>
                        <a:t>Five months</a:t>
                      </a:r>
                      <a:endParaRPr lang="en-US" sz="1000">
                        <a:solidFill>
                          <a:srgbClr val="0D0D0D"/>
                        </a:solidFill>
                        <a:latin typeface="Calibri"/>
                        <a:ea typeface="Calibri"/>
                        <a:cs typeface="Calibri"/>
                      </a:endParaRPr>
                    </a:p>
                  </a:txBody>
                  <a:tcPr marL="23306" marR="23306"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0" indent="0" algn="ctr">
                        <a:lnSpc>
                          <a:spcPct val="115000"/>
                        </a:lnSpc>
                        <a:spcBef>
                          <a:spcPts val="150"/>
                        </a:spcBef>
                        <a:spcAft>
                          <a:spcPts val="150"/>
                        </a:spcAft>
                      </a:pPr>
                      <a:r>
                        <a:rPr lang="en-GB" sz="1000">
                          <a:solidFill>
                            <a:srgbClr val="0D0D0D"/>
                          </a:solidFill>
                          <a:latin typeface="Calibri"/>
                          <a:ea typeface="Calibri"/>
                          <a:cs typeface="Calibri"/>
                        </a:rPr>
                        <a:t>$50,000</a:t>
                      </a:r>
                      <a:endParaRPr lang="en-US" sz="1000">
                        <a:solidFill>
                          <a:srgbClr val="0D0D0D"/>
                        </a:solidFill>
                        <a:latin typeface="Calibri"/>
                        <a:ea typeface="Calibri"/>
                        <a:cs typeface="Calibri"/>
                      </a:endParaRPr>
                    </a:p>
                  </a:txBody>
                  <a:tcPr marL="23306" marR="23306"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0" indent="0" algn="r">
                        <a:lnSpc>
                          <a:spcPct val="115000"/>
                        </a:lnSpc>
                        <a:spcBef>
                          <a:spcPts val="150"/>
                        </a:spcBef>
                        <a:spcAft>
                          <a:spcPts val="150"/>
                        </a:spcAft>
                      </a:pPr>
                      <a:r>
                        <a:rPr lang="en-GB" sz="1000">
                          <a:solidFill>
                            <a:srgbClr val="0D0D0D"/>
                          </a:solidFill>
                          <a:latin typeface="Calibri"/>
                          <a:ea typeface="Calibri"/>
                          <a:cs typeface="Calibri"/>
                        </a:rPr>
                        <a:t>$103,672</a:t>
                      </a:r>
                      <a:endParaRPr lang="en-US" sz="1000">
                        <a:solidFill>
                          <a:srgbClr val="0D0D0D"/>
                        </a:solidFill>
                        <a:latin typeface="Calibri"/>
                        <a:ea typeface="Calibri"/>
                        <a:cs typeface="Calibri"/>
                      </a:endParaRPr>
                    </a:p>
                  </a:txBody>
                  <a:tcPr marL="23306" marR="23306" marT="0" marB="0">
                    <a:lnL w="1270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extLst>
                  <a:ext uri="{0D108BD9-81ED-4DB2-BD59-A6C34878D82A}">
                    <a16:rowId xmlns:a16="http://schemas.microsoft.com/office/drawing/2014/main" val="10004"/>
                  </a:ext>
                </a:extLst>
              </a:tr>
              <a:tr h="217008">
                <a:tc>
                  <a:txBody>
                    <a:bodyPr/>
                    <a:lstStyle/>
                    <a:p>
                      <a:pPr marL="457200" marR="0" indent="0">
                        <a:lnSpc>
                          <a:spcPct val="115000"/>
                        </a:lnSpc>
                        <a:spcBef>
                          <a:spcPts val="150"/>
                        </a:spcBef>
                        <a:spcAft>
                          <a:spcPts val="150"/>
                        </a:spcAft>
                      </a:pPr>
                      <a:r>
                        <a:rPr lang="en-GB" sz="1000">
                          <a:solidFill>
                            <a:srgbClr val="0D0D0D"/>
                          </a:solidFill>
                          <a:latin typeface="Calibri"/>
                          <a:ea typeface="Calibri"/>
                          <a:cs typeface="Calibri"/>
                        </a:rPr>
                        <a:t>Carpentry</a:t>
                      </a:r>
                      <a:endParaRPr lang="en-US" sz="1000">
                        <a:solidFill>
                          <a:srgbClr val="0D0D0D"/>
                        </a:solidFill>
                        <a:latin typeface="Calibri"/>
                        <a:ea typeface="Calibri"/>
                        <a:cs typeface="Calibri"/>
                      </a:endParaRPr>
                    </a:p>
                  </a:txBody>
                  <a:tcPr marL="23306" marR="23306" marT="0" marB="0">
                    <a:lnL w="63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0" indent="0" algn="ctr">
                        <a:lnSpc>
                          <a:spcPct val="115000"/>
                        </a:lnSpc>
                        <a:spcBef>
                          <a:spcPts val="150"/>
                        </a:spcBef>
                        <a:spcAft>
                          <a:spcPts val="150"/>
                        </a:spcAft>
                      </a:pPr>
                      <a:r>
                        <a:rPr lang="en-GB" sz="1000">
                          <a:solidFill>
                            <a:srgbClr val="0D0D0D"/>
                          </a:solidFill>
                          <a:latin typeface="Calibri"/>
                          <a:ea typeface="Calibri"/>
                          <a:cs typeface="Calibri"/>
                        </a:rPr>
                        <a:t>Three months</a:t>
                      </a:r>
                      <a:endParaRPr lang="en-US" sz="1000">
                        <a:solidFill>
                          <a:srgbClr val="0D0D0D"/>
                        </a:solidFill>
                        <a:latin typeface="Calibri"/>
                        <a:ea typeface="Calibri"/>
                        <a:cs typeface="Calibri"/>
                      </a:endParaRPr>
                    </a:p>
                  </a:txBody>
                  <a:tcPr marL="23306" marR="23306"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0" indent="0" algn="ctr">
                        <a:lnSpc>
                          <a:spcPct val="115000"/>
                        </a:lnSpc>
                        <a:spcBef>
                          <a:spcPts val="150"/>
                        </a:spcBef>
                        <a:spcAft>
                          <a:spcPts val="150"/>
                        </a:spcAft>
                      </a:pPr>
                      <a:r>
                        <a:rPr lang="en-GB" sz="1000">
                          <a:solidFill>
                            <a:srgbClr val="0D0D0D"/>
                          </a:solidFill>
                          <a:latin typeface="Calibri"/>
                          <a:ea typeface="Calibri"/>
                          <a:cs typeface="Calibri"/>
                        </a:rPr>
                        <a:t>$47,350</a:t>
                      </a:r>
                      <a:endParaRPr lang="en-US" sz="1000">
                        <a:solidFill>
                          <a:srgbClr val="0D0D0D"/>
                        </a:solidFill>
                        <a:latin typeface="Calibri"/>
                        <a:ea typeface="Calibri"/>
                        <a:cs typeface="Calibri"/>
                      </a:endParaRPr>
                    </a:p>
                  </a:txBody>
                  <a:tcPr marL="23306" marR="23306"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0" indent="0" algn="r">
                        <a:lnSpc>
                          <a:spcPct val="115000"/>
                        </a:lnSpc>
                        <a:spcBef>
                          <a:spcPts val="150"/>
                        </a:spcBef>
                        <a:spcAft>
                          <a:spcPts val="150"/>
                        </a:spcAft>
                      </a:pPr>
                      <a:r>
                        <a:rPr lang="en-GB" sz="1000">
                          <a:solidFill>
                            <a:srgbClr val="0D0D0D"/>
                          </a:solidFill>
                          <a:latin typeface="Calibri"/>
                          <a:ea typeface="Calibri"/>
                          <a:cs typeface="Calibri"/>
                        </a:rPr>
                        <a:t>$86,394</a:t>
                      </a:r>
                      <a:endParaRPr lang="en-US" sz="1000">
                        <a:solidFill>
                          <a:srgbClr val="0D0D0D"/>
                        </a:solidFill>
                        <a:latin typeface="Calibri"/>
                        <a:ea typeface="Calibri"/>
                        <a:cs typeface="Calibri"/>
                      </a:endParaRPr>
                    </a:p>
                  </a:txBody>
                  <a:tcPr marL="23306" marR="23306" marT="0" marB="0">
                    <a:lnL w="1270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extLst>
                  <a:ext uri="{0D108BD9-81ED-4DB2-BD59-A6C34878D82A}">
                    <a16:rowId xmlns:a16="http://schemas.microsoft.com/office/drawing/2014/main" val="10005"/>
                  </a:ext>
                </a:extLst>
              </a:tr>
              <a:tr h="298123">
                <a:tc>
                  <a:txBody>
                    <a:bodyPr/>
                    <a:lstStyle/>
                    <a:p>
                      <a:pPr marL="457200" marR="0" indent="0">
                        <a:lnSpc>
                          <a:spcPct val="115000"/>
                        </a:lnSpc>
                        <a:spcBef>
                          <a:spcPts val="150"/>
                        </a:spcBef>
                        <a:spcAft>
                          <a:spcPts val="150"/>
                        </a:spcAft>
                      </a:pPr>
                      <a:r>
                        <a:rPr lang="en-GB" sz="1000" dirty="0">
                          <a:solidFill>
                            <a:srgbClr val="0D0D0D"/>
                          </a:solidFill>
                          <a:latin typeface="Calibri"/>
                          <a:ea typeface="Calibri"/>
                          <a:cs typeface="Calibri"/>
                        </a:rPr>
                        <a:t>Finishing and paint</a:t>
                      </a:r>
                      <a:endParaRPr lang="en-US" sz="1000" dirty="0">
                        <a:solidFill>
                          <a:srgbClr val="0D0D0D"/>
                        </a:solidFill>
                        <a:latin typeface="Calibri"/>
                        <a:ea typeface="Calibri"/>
                        <a:cs typeface="Calibri"/>
                      </a:endParaRPr>
                    </a:p>
                  </a:txBody>
                  <a:tcPr marL="23306" marR="23306" marT="0" marB="0">
                    <a:lnL w="63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0" indent="0" algn="ctr">
                        <a:lnSpc>
                          <a:spcPct val="115000"/>
                        </a:lnSpc>
                        <a:spcBef>
                          <a:spcPts val="150"/>
                        </a:spcBef>
                        <a:spcAft>
                          <a:spcPts val="150"/>
                        </a:spcAft>
                      </a:pPr>
                      <a:r>
                        <a:rPr lang="en-GB" sz="1000" dirty="0">
                          <a:solidFill>
                            <a:srgbClr val="0D0D0D"/>
                          </a:solidFill>
                          <a:latin typeface="Calibri"/>
                          <a:ea typeface="Calibri"/>
                          <a:cs typeface="Calibri"/>
                        </a:rPr>
                        <a:t>Three months</a:t>
                      </a:r>
                      <a:endParaRPr lang="en-US" sz="1000" dirty="0">
                        <a:solidFill>
                          <a:srgbClr val="0D0D0D"/>
                        </a:solidFill>
                        <a:latin typeface="Calibri"/>
                        <a:ea typeface="Calibri"/>
                        <a:cs typeface="Calibri"/>
                      </a:endParaRPr>
                    </a:p>
                  </a:txBody>
                  <a:tcPr marL="23306" marR="23306"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0" indent="0" algn="ctr">
                        <a:lnSpc>
                          <a:spcPct val="115000"/>
                        </a:lnSpc>
                        <a:spcBef>
                          <a:spcPts val="150"/>
                        </a:spcBef>
                        <a:spcAft>
                          <a:spcPts val="150"/>
                        </a:spcAft>
                      </a:pPr>
                      <a:r>
                        <a:rPr lang="en-GB" sz="1000" dirty="0">
                          <a:solidFill>
                            <a:srgbClr val="0D0D0D"/>
                          </a:solidFill>
                          <a:latin typeface="Calibri"/>
                          <a:ea typeface="Calibri"/>
                          <a:cs typeface="Calibri"/>
                        </a:rPr>
                        <a:t>$70,000</a:t>
                      </a:r>
                      <a:endParaRPr lang="en-US" sz="1000" dirty="0">
                        <a:solidFill>
                          <a:srgbClr val="0D0D0D"/>
                        </a:solidFill>
                        <a:latin typeface="Calibri"/>
                        <a:ea typeface="Calibri"/>
                        <a:cs typeface="Calibri"/>
                      </a:endParaRPr>
                    </a:p>
                  </a:txBody>
                  <a:tcPr marL="23306" marR="23306"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a:txBody>
                    <a:bodyPr/>
                    <a:lstStyle/>
                    <a:p>
                      <a:pPr marL="0" marR="0" indent="0" algn="r">
                        <a:lnSpc>
                          <a:spcPct val="115000"/>
                        </a:lnSpc>
                        <a:spcBef>
                          <a:spcPts val="150"/>
                        </a:spcBef>
                        <a:spcAft>
                          <a:spcPts val="150"/>
                        </a:spcAft>
                      </a:pPr>
                      <a:r>
                        <a:rPr lang="en-GB" sz="1000" dirty="0">
                          <a:solidFill>
                            <a:srgbClr val="0D0D0D"/>
                          </a:solidFill>
                          <a:latin typeface="Calibri"/>
                          <a:ea typeface="Calibri"/>
                          <a:cs typeface="Calibri"/>
                        </a:rPr>
                        <a:t>$103,672</a:t>
                      </a:r>
                      <a:endParaRPr lang="en-US" sz="1000" dirty="0">
                        <a:solidFill>
                          <a:srgbClr val="0D0D0D"/>
                        </a:solidFill>
                        <a:latin typeface="Calibri"/>
                        <a:ea typeface="Calibri"/>
                        <a:cs typeface="Calibri"/>
                      </a:endParaRPr>
                    </a:p>
                  </a:txBody>
                  <a:tcPr marL="23306" marR="23306" marT="0" marB="0">
                    <a:lnL w="12700" cap="flat" cmpd="sng" algn="ctr">
                      <a:no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extLst>
                  <a:ext uri="{0D108BD9-81ED-4DB2-BD59-A6C34878D82A}">
                    <a16:rowId xmlns:a16="http://schemas.microsoft.com/office/drawing/2014/main" val="10006"/>
                  </a:ext>
                </a:extLst>
              </a:tr>
              <a:tr h="2405317">
                <a:tc gridSpan="4">
                  <a:txBody>
                    <a:bodyPr/>
                    <a:lstStyle/>
                    <a:p>
                      <a:r>
                        <a:rPr lang="en-GB" sz="1000" i="1" kern="1200" dirty="0">
                          <a:solidFill>
                            <a:schemeClr val="tx1"/>
                          </a:solidFill>
                          <a:latin typeface="+mn-lt"/>
                          <a:ea typeface="+mn-ea"/>
                          <a:cs typeface="+mn-cs"/>
                        </a:rPr>
                        <a:t>Additional information: </a:t>
                      </a:r>
                      <a:r>
                        <a:rPr lang="en-GB" sz="1000" kern="1200" dirty="0">
                          <a:solidFill>
                            <a:schemeClr val="tx1"/>
                          </a:solidFill>
                          <a:latin typeface="+mn-lt"/>
                          <a:ea typeface="+mn-ea"/>
                          <a:cs typeface="+mn-cs"/>
                        </a:rPr>
                        <a:t>The project starts on October 10, 2021, and the agreed completion date based on the contract is on August 10, 2022.</a:t>
                      </a:r>
                      <a:endParaRPr lang="en-US" sz="1000" kern="1200" dirty="0">
                        <a:solidFill>
                          <a:schemeClr val="tx1"/>
                        </a:solidFill>
                        <a:latin typeface="+mn-lt"/>
                        <a:ea typeface="+mn-ea"/>
                        <a:cs typeface="+mn-cs"/>
                      </a:endParaRPr>
                    </a:p>
                    <a:p>
                      <a:r>
                        <a:rPr lang="en-GB" sz="1000" b="1" kern="1200" dirty="0">
                          <a:solidFill>
                            <a:schemeClr val="tx1"/>
                          </a:solidFill>
                          <a:latin typeface="+mn-lt"/>
                          <a:ea typeface="+mn-ea"/>
                          <a:cs typeface="+mn-cs"/>
                        </a:rPr>
                        <a:t>Required:</a:t>
                      </a:r>
                      <a:r>
                        <a:rPr lang="en-GB" sz="1000" kern="1200" dirty="0">
                          <a:solidFill>
                            <a:schemeClr val="tx1"/>
                          </a:solidFill>
                          <a:latin typeface="+mn-lt"/>
                          <a:ea typeface="+mn-ea"/>
                          <a:cs typeface="+mn-cs"/>
                        </a:rPr>
                        <a:t> Prepare a construction Schedule.</a:t>
                      </a:r>
                      <a:endParaRPr lang="en-US" sz="1000" kern="1200" dirty="0">
                        <a:solidFill>
                          <a:schemeClr val="tx1"/>
                        </a:solidFill>
                        <a:latin typeface="+mn-lt"/>
                        <a:ea typeface="+mn-ea"/>
                        <a:cs typeface="+mn-cs"/>
                      </a:endParaRPr>
                    </a:p>
                    <a:p>
                      <a:r>
                        <a:rPr lang="en-GB" sz="1000" b="1" kern="1200" dirty="0">
                          <a:solidFill>
                            <a:schemeClr val="tx1"/>
                          </a:solidFill>
                          <a:latin typeface="+mn-lt"/>
                          <a:ea typeface="+mn-ea"/>
                          <a:cs typeface="+mn-cs"/>
                        </a:rPr>
                        <a:t>Suggested approach:</a:t>
                      </a:r>
                    </a:p>
                    <a:p>
                      <a:endParaRPr lang="en-GB" sz="1000" b="1" kern="1200" dirty="0">
                        <a:solidFill>
                          <a:schemeClr val="tx1"/>
                        </a:solidFill>
                        <a:latin typeface="+mn-lt"/>
                        <a:ea typeface="+mn-ea"/>
                        <a:cs typeface="+mn-cs"/>
                      </a:endParaRPr>
                    </a:p>
                    <a:p>
                      <a:endParaRPr lang="en-GB" sz="1000" b="1" kern="1200" dirty="0">
                        <a:solidFill>
                          <a:schemeClr val="tx1"/>
                        </a:solidFill>
                        <a:latin typeface="+mn-lt"/>
                        <a:ea typeface="+mn-ea"/>
                        <a:cs typeface="+mn-cs"/>
                      </a:endParaRPr>
                    </a:p>
                    <a:p>
                      <a:endParaRPr lang="en-GB" sz="1000" b="1" kern="1200" dirty="0">
                        <a:solidFill>
                          <a:schemeClr val="tx1"/>
                        </a:solidFill>
                        <a:latin typeface="+mn-lt"/>
                        <a:ea typeface="+mn-ea"/>
                        <a:cs typeface="+mn-cs"/>
                      </a:endParaRPr>
                    </a:p>
                    <a:p>
                      <a:endParaRPr lang="en-GB" sz="1000" b="1" kern="1200" dirty="0">
                        <a:solidFill>
                          <a:schemeClr val="tx1"/>
                        </a:solidFill>
                        <a:latin typeface="+mn-lt"/>
                        <a:ea typeface="+mn-ea"/>
                        <a:cs typeface="+mn-cs"/>
                      </a:endParaRPr>
                    </a:p>
                    <a:p>
                      <a:endParaRPr lang="en-GB" sz="1000" b="1" kern="1200" dirty="0">
                        <a:solidFill>
                          <a:schemeClr val="tx1"/>
                        </a:solidFill>
                        <a:latin typeface="+mn-lt"/>
                        <a:ea typeface="+mn-ea"/>
                        <a:cs typeface="+mn-cs"/>
                      </a:endParaRPr>
                    </a:p>
                    <a:p>
                      <a:endParaRPr lang="en-GB" sz="1000" b="1" kern="1200" dirty="0">
                        <a:solidFill>
                          <a:schemeClr val="tx1"/>
                        </a:solidFill>
                        <a:latin typeface="+mn-lt"/>
                        <a:ea typeface="+mn-ea"/>
                        <a:cs typeface="+mn-cs"/>
                      </a:endParaRPr>
                    </a:p>
                    <a:p>
                      <a:endParaRPr lang="en-GB" sz="1000" b="1" kern="1200" dirty="0">
                        <a:solidFill>
                          <a:schemeClr val="tx1"/>
                        </a:solidFill>
                        <a:latin typeface="+mn-lt"/>
                        <a:ea typeface="+mn-ea"/>
                        <a:cs typeface="+mn-cs"/>
                      </a:endParaRPr>
                    </a:p>
                    <a:p>
                      <a:endParaRPr lang="en-GB" sz="1000" b="1" kern="1200" dirty="0">
                        <a:solidFill>
                          <a:schemeClr val="tx1"/>
                        </a:solidFill>
                        <a:latin typeface="+mn-lt"/>
                        <a:ea typeface="+mn-ea"/>
                        <a:cs typeface="+mn-cs"/>
                      </a:endParaRPr>
                    </a:p>
                    <a:p>
                      <a:endParaRPr lang="en-GB" sz="1000" b="1" kern="1200" dirty="0">
                        <a:solidFill>
                          <a:schemeClr val="tx1"/>
                        </a:solidFill>
                        <a:latin typeface="+mn-lt"/>
                        <a:ea typeface="+mn-ea"/>
                        <a:cs typeface="+mn-cs"/>
                      </a:endParaRPr>
                    </a:p>
                    <a:p>
                      <a:endParaRPr lang="en-GB" sz="1000" b="1" kern="1200" dirty="0">
                        <a:solidFill>
                          <a:schemeClr val="tx1"/>
                        </a:solidFill>
                        <a:latin typeface="+mn-lt"/>
                        <a:ea typeface="+mn-ea"/>
                        <a:cs typeface="+mn-cs"/>
                      </a:endParaRPr>
                    </a:p>
                    <a:p>
                      <a:endParaRPr lang="en-US" sz="1000" kern="1200" dirty="0">
                        <a:solidFill>
                          <a:schemeClr val="tx1"/>
                        </a:solidFill>
                        <a:latin typeface="+mn-lt"/>
                        <a:ea typeface="+mn-ea"/>
                        <a:cs typeface="+mn-cs"/>
                      </a:endParaRPr>
                    </a:p>
                    <a:p>
                      <a:r>
                        <a:rPr lang="en-GB" sz="1000" kern="1200" dirty="0">
                          <a:solidFill>
                            <a:schemeClr val="tx1"/>
                          </a:solidFill>
                          <a:latin typeface="+mn-lt"/>
                          <a:ea typeface="+mn-ea"/>
                          <a:cs typeface="+mn-cs"/>
                        </a:rPr>
                        <a:t>This construction schedule was prepared in a spreadsheet format following the structure of a Gantt Chart. Because it is already known that the tasks can be completed in months, the expenses are allocated on a monthly basis. This example simply shows you how data are plotted into the construction schedule template. </a:t>
                      </a:r>
                      <a:endParaRPr lang="en-US" sz="1000" dirty="0">
                        <a:solidFill>
                          <a:srgbClr val="0D0D0D"/>
                        </a:solidFill>
                        <a:latin typeface="Calibri"/>
                        <a:ea typeface="Calibri"/>
                        <a:cs typeface="Calibri"/>
                      </a:endParaRPr>
                    </a:p>
                  </a:txBody>
                  <a:tcPr marL="23306" marR="23306"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9E2F3"/>
                    </a:solidFill>
                  </a:tcPr>
                </a:tc>
                <a:tc hMerge="1">
                  <a:txBody>
                    <a:bodyPr/>
                    <a:lstStyle/>
                    <a:p>
                      <a:pPr marL="0" marR="0" indent="0" algn="ctr">
                        <a:lnSpc>
                          <a:spcPct val="115000"/>
                        </a:lnSpc>
                        <a:spcBef>
                          <a:spcPts val="150"/>
                        </a:spcBef>
                        <a:spcAft>
                          <a:spcPts val="150"/>
                        </a:spcAft>
                      </a:pPr>
                      <a:endParaRPr lang="en-US" sz="1600" dirty="0">
                        <a:solidFill>
                          <a:srgbClr val="0D0D0D"/>
                        </a:solidFill>
                        <a:latin typeface="Calibri"/>
                        <a:ea typeface="Calibri"/>
                        <a:cs typeface="Calibri"/>
                      </a:endParaRPr>
                    </a:p>
                  </a:txBody>
                  <a:tcPr marL="23306" marR="23306" marT="0" marB="0">
                    <a:lnL w="12700" cap="flat" cmpd="sng" algn="ctr">
                      <a:solidFill>
                        <a:srgbClr val="D9E2F3"/>
                      </a:solidFill>
                      <a:prstDash val="solid"/>
                      <a:round/>
                      <a:headEnd type="none" w="med" len="med"/>
                      <a:tailEnd type="none" w="med" len="med"/>
                    </a:lnL>
                    <a:lnR w="12700" cap="flat" cmpd="sng" algn="ctr">
                      <a:solidFill>
                        <a:srgbClr val="D9E2F3"/>
                      </a:solidFill>
                      <a:prstDash val="solid"/>
                      <a:round/>
                      <a:headEnd type="none" w="med" len="med"/>
                      <a:tailEnd type="none" w="med" len="med"/>
                    </a:lnR>
                    <a:lnT w="12700" cap="flat" cmpd="sng" algn="ctr">
                      <a:solidFill>
                        <a:srgbClr val="D9E2F3"/>
                      </a:solidFill>
                      <a:prstDash val="solid"/>
                      <a:round/>
                      <a:headEnd type="none" w="med" len="med"/>
                      <a:tailEnd type="none" w="med" len="med"/>
                    </a:lnT>
                    <a:lnB w="12700" cap="flat" cmpd="sng" algn="ctr">
                      <a:solidFill>
                        <a:srgbClr val="D9E2F3"/>
                      </a:solidFill>
                      <a:prstDash val="solid"/>
                      <a:round/>
                      <a:headEnd type="none" w="med" len="med"/>
                      <a:tailEnd type="none" w="med" len="med"/>
                    </a:lnB>
                    <a:solidFill>
                      <a:srgbClr val="D9E2F3"/>
                    </a:solidFill>
                  </a:tcPr>
                </a:tc>
                <a:tc hMerge="1">
                  <a:txBody>
                    <a:bodyPr/>
                    <a:lstStyle/>
                    <a:p>
                      <a:pPr marL="0" marR="0" indent="0" algn="ctr">
                        <a:lnSpc>
                          <a:spcPct val="115000"/>
                        </a:lnSpc>
                        <a:spcBef>
                          <a:spcPts val="150"/>
                        </a:spcBef>
                        <a:spcAft>
                          <a:spcPts val="150"/>
                        </a:spcAft>
                      </a:pPr>
                      <a:endParaRPr lang="en-US" sz="1600" dirty="0">
                        <a:solidFill>
                          <a:srgbClr val="0D0D0D"/>
                        </a:solidFill>
                        <a:latin typeface="Calibri"/>
                        <a:ea typeface="Calibri"/>
                        <a:cs typeface="Calibri"/>
                      </a:endParaRPr>
                    </a:p>
                  </a:txBody>
                  <a:tcPr marL="23306" marR="23306" marT="0" marB="0">
                    <a:lnL w="12700" cap="flat" cmpd="sng" algn="ctr">
                      <a:solidFill>
                        <a:srgbClr val="D9E2F3"/>
                      </a:solidFill>
                      <a:prstDash val="solid"/>
                      <a:round/>
                      <a:headEnd type="none" w="med" len="med"/>
                      <a:tailEnd type="none" w="med" len="med"/>
                    </a:lnL>
                    <a:lnR w="12700" cap="flat" cmpd="sng" algn="ctr">
                      <a:solidFill>
                        <a:srgbClr val="D9E2F3"/>
                      </a:solidFill>
                      <a:prstDash val="solid"/>
                      <a:round/>
                      <a:headEnd type="none" w="med" len="med"/>
                      <a:tailEnd type="none" w="med" len="med"/>
                    </a:lnR>
                    <a:lnT w="12700" cap="flat" cmpd="sng" algn="ctr">
                      <a:solidFill>
                        <a:srgbClr val="D9E2F3"/>
                      </a:solidFill>
                      <a:prstDash val="solid"/>
                      <a:round/>
                      <a:headEnd type="none" w="med" len="med"/>
                      <a:tailEnd type="none" w="med" len="med"/>
                    </a:lnT>
                    <a:lnB w="12700" cap="flat" cmpd="sng" algn="ctr">
                      <a:solidFill>
                        <a:srgbClr val="D9E2F3"/>
                      </a:solidFill>
                      <a:prstDash val="solid"/>
                      <a:round/>
                      <a:headEnd type="none" w="med" len="med"/>
                      <a:tailEnd type="none" w="med" len="med"/>
                    </a:lnB>
                    <a:solidFill>
                      <a:srgbClr val="D9E2F3"/>
                    </a:solidFill>
                  </a:tcPr>
                </a:tc>
                <a:tc hMerge="1">
                  <a:txBody>
                    <a:bodyPr/>
                    <a:lstStyle/>
                    <a:p>
                      <a:pPr marL="0" marR="0" indent="0" algn="r">
                        <a:lnSpc>
                          <a:spcPct val="115000"/>
                        </a:lnSpc>
                        <a:spcBef>
                          <a:spcPts val="150"/>
                        </a:spcBef>
                        <a:spcAft>
                          <a:spcPts val="150"/>
                        </a:spcAft>
                      </a:pPr>
                      <a:endParaRPr lang="en-US" sz="1600" dirty="0">
                        <a:solidFill>
                          <a:srgbClr val="0D0D0D"/>
                        </a:solidFill>
                        <a:latin typeface="Calibri"/>
                        <a:ea typeface="Calibri"/>
                        <a:cs typeface="Calibri"/>
                      </a:endParaRPr>
                    </a:p>
                  </a:txBody>
                  <a:tcPr marL="23306" marR="23306" marT="0" marB="0">
                    <a:lnL w="12700" cap="flat" cmpd="sng" algn="ctr">
                      <a:solidFill>
                        <a:srgbClr val="D9E2F3"/>
                      </a:solidFill>
                      <a:prstDash val="solid"/>
                      <a:round/>
                      <a:headEnd type="none" w="med" len="med"/>
                      <a:tailEnd type="none" w="med" len="med"/>
                    </a:lnL>
                    <a:lnR w="12700" cap="flat" cmpd="sng" algn="ctr">
                      <a:solidFill>
                        <a:srgbClr val="D9E2F3"/>
                      </a:solidFill>
                      <a:prstDash val="solid"/>
                      <a:round/>
                      <a:headEnd type="none" w="med" len="med"/>
                      <a:tailEnd type="none" w="med" len="med"/>
                    </a:lnR>
                    <a:lnT w="12700" cap="flat" cmpd="sng" algn="ctr">
                      <a:solidFill>
                        <a:srgbClr val="D9E2F3"/>
                      </a:solidFill>
                      <a:prstDash val="solid"/>
                      <a:round/>
                      <a:headEnd type="none" w="med" len="med"/>
                      <a:tailEnd type="none" w="med" len="med"/>
                    </a:lnT>
                    <a:lnB w="12700" cap="flat" cmpd="sng" algn="ctr">
                      <a:solidFill>
                        <a:srgbClr val="D9E2F3"/>
                      </a:solidFill>
                      <a:prstDash val="solid"/>
                      <a:round/>
                      <a:headEnd type="none" w="med" len="med"/>
                      <a:tailEnd type="none" w="med" len="med"/>
                    </a:lnB>
                    <a:solidFill>
                      <a:srgbClr val="D9E2F3"/>
                    </a:solidFill>
                  </a:tcPr>
                </a:tc>
                <a:extLst>
                  <a:ext uri="{0D108BD9-81ED-4DB2-BD59-A6C34878D82A}">
                    <a16:rowId xmlns:a16="http://schemas.microsoft.com/office/drawing/2014/main" val="10007"/>
                  </a:ext>
                </a:extLst>
              </a:tr>
            </a:tbl>
          </a:graphicData>
        </a:graphic>
      </p:graphicFrame>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775556" y="4025482"/>
            <a:ext cx="6109364" cy="159365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Slide Number Placeholder 3">
            <a:extLst>
              <a:ext uri="{FF2B5EF4-FFF2-40B4-BE49-F238E27FC236}">
                <a16:creationId xmlns:a16="http://schemas.microsoft.com/office/drawing/2014/main" id="{1A8F7781-4611-5E1F-8237-3AC82C783B9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46</a:t>
            </a:fld>
            <a:endParaRPr lang="en-US" sz="900" dirty="0">
              <a:solidFill>
                <a:schemeClr val="tx2"/>
              </a:solidFill>
            </a:endParaRPr>
          </a:p>
        </p:txBody>
      </p:sp>
      <p:sp>
        <p:nvSpPr>
          <p:cNvPr id="4" name="Footer Placeholder 4">
            <a:extLst>
              <a:ext uri="{FF2B5EF4-FFF2-40B4-BE49-F238E27FC236}">
                <a16:creationId xmlns:a16="http://schemas.microsoft.com/office/drawing/2014/main" id="{B1C50EB3-4859-4F70-BA7D-5AC90D030DD7}"/>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2.2 Manage Cash Flow, Pay Supplier and Contractor Invoices and Retain Taxation Records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b="1" dirty="0">
                <a:ea typeface="Open Sans" pitchFamily="34" charset="0"/>
                <a:cs typeface="Open Sans" pitchFamily="34" charset="0"/>
              </a:rPr>
              <a:t>Cash Flow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Cash flow is the inflow and outflow of cash. The inflow of cash pertains to all cash received by the business for the current period while outflow of cash, on the other hand, pertains to all of the business’s cash disbursements.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Here are some examples of cash inflows and cash outflows:</a:t>
            </a:r>
          </a:p>
          <a:p>
            <a:pPr marL="514350" indent="-342900" algn="just">
              <a:lnSpc>
                <a:spcPct val="113000"/>
              </a:lnSpc>
              <a:spcBef>
                <a:spcPts val="600"/>
              </a:spcBef>
              <a:spcAft>
                <a:spcPts val="600"/>
              </a:spcAft>
              <a:buClr>
                <a:schemeClr val="accent2"/>
              </a:buClr>
              <a:buFont typeface="Wingdings" panose="05000000000000000000" pitchFamily="2" charset="2"/>
              <a:buChar char="§"/>
            </a:pPr>
            <a:endParaRPr lang="en-US" sz="1800" dirty="0">
              <a:ea typeface="Open Sans" pitchFamily="34" charset="0"/>
              <a:cs typeface="Open Sans" pitchFamily="34" charset="0"/>
            </a:endParaRPr>
          </a:p>
        </p:txBody>
      </p:sp>
      <p:graphicFrame>
        <p:nvGraphicFramePr>
          <p:cNvPr id="8" name="Table 7"/>
          <p:cNvGraphicFramePr>
            <a:graphicFrameLocks noGrp="1"/>
          </p:cNvGraphicFramePr>
          <p:nvPr/>
        </p:nvGraphicFramePr>
        <p:xfrm>
          <a:off x="1375125" y="3849328"/>
          <a:ext cx="9656670" cy="2273110"/>
        </p:xfrm>
        <a:graphic>
          <a:graphicData uri="http://schemas.openxmlformats.org/drawingml/2006/table">
            <a:tbl>
              <a:tblPr/>
              <a:tblGrid>
                <a:gridCol w="4828335">
                  <a:extLst>
                    <a:ext uri="{9D8B030D-6E8A-4147-A177-3AD203B41FA5}">
                      <a16:colId xmlns:a16="http://schemas.microsoft.com/office/drawing/2014/main" val="20000"/>
                    </a:ext>
                  </a:extLst>
                </a:gridCol>
                <a:gridCol w="4828335">
                  <a:extLst>
                    <a:ext uri="{9D8B030D-6E8A-4147-A177-3AD203B41FA5}">
                      <a16:colId xmlns:a16="http://schemas.microsoft.com/office/drawing/2014/main" val="20001"/>
                    </a:ext>
                  </a:extLst>
                </a:gridCol>
              </a:tblGrid>
              <a:tr h="135997">
                <a:tc>
                  <a:txBody>
                    <a:bodyPr/>
                    <a:lstStyle/>
                    <a:p>
                      <a:pPr marL="0" marR="64135" indent="0" algn="ctr">
                        <a:lnSpc>
                          <a:spcPct val="115000"/>
                        </a:lnSpc>
                        <a:spcBef>
                          <a:spcPts val="600"/>
                        </a:spcBef>
                        <a:spcAft>
                          <a:spcPts val="600"/>
                        </a:spcAft>
                      </a:pPr>
                      <a:r>
                        <a:rPr lang="en-GB" sz="1400" b="1" dirty="0">
                          <a:solidFill>
                            <a:srgbClr val="262626"/>
                          </a:solidFill>
                          <a:latin typeface="Calibri"/>
                          <a:ea typeface="Calibri"/>
                          <a:cs typeface="Calibri"/>
                        </a:rPr>
                        <a:t>Inflow</a:t>
                      </a:r>
                      <a:endParaRPr lang="en-US" sz="14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ctr">
                        <a:lnSpc>
                          <a:spcPct val="115000"/>
                        </a:lnSpc>
                        <a:spcBef>
                          <a:spcPts val="600"/>
                        </a:spcBef>
                        <a:spcAft>
                          <a:spcPts val="600"/>
                        </a:spcAft>
                      </a:pPr>
                      <a:r>
                        <a:rPr lang="en-GB" sz="1400" b="1">
                          <a:solidFill>
                            <a:srgbClr val="262626"/>
                          </a:solidFill>
                          <a:latin typeface="Calibri"/>
                          <a:ea typeface="Calibri"/>
                          <a:cs typeface="Calibri"/>
                        </a:rPr>
                        <a:t>Outflow</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1102868">
                <a:tc>
                  <a:txBody>
                    <a:bodyPr/>
                    <a:lstStyle/>
                    <a:p>
                      <a:pPr marL="342900" marR="64770" lvl="0" indent="-342900">
                        <a:lnSpc>
                          <a:spcPct val="100000"/>
                        </a:lnSpc>
                        <a:spcBef>
                          <a:spcPts val="600"/>
                        </a:spcBef>
                        <a:spcAft>
                          <a:spcPts val="600"/>
                        </a:spcAft>
                        <a:buClr>
                          <a:srgbClr val="262626"/>
                        </a:buClr>
                        <a:buFont typeface="Wingdings"/>
                        <a:buChar char=""/>
                      </a:pPr>
                      <a:r>
                        <a:rPr lang="en-GB" sz="1400" dirty="0">
                          <a:solidFill>
                            <a:srgbClr val="262626"/>
                          </a:solidFill>
                          <a:latin typeface="Calibri"/>
                          <a:ea typeface="Calibri"/>
                          <a:cs typeface="Calibri"/>
                        </a:rPr>
                        <a:t>cash received from services rendered</a:t>
                      </a:r>
                      <a:endParaRPr lang="en-US" sz="1400" dirty="0">
                        <a:solidFill>
                          <a:srgbClr val="0D0D0D"/>
                        </a:solidFill>
                        <a:latin typeface="Calibri"/>
                        <a:ea typeface="Calibri"/>
                        <a:cs typeface="Calibri"/>
                      </a:endParaRPr>
                    </a:p>
                    <a:p>
                      <a:pPr marL="342900" marR="64770" lvl="0" indent="-342900">
                        <a:lnSpc>
                          <a:spcPct val="100000"/>
                        </a:lnSpc>
                        <a:spcBef>
                          <a:spcPts val="600"/>
                        </a:spcBef>
                        <a:spcAft>
                          <a:spcPts val="600"/>
                        </a:spcAft>
                        <a:buClr>
                          <a:srgbClr val="262626"/>
                        </a:buClr>
                        <a:buFont typeface="Wingdings"/>
                        <a:buChar char=""/>
                      </a:pPr>
                      <a:r>
                        <a:rPr lang="en-GB" sz="1400" dirty="0">
                          <a:solidFill>
                            <a:srgbClr val="262626"/>
                          </a:solidFill>
                          <a:latin typeface="Calibri"/>
                          <a:ea typeface="Calibri"/>
                          <a:cs typeface="Calibri"/>
                        </a:rPr>
                        <a:t>settlement of accounts receivable</a:t>
                      </a:r>
                      <a:endParaRPr lang="en-US" sz="1400" dirty="0">
                        <a:solidFill>
                          <a:srgbClr val="0D0D0D"/>
                        </a:solidFill>
                        <a:latin typeface="Calibri"/>
                        <a:ea typeface="Calibri"/>
                        <a:cs typeface="Calibri"/>
                      </a:endParaRPr>
                    </a:p>
                    <a:p>
                      <a:pPr marL="342900" marR="64135" lvl="0" indent="-342900">
                        <a:lnSpc>
                          <a:spcPct val="100000"/>
                        </a:lnSpc>
                        <a:spcBef>
                          <a:spcPts val="600"/>
                        </a:spcBef>
                        <a:spcAft>
                          <a:spcPts val="600"/>
                        </a:spcAft>
                        <a:buClr>
                          <a:srgbClr val="262626"/>
                        </a:buClr>
                        <a:buFont typeface="Wingdings"/>
                        <a:buChar char=""/>
                      </a:pPr>
                      <a:r>
                        <a:rPr lang="en-GB" sz="1400" dirty="0">
                          <a:solidFill>
                            <a:srgbClr val="262626"/>
                          </a:solidFill>
                          <a:latin typeface="Calibri"/>
                          <a:ea typeface="Calibri"/>
                          <a:cs typeface="Calibri"/>
                        </a:rPr>
                        <a:t>cash received from the sale of assets</a:t>
                      </a:r>
                      <a:endParaRPr lang="en-US" sz="1400" dirty="0">
                        <a:solidFill>
                          <a:srgbClr val="0D0D0D"/>
                        </a:solidFill>
                        <a:latin typeface="Calibri"/>
                        <a:ea typeface="Calibri"/>
                        <a:cs typeface="Calibri"/>
                      </a:endParaRPr>
                    </a:p>
                    <a:p>
                      <a:pPr marL="342900" marR="64135" lvl="0" indent="-342900">
                        <a:lnSpc>
                          <a:spcPct val="100000"/>
                        </a:lnSpc>
                        <a:spcBef>
                          <a:spcPts val="600"/>
                        </a:spcBef>
                        <a:spcAft>
                          <a:spcPts val="600"/>
                        </a:spcAft>
                        <a:buClr>
                          <a:srgbClr val="262626"/>
                        </a:buClr>
                        <a:buFont typeface="Wingdings"/>
                        <a:buChar char=""/>
                      </a:pPr>
                      <a:r>
                        <a:rPr lang="en-GB" sz="1400" dirty="0">
                          <a:solidFill>
                            <a:srgbClr val="262626"/>
                          </a:solidFill>
                          <a:latin typeface="Calibri"/>
                          <a:ea typeface="Calibri"/>
                          <a:cs typeface="Calibri"/>
                        </a:rPr>
                        <a:t>cash proceeds from loans</a:t>
                      </a:r>
                      <a:endParaRPr lang="en-US" sz="14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nSpc>
                          <a:spcPct val="100000"/>
                        </a:lnSpc>
                        <a:spcBef>
                          <a:spcPts val="600"/>
                        </a:spcBef>
                        <a:spcAft>
                          <a:spcPts val="600"/>
                        </a:spcAft>
                        <a:buClr>
                          <a:srgbClr val="262626"/>
                        </a:buClr>
                        <a:buFont typeface="Wingdings"/>
                        <a:buChar char=""/>
                      </a:pPr>
                      <a:r>
                        <a:rPr lang="en-GB" sz="1400" dirty="0">
                          <a:solidFill>
                            <a:srgbClr val="262626"/>
                          </a:solidFill>
                          <a:latin typeface="Calibri"/>
                          <a:ea typeface="Calibri"/>
                          <a:cs typeface="Calibri"/>
                        </a:rPr>
                        <a:t>cash paid to suppliers</a:t>
                      </a:r>
                      <a:endParaRPr lang="en-US" sz="1400" dirty="0">
                        <a:solidFill>
                          <a:srgbClr val="0D0D0D"/>
                        </a:solidFill>
                        <a:latin typeface="Calibri"/>
                        <a:ea typeface="Calibri"/>
                        <a:cs typeface="Calibri"/>
                      </a:endParaRPr>
                    </a:p>
                    <a:p>
                      <a:pPr marL="342900" marR="64770" lvl="0" indent="-342900">
                        <a:lnSpc>
                          <a:spcPct val="100000"/>
                        </a:lnSpc>
                        <a:spcBef>
                          <a:spcPts val="600"/>
                        </a:spcBef>
                        <a:spcAft>
                          <a:spcPts val="600"/>
                        </a:spcAft>
                        <a:buClr>
                          <a:srgbClr val="262626"/>
                        </a:buClr>
                        <a:buFont typeface="Wingdings"/>
                        <a:buChar char=""/>
                      </a:pPr>
                      <a:r>
                        <a:rPr lang="en-GB" sz="1400" dirty="0">
                          <a:solidFill>
                            <a:srgbClr val="262626"/>
                          </a:solidFill>
                          <a:latin typeface="Calibri"/>
                          <a:ea typeface="Calibri"/>
                          <a:cs typeface="Calibri"/>
                        </a:rPr>
                        <a:t>cash paid for the salaries of the employees</a:t>
                      </a:r>
                      <a:endParaRPr lang="en-US" sz="1400" dirty="0">
                        <a:solidFill>
                          <a:srgbClr val="0D0D0D"/>
                        </a:solidFill>
                        <a:latin typeface="Calibri"/>
                        <a:ea typeface="Calibri"/>
                        <a:cs typeface="Calibri"/>
                      </a:endParaRPr>
                    </a:p>
                    <a:p>
                      <a:pPr marL="342900" marR="64770" lvl="0" indent="-342900">
                        <a:lnSpc>
                          <a:spcPct val="100000"/>
                        </a:lnSpc>
                        <a:spcBef>
                          <a:spcPts val="600"/>
                        </a:spcBef>
                        <a:spcAft>
                          <a:spcPts val="600"/>
                        </a:spcAft>
                        <a:buClr>
                          <a:srgbClr val="262626"/>
                        </a:buClr>
                        <a:buFont typeface="Wingdings"/>
                        <a:buChar char=""/>
                      </a:pPr>
                      <a:r>
                        <a:rPr lang="en-GB" sz="1400" dirty="0">
                          <a:solidFill>
                            <a:srgbClr val="262626"/>
                          </a:solidFill>
                          <a:latin typeface="Calibri"/>
                          <a:ea typeface="Calibri"/>
                          <a:cs typeface="Calibri"/>
                        </a:rPr>
                        <a:t>cash paid to sub-contractors</a:t>
                      </a:r>
                      <a:endParaRPr lang="en-US" sz="1400" dirty="0">
                        <a:solidFill>
                          <a:srgbClr val="0D0D0D"/>
                        </a:solidFill>
                        <a:latin typeface="Calibri"/>
                        <a:ea typeface="Calibri"/>
                        <a:cs typeface="Calibri"/>
                      </a:endParaRPr>
                    </a:p>
                    <a:p>
                      <a:pPr marL="342900" marR="64770" lvl="0" indent="-342900">
                        <a:lnSpc>
                          <a:spcPct val="100000"/>
                        </a:lnSpc>
                        <a:spcBef>
                          <a:spcPts val="600"/>
                        </a:spcBef>
                        <a:spcAft>
                          <a:spcPts val="600"/>
                        </a:spcAft>
                        <a:buClr>
                          <a:srgbClr val="262626"/>
                        </a:buClr>
                        <a:buFont typeface="Wingdings"/>
                        <a:buChar char=""/>
                      </a:pPr>
                      <a:r>
                        <a:rPr lang="en-GB" sz="1400" dirty="0">
                          <a:solidFill>
                            <a:srgbClr val="262626"/>
                          </a:solidFill>
                          <a:latin typeface="Calibri"/>
                          <a:ea typeface="Calibri"/>
                          <a:cs typeface="Calibri"/>
                        </a:rPr>
                        <a:t>cash paid to settle loans</a:t>
                      </a:r>
                      <a:endParaRPr lang="en-US" sz="1400" dirty="0">
                        <a:solidFill>
                          <a:srgbClr val="0D0D0D"/>
                        </a:solidFill>
                        <a:latin typeface="Calibri"/>
                        <a:ea typeface="Calibri"/>
                        <a:cs typeface="Calibri"/>
                      </a:endParaRPr>
                    </a:p>
                    <a:p>
                      <a:pPr marL="342900" marR="64770" lvl="0" indent="-342900">
                        <a:lnSpc>
                          <a:spcPct val="100000"/>
                        </a:lnSpc>
                        <a:spcBef>
                          <a:spcPts val="600"/>
                        </a:spcBef>
                        <a:spcAft>
                          <a:spcPts val="600"/>
                        </a:spcAft>
                        <a:buClr>
                          <a:srgbClr val="262626"/>
                        </a:buClr>
                        <a:buFont typeface="Wingdings"/>
                        <a:buChar char=""/>
                      </a:pPr>
                      <a:r>
                        <a:rPr lang="en-GB" sz="1400" dirty="0">
                          <a:solidFill>
                            <a:srgbClr val="262626"/>
                          </a:solidFill>
                          <a:latin typeface="Calibri"/>
                          <a:ea typeface="Calibri"/>
                          <a:cs typeface="Calibri"/>
                        </a:rPr>
                        <a:t>cash paid for insurance premium</a:t>
                      </a:r>
                      <a:endParaRPr lang="en-US" sz="1400" dirty="0">
                        <a:solidFill>
                          <a:srgbClr val="0D0D0D"/>
                        </a:solidFill>
                        <a:latin typeface="Calibri"/>
                        <a:ea typeface="Calibri"/>
                        <a:cs typeface="Calibri"/>
                      </a:endParaRPr>
                    </a:p>
                    <a:p>
                      <a:pPr marL="342900" marR="64770" lvl="0" indent="-342900">
                        <a:lnSpc>
                          <a:spcPct val="100000"/>
                        </a:lnSpc>
                        <a:spcBef>
                          <a:spcPts val="600"/>
                        </a:spcBef>
                        <a:spcAft>
                          <a:spcPts val="600"/>
                        </a:spcAft>
                        <a:buClr>
                          <a:srgbClr val="262626"/>
                        </a:buClr>
                        <a:buFont typeface="Wingdings"/>
                        <a:buChar char=""/>
                      </a:pPr>
                      <a:r>
                        <a:rPr lang="en-GB" sz="1400" dirty="0">
                          <a:solidFill>
                            <a:srgbClr val="262626"/>
                          </a:solidFill>
                          <a:latin typeface="Calibri"/>
                          <a:ea typeface="Calibri"/>
                          <a:cs typeface="Calibri"/>
                        </a:rPr>
                        <a:t>cash paid for the purchase of assets</a:t>
                      </a:r>
                      <a:endParaRPr lang="en-US" sz="14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3" name="Slide Number Placeholder 3">
            <a:extLst>
              <a:ext uri="{FF2B5EF4-FFF2-40B4-BE49-F238E27FC236}">
                <a16:creationId xmlns:a16="http://schemas.microsoft.com/office/drawing/2014/main" id="{DD06552E-91B1-0BD7-3576-CCCC3DEEA3D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47</a:t>
            </a:fld>
            <a:endParaRPr lang="en-US" sz="900" dirty="0">
              <a:solidFill>
                <a:schemeClr val="tx2"/>
              </a:solidFill>
            </a:endParaRPr>
          </a:p>
        </p:txBody>
      </p:sp>
      <p:sp>
        <p:nvSpPr>
          <p:cNvPr id="4" name="Footer Placeholder 4">
            <a:extLst>
              <a:ext uri="{FF2B5EF4-FFF2-40B4-BE49-F238E27FC236}">
                <a16:creationId xmlns:a16="http://schemas.microsoft.com/office/drawing/2014/main" id="{8EB1D1C5-B002-F8E8-D152-D7258C50CDF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2.2.1 Manage Cash Flow</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a:xfrm>
            <a:off x="838200" y="1825625"/>
            <a:ext cx="6108290" cy="4351338"/>
          </a:xfrm>
        </p:spPr>
        <p:txBody>
          <a:bodyPr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Keeping Track of Cash Flows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Keeping track of cash flows is important in answering questions relevant to the decision making of managers, creditors, and investors. Some of these questions include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Is the business generating positive cash flows from its operations?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Will the business be able to meet its obligations with its creditors?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Where did all the money of the business go during the period?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Does the business need additional financing?</a:t>
            </a:r>
          </a:p>
        </p:txBody>
      </p:sp>
      <p:pic>
        <p:nvPicPr>
          <p:cNvPr id="7" name="Picture 6" descr="A person writing on a piece of paper&#10;&#10;Description automatically generated with medium confidence"/>
          <p:cNvPicPr/>
          <p:nvPr/>
        </p:nvPicPr>
        <p:blipFill>
          <a:blip r:embed="rId2" cstate="screen">
            <a:extLst>
              <a:ext uri="{28A0092B-C50C-407E-A947-70E740481C1C}">
                <a14:useLocalDpi xmlns:a14="http://schemas.microsoft.com/office/drawing/2010/main"/>
              </a:ext>
            </a:extLst>
          </a:blip>
          <a:stretch>
            <a:fillRect/>
          </a:stretch>
        </p:blipFill>
        <p:spPr>
          <a:xfrm>
            <a:off x="7345045" y="2595870"/>
            <a:ext cx="4005509" cy="2669304"/>
          </a:xfrm>
          <a:prstGeom prst="rect">
            <a:avLst/>
          </a:prstGeom>
        </p:spPr>
      </p:pic>
      <p:sp>
        <p:nvSpPr>
          <p:cNvPr id="3" name="Slide Number Placeholder 3">
            <a:extLst>
              <a:ext uri="{FF2B5EF4-FFF2-40B4-BE49-F238E27FC236}">
                <a16:creationId xmlns:a16="http://schemas.microsoft.com/office/drawing/2014/main" id="{3799A23B-E01E-D13D-5BD3-0BEE6E2C050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48</a:t>
            </a:fld>
            <a:endParaRPr lang="en-US" sz="900" dirty="0">
              <a:solidFill>
                <a:schemeClr val="tx2"/>
              </a:solidFill>
            </a:endParaRPr>
          </a:p>
        </p:txBody>
      </p:sp>
      <p:sp>
        <p:nvSpPr>
          <p:cNvPr id="4" name="Footer Placeholder 4">
            <a:extLst>
              <a:ext uri="{FF2B5EF4-FFF2-40B4-BE49-F238E27FC236}">
                <a16:creationId xmlns:a16="http://schemas.microsoft.com/office/drawing/2014/main" id="{6025E8B2-691F-C141-5142-48287AD9D14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Cash Flow Status Report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Businesses can keep track of their cash flows by regularly updating a Cash Flow Status Report. Cash Flow Status Report is a living document which contains information about the current inflows and outflows of cash in a specific project. Cash Flow Status Report is typically maintained, updated, and monitored by personnel on-site. Project managers and superintendents are mainly the ones who monitor this type of report because they are the ones who have direct supervisions over the material and </a:t>
            </a:r>
            <a:r>
              <a:rPr lang="en-US" sz="2200" dirty="0" err="1">
                <a:ea typeface="Open Sans" pitchFamily="34" charset="0"/>
                <a:cs typeface="Open Sans" pitchFamily="34" charset="0"/>
              </a:rPr>
              <a:t>labour</a:t>
            </a:r>
            <a:r>
              <a:rPr lang="en-US" sz="2200" dirty="0">
                <a:ea typeface="Open Sans" pitchFamily="34" charset="0"/>
                <a:cs typeface="Open Sans" pitchFamily="34" charset="0"/>
              </a:rPr>
              <a:t> needs of a project and thus, they need relevant information in determining whether there is a need for additional financing to complete project tasks within the timeframe. Cash Flow Status Report can also help the business in identifying whether progress payments are collected accordingly based on the terms of the contract.</a:t>
            </a:r>
          </a:p>
        </p:txBody>
      </p:sp>
      <p:sp>
        <p:nvSpPr>
          <p:cNvPr id="3" name="Slide Number Placeholder 3">
            <a:extLst>
              <a:ext uri="{FF2B5EF4-FFF2-40B4-BE49-F238E27FC236}">
                <a16:creationId xmlns:a16="http://schemas.microsoft.com/office/drawing/2014/main" id="{0EC0708F-4EE0-5772-3671-17668116C8AF}"/>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49</a:t>
            </a:fld>
            <a:endParaRPr lang="en-US" sz="900" dirty="0">
              <a:solidFill>
                <a:schemeClr val="tx2"/>
              </a:solidFill>
            </a:endParaRPr>
          </a:p>
        </p:txBody>
      </p:sp>
      <p:sp>
        <p:nvSpPr>
          <p:cNvPr id="4" name="Footer Placeholder 4">
            <a:extLst>
              <a:ext uri="{FF2B5EF4-FFF2-40B4-BE49-F238E27FC236}">
                <a16:creationId xmlns:a16="http://schemas.microsoft.com/office/drawing/2014/main" id="{4F58D8B3-A632-34AF-004D-D7400D3A1C8B}"/>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Cash Flow Status Report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Figure 6 - Cash Flow Status Report</a:t>
            </a:r>
          </a:p>
        </p:txBody>
      </p:sp>
      <p:graphicFrame>
        <p:nvGraphicFramePr>
          <p:cNvPr id="7" name="Table 6"/>
          <p:cNvGraphicFramePr>
            <a:graphicFrameLocks noGrp="1"/>
          </p:cNvGraphicFramePr>
          <p:nvPr/>
        </p:nvGraphicFramePr>
        <p:xfrm>
          <a:off x="1655341" y="2458800"/>
          <a:ext cx="8624282" cy="3143570"/>
        </p:xfrm>
        <a:graphic>
          <a:graphicData uri="http://schemas.openxmlformats.org/drawingml/2006/table">
            <a:tbl>
              <a:tblPr/>
              <a:tblGrid>
                <a:gridCol w="1436743">
                  <a:extLst>
                    <a:ext uri="{9D8B030D-6E8A-4147-A177-3AD203B41FA5}">
                      <a16:colId xmlns:a16="http://schemas.microsoft.com/office/drawing/2014/main" val="20000"/>
                    </a:ext>
                  </a:extLst>
                </a:gridCol>
                <a:gridCol w="1436743">
                  <a:extLst>
                    <a:ext uri="{9D8B030D-6E8A-4147-A177-3AD203B41FA5}">
                      <a16:colId xmlns:a16="http://schemas.microsoft.com/office/drawing/2014/main" val="20001"/>
                    </a:ext>
                  </a:extLst>
                </a:gridCol>
                <a:gridCol w="1437699">
                  <a:extLst>
                    <a:ext uri="{9D8B030D-6E8A-4147-A177-3AD203B41FA5}">
                      <a16:colId xmlns:a16="http://schemas.microsoft.com/office/drawing/2014/main" val="20002"/>
                    </a:ext>
                  </a:extLst>
                </a:gridCol>
                <a:gridCol w="1437699">
                  <a:extLst>
                    <a:ext uri="{9D8B030D-6E8A-4147-A177-3AD203B41FA5}">
                      <a16:colId xmlns:a16="http://schemas.microsoft.com/office/drawing/2014/main" val="20003"/>
                    </a:ext>
                  </a:extLst>
                </a:gridCol>
                <a:gridCol w="1437699">
                  <a:extLst>
                    <a:ext uri="{9D8B030D-6E8A-4147-A177-3AD203B41FA5}">
                      <a16:colId xmlns:a16="http://schemas.microsoft.com/office/drawing/2014/main" val="20004"/>
                    </a:ext>
                  </a:extLst>
                </a:gridCol>
                <a:gridCol w="1437699">
                  <a:extLst>
                    <a:ext uri="{9D8B030D-6E8A-4147-A177-3AD203B41FA5}">
                      <a16:colId xmlns:a16="http://schemas.microsoft.com/office/drawing/2014/main" val="20005"/>
                    </a:ext>
                  </a:extLst>
                </a:gridCol>
              </a:tblGrid>
              <a:tr h="0">
                <a:tc>
                  <a:txBody>
                    <a:bodyPr/>
                    <a:lstStyle/>
                    <a:p>
                      <a:pPr marL="0" marR="64770" indent="0">
                        <a:lnSpc>
                          <a:spcPct val="115000"/>
                        </a:lnSpc>
                        <a:spcBef>
                          <a:spcPts val="600"/>
                        </a:spcBef>
                        <a:spcAft>
                          <a:spcPts val="600"/>
                        </a:spcAft>
                      </a:pPr>
                      <a:r>
                        <a:rPr lang="en-GB" sz="1400" dirty="0">
                          <a:solidFill>
                            <a:srgbClr val="0D0D0D"/>
                          </a:solidFill>
                          <a:latin typeface="Calibri"/>
                          <a:ea typeface="Calibri"/>
                          <a:cs typeface="Calibri"/>
                        </a:rPr>
                        <a:t>Costs</a:t>
                      </a:r>
                      <a:endParaRPr lang="en-US" sz="1400" dirty="0">
                        <a:solidFill>
                          <a:srgbClr val="0D0D0D"/>
                        </a:solidFill>
                        <a:latin typeface="Calibri"/>
                        <a:ea typeface="Calibri"/>
                        <a:cs typeface="Calibri"/>
                      </a:endParaRPr>
                    </a:p>
                    <a:p>
                      <a:pPr marL="0" marR="64770" indent="0">
                        <a:lnSpc>
                          <a:spcPct val="115000"/>
                        </a:lnSpc>
                        <a:spcBef>
                          <a:spcPts val="600"/>
                        </a:spcBef>
                        <a:spcAft>
                          <a:spcPts val="600"/>
                        </a:spcAft>
                      </a:pPr>
                      <a:r>
                        <a:rPr lang="en-GB" sz="1400" dirty="0">
                          <a:solidFill>
                            <a:srgbClr val="0D0D0D"/>
                          </a:solidFill>
                          <a:latin typeface="Calibri"/>
                          <a:ea typeface="Calibri"/>
                          <a:cs typeface="Calibri"/>
                        </a:rPr>
                        <a:t>7/02</a:t>
                      </a:r>
                      <a:endParaRPr lang="en-US" sz="14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nSpc>
                          <a:spcPct val="115000"/>
                        </a:lnSpc>
                        <a:spcBef>
                          <a:spcPts val="600"/>
                        </a:spcBef>
                        <a:spcAft>
                          <a:spcPts val="600"/>
                        </a:spcAft>
                      </a:pPr>
                      <a:r>
                        <a:rPr lang="en-GB" sz="1400">
                          <a:solidFill>
                            <a:srgbClr val="0D0D0D"/>
                          </a:solidFill>
                          <a:latin typeface="Calibri"/>
                          <a:ea typeface="Calibri"/>
                          <a:cs typeface="Calibri"/>
                        </a:rPr>
                        <a:t>Charges</a:t>
                      </a:r>
                      <a:endParaRPr lang="en-US" sz="1400">
                        <a:solidFill>
                          <a:srgbClr val="0D0D0D"/>
                        </a:solidFill>
                        <a:latin typeface="Calibri"/>
                        <a:ea typeface="Calibri"/>
                        <a:cs typeface="Calibri"/>
                      </a:endParaRPr>
                    </a:p>
                    <a:p>
                      <a:pPr marL="0" marR="64770" indent="0">
                        <a:lnSpc>
                          <a:spcPct val="115000"/>
                        </a:lnSpc>
                        <a:spcBef>
                          <a:spcPts val="600"/>
                        </a:spcBef>
                        <a:spcAft>
                          <a:spcPts val="600"/>
                        </a:spcAft>
                      </a:pPr>
                      <a:r>
                        <a:rPr lang="en-GB" sz="1400">
                          <a:solidFill>
                            <a:srgbClr val="0D0D0D"/>
                          </a:solidFill>
                          <a:latin typeface="Calibri"/>
                          <a:ea typeface="Calibri"/>
                          <a:cs typeface="Calibri"/>
                        </a:rPr>
                        <a:t>8,754,516</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nSpc>
                          <a:spcPct val="115000"/>
                        </a:lnSpc>
                        <a:spcBef>
                          <a:spcPts val="600"/>
                        </a:spcBef>
                        <a:spcAft>
                          <a:spcPts val="600"/>
                        </a:spcAft>
                      </a:pPr>
                      <a:r>
                        <a:rPr lang="en-GB" sz="1400">
                          <a:solidFill>
                            <a:srgbClr val="0D0D0D"/>
                          </a:solidFill>
                          <a:latin typeface="Calibri"/>
                          <a:ea typeface="Calibri"/>
                          <a:cs typeface="Calibri"/>
                        </a:rPr>
                        <a:t>Estimated</a:t>
                      </a:r>
                      <a:endParaRPr lang="en-US" sz="1400">
                        <a:solidFill>
                          <a:srgbClr val="0D0D0D"/>
                        </a:solidFill>
                        <a:latin typeface="Calibri"/>
                        <a:ea typeface="Calibri"/>
                        <a:cs typeface="Calibri"/>
                      </a:endParaRPr>
                    </a:p>
                    <a:p>
                      <a:pPr marL="0" marR="64770" indent="0">
                        <a:lnSpc>
                          <a:spcPct val="115000"/>
                        </a:lnSpc>
                        <a:spcBef>
                          <a:spcPts val="600"/>
                        </a:spcBef>
                        <a:spcAft>
                          <a:spcPts val="600"/>
                        </a:spcAft>
                      </a:pPr>
                      <a:r>
                        <a:rPr lang="en-GB" sz="1400">
                          <a:solidFill>
                            <a:srgbClr val="0D0D0D"/>
                          </a:solidFill>
                          <a:latin typeface="Calibri"/>
                          <a:ea typeface="Calibri"/>
                          <a:cs typeface="Calibri"/>
                        </a:rPr>
                        <a:t>65,863,092</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nSpc>
                          <a:spcPct val="115000"/>
                        </a:lnSpc>
                        <a:spcBef>
                          <a:spcPts val="600"/>
                        </a:spcBef>
                        <a:spcAft>
                          <a:spcPts val="600"/>
                        </a:spcAft>
                      </a:pPr>
                      <a:r>
                        <a:rPr lang="en-GB" sz="1400">
                          <a:solidFill>
                            <a:srgbClr val="0D0D0D"/>
                          </a:solidFill>
                          <a:latin typeface="Calibri"/>
                          <a:ea typeface="Calibri"/>
                          <a:cs typeface="Calibri"/>
                        </a:rPr>
                        <a:t>% Complete</a:t>
                      </a:r>
                      <a:endParaRPr lang="en-US" sz="1400">
                        <a:solidFill>
                          <a:srgbClr val="0D0D0D"/>
                        </a:solidFill>
                        <a:latin typeface="Calibri"/>
                        <a:ea typeface="Calibri"/>
                        <a:cs typeface="Calibri"/>
                      </a:endParaRPr>
                    </a:p>
                    <a:p>
                      <a:pPr marL="0" marR="64770" indent="0">
                        <a:lnSpc>
                          <a:spcPct val="115000"/>
                        </a:lnSpc>
                        <a:spcBef>
                          <a:spcPts val="600"/>
                        </a:spcBef>
                        <a:spcAft>
                          <a:spcPts val="600"/>
                        </a:spcAft>
                      </a:pPr>
                      <a:r>
                        <a:rPr lang="en-GB" sz="1400">
                          <a:solidFill>
                            <a:srgbClr val="0D0D0D"/>
                          </a:solidFill>
                          <a:latin typeface="Calibri"/>
                          <a:ea typeface="Calibri"/>
                          <a:cs typeface="Calibri"/>
                        </a:rPr>
                        <a:t>13.292</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nSpc>
                          <a:spcPct val="115000"/>
                        </a:lnSpc>
                        <a:spcBef>
                          <a:spcPts val="600"/>
                        </a:spcBef>
                        <a:spcAft>
                          <a:spcPts val="600"/>
                        </a:spcAft>
                      </a:pPr>
                      <a:r>
                        <a:rPr lang="en-GB" sz="1400">
                          <a:solidFill>
                            <a:srgbClr val="0D0D0D"/>
                          </a:solidFill>
                          <a:latin typeface="Calibri"/>
                          <a:ea typeface="Calibri"/>
                          <a:cs typeface="Calibri"/>
                        </a:rPr>
                        <a:t>Projected</a:t>
                      </a:r>
                      <a:endParaRPr lang="en-US" sz="1400">
                        <a:solidFill>
                          <a:srgbClr val="0D0D0D"/>
                        </a:solidFill>
                        <a:latin typeface="Calibri"/>
                        <a:ea typeface="Calibri"/>
                        <a:cs typeface="Calibri"/>
                      </a:endParaRPr>
                    </a:p>
                    <a:p>
                      <a:pPr marL="0" marR="64770" indent="0">
                        <a:lnSpc>
                          <a:spcPct val="115000"/>
                        </a:lnSpc>
                        <a:spcBef>
                          <a:spcPts val="600"/>
                        </a:spcBef>
                        <a:spcAft>
                          <a:spcPts val="600"/>
                        </a:spcAft>
                      </a:pPr>
                      <a:r>
                        <a:rPr lang="en-GB" sz="1400">
                          <a:solidFill>
                            <a:srgbClr val="0D0D0D"/>
                          </a:solidFill>
                          <a:latin typeface="Calibri"/>
                          <a:ea typeface="Calibri"/>
                          <a:cs typeface="Calibri"/>
                        </a:rPr>
                        <a:t>66,545,263</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rowSpan="2">
                  <a:txBody>
                    <a:bodyPr/>
                    <a:lstStyle/>
                    <a:p>
                      <a:pPr marL="0" marR="64770" indent="0" algn="just">
                        <a:lnSpc>
                          <a:spcPct val="115000"/>
                        </a:lnSpc>
                        <a:spcBef>
                          <a:spcPts val="600"/>
                        </a:spcBef>
                        <a:spcAft>
                          <a:spcPts val="600"/>
                        </a:spcAft>
                      </a:pPr>
                      <a:r>
                        <a:rPr lang="en-GB" sz="1400">
                          <a:solidFill>
                            <a:srgbClr val="0D0D0D"/>
                          </a:solidFill>
                          <a:latin typeface="Calibri"/>
                          <a:ea typeface="Calibri"/>
                          <a:cs typeface="Calibri"/>
                        </a:rPr>
                        <a:t>Change</a:t>
                      </a:r>
                      <a:endParaRPr lang="en-US" sz="1400">
                        <a:solidFill>
                          <a:srgbClr val="0D0D0D"/>
                        </a:solidFill>
                        <a:latin typeface="Calibri"/>
                        <a:ea typeface="Calibri"/>
                        <a:cs typeface="Calibri"/>
                      </a:endParaRPr>
                    </a:p>
                    <a:p>
                      <a:pPr marL="0" marR="64770" indent="0" algn="just">
                        <a:lnSpc>
                          <a:spcPct val="115000"/>
                        </a:lnSpc>
                        <a:spcBef>
                          <a:spcPts val="600"/>
                        </a:spcBef>
                        <a:spcAft>
                          <a:spcPts val="600"/>
                        </a:spcAft>
                      </a:pPr>
                      <a:r>
                        <a:rPr lang="en-GB" sz="1400">
                          <a:solidFill>
                            <a:srgbClr val="0D0D0D"/>
                          </a:solidFill>
                          <a:latin typeface="Calibri"/>
                          <a:ea typeface="Calibri"/>
                          <a:cs typeface="Calibri"/>
                        </a:rPr>
                        <a:t>682,171</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marL="0" marR="64770" indent="0">
                        <a:lnSpc>
                          <a:spcPct val="115000"/>
                        </a:lnSpc>
                        <a:spcBef>
                          <a:spcPts val="600"/>
                        </a:spcBef>
                        <a:spcAft>
                          <a:spcPts val="600"/>
                        </a:spcAft>
                      </a:pPr>
                      <a:r>
                        <a:rPr lang="en-GB" sz="1400">
                          <a:solidFill>
                            <a:srgbClr val="0D0D0D"/>
                          </a:solidFill>
                          <a:latin typeface="Calibri"/>
                          <a:ea typeface="Calibri"/>
                          <a:cs typeface="Calibri"/>
                        </a:rPr>
                        <a:t>Billings</a:t>
                      </a:r>
                      <a:endParaRPr lang="en-US" sz="1400">
                        <a:solidFill>
                          <a:srgbClr val="0D0D0D"/>
                        </a:solidFill>
                        <a:latin typeface="Calibri"/>
                        <a:ea typeface="Calibri"/>
                        <a:cs typeface="Calibri"/>
                      </a:endParaRPr>
                    </a:p>
                    <a:p>
                      <a:pPr marL="0" marR="64770" indent="0">
                        <a:lnSpc>
                          <a:spcPct val="115000"/>
                        </a:lnSpc>
                        <a:spcBef>
                          <a:spcPts val="600"/>
                        </a:spcBef>
                        <a:spcAft>
                          <a:spcPts val="600"/>
                        </a:spcAft>
                      </a:pPr>
                      <a:r>
                        <a:rPr lang="en-GB" sz="1400">
                          <a:solidFill>
                            <a:srgbClr val="0D0D0D"/>
                          </a:solidFill>
                          <a:latin typeface="Calibri"/>
                          <a:ea typeface="Calibri"/>
                          <a:cs typeface="Calibri"/>
                        </a:rPr>
                        <a:t>7/01</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nSpc>
                          <a:spcPct val="115000"/>
                        </a:lnSpc>
                        <a:spcBef>
                          <a:spcPts val="600"/>
                        </a:spcBef>
                        <a:spcAft>
                          <a:spcPts val="600"/>
                        </a:spcAft>
                      </a:pPr>
                      <a:r>
                        <a:rPr lang="en-GB" sz="1400">
                          <a:solidFill>
                            <a:srgbClr val="0D0D0D"/>
                          </a:solidFill>
                          <a:latin typeface="Calibri"/>
                          <a:ea typeface="Calibri"/>
                          <a:cs typeface="Calibri"/>
                        </a:rPr>
                        <a:t>Contract</a:t>
                      </a:r>
                      <a:endParaRPr lang="en-US" sz="1400">
                        <a:solidFill>
                          <a:srgbClr val="0D0D0D"/>
                        </a:solidFill>
                        <a:latin typeface="Calibri"/>
                        <a:ea typeface="Calibri"/>
                        <a:cs typeface="Calibri"/>
                      </a:endParaRPr>
                    </a:p>
                    <a:p>
                      <a:pPr marL="0" marR="64770" indent="0">
                        <a:lnSpc>
                          <a:spcPct val="115000"/>
                        </a:lnSpc>
                        <a:spcBef>
                          <a:spcPts val="600"/>
                        </a:spcBef>
                        <a:spcAft>
                          <a:spcPts val="600"/>
                        </a:spcAft>
                      </a:pPr>
                      <a:r>
                        <a:rPr lang="en-GB" sz="1400">
                          <a:solidFill>
                            <a:srgbClr val="0D0D0D"/>
                          </a:solidFill>
                          <a:latin typeface="Calibri"/>
                          <a:ea typeface="Calibri"/>
                          <a:cs typeface="Calibri"/>
                        </a:rPr>
                        <a:t>67,511,602</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nSpc>
                          <a:spcPct val="115000"/>
                        </a:lnSpc>
                        <a:spcBef>
                          <a:spcPts val="600"/>
                        </a:spcBef>
                        <a:spcAft>
                          <a:spcPts val="600"/>
                        </a:spcAft>
                      </a:pPr>
                      <a:r>
                        <a:rPr lang="en-GB" sz="1400">
                          <a:solidFill>
                            <a:srgbClr val="0D0D0D"/>
                          </a:solidFill>
                          <a:latin typeface="Calibri"/>
                          <a:ea typeface="Calibri"/>
                          <a:cs typeface="Calibri"/>
                        </a:rPr>
                        <a:t>Gross Bill</a:t>
                      </a:r>
                      <a:endParaRPr lang="en-US" sz="1400">
                        <a:solidFill>
                          <a:srgbClr val="0D0D0D"/>
                        </a:solidFill>
                        <a:latin typeface="Calibri"/>
                        <a:ea typeface="Calibri"/>
                        <a:cs typeface="Calibri"/>
                      </a:endParaRPr>
                    </a:p>
                    <a:p>
                      <a:pPr marL="0" marR="64770" indent="0">
                        <a:lnSpc>
                          <a:spcPct val="115000"/>
                        </a:lnSpc>
                        <a:spcBef>
                          <a:spcPts val="600"/>
                        </a:spcBef>
                        <a:spcAft>
                          <a:spcPts val="600"/>
                        </a:spcAft>
                      </a:pPr>
                      <a:r>
                        <a:rPr lang="en-GB" sz="1400">
                          <a:solidFill>
                            <a:srgbClr val="0D0D0D"/>
                          </a:solidFill>
                          <a:latin typeface="Calibri"/>
                          <a:ea typeface="Calibri"/>
                          <a:cs typeface="Calibri"/>
                        </a:rPr>
                        <a:t>9,276,621</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nSpc>
                          <a:spcPct val="115000"/>
                        </a:lnSpc>
                        <a:spcBef>
                          <a:spcPts val="600"/>
                        </a:spcBef>
                        <a:spcAft>
                          <a:spcPts val="600"/>
                        </a:spcAft>
                      </a:pPr>
                      <a:r>
                        <a:rPr lang="en-GB" sz="1400">
                          <a:solidFill>
                            <a:srgbClr val="0D0D0D"/>
                          </a:solidFill>
                          <a:latin typeface="Calibri"/>
                          <a:ea typeface="Calibri"/>
                          <a:cs typeface="Calibri"/>
                        </a:rPr>
                        <a:t>% Billed</a:t>
                      </a:r>
                      <a:endParaRPr lang="en-US" sz="1400">
                        <a:solidFill>
                          <a:srgbClr val="0D0D0D"/>
                        </a:solidFill>
                        <a:latin typeface="Calibri"/>
                        <a:ea typeface="Calibri"/>
                        <a:cs typeface="Calibri"/>
                      </a:endParaRPr>
                    </a:p>
                    <a:p>
                      <a:pPr marL="0" marR="64770" indent="0">
                        <a:lnSpc>
                          <a:spcPct val="115000"/>
                        </a:lnSpc>
                        <a:spcBef>
                          <a:spcPts val="600"/>
                        </a:spcBef>
                        <a:spcAft>
                          <a:spcPts val="600"/>
                        </a:spcAft>
                      </a:pPr>
                      <a:r>
                        <a:rPr lang="en-GB" sz="1400">
                          <a:solidFill>
                            <a:srgbClr val="0D0D0D"/>
                          </a:solidFill>
                          <a:latin typeface="Calibri"/>
                          <a:ea typeface="Calibri"/>
                          <a:cs typeface="Calibri"/>
                        </a:rPr>
                        <a:t>13.741</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nSpc>
                          <a:spcPct val="115000"/>
                        </a:lnSpc>
                        <a:spcBef>
                          <a:spcPts val="600"/>
                        </a:spcBef>
                        <a:spcAft>
                          <a:spcPts val="600"/>
                        </a:spcAft>
                      </a:pPr>
                      <a:r>
                        <a:rPr lang="en-GB" sz="1400">
                          <a:solidFill>
                            <a:srgbClr val="0D0D0D"/>
                          </a:solidFill>
                          <a:latin typeface="Calibri"/>
                          <a:ea typeface="Calibri"/>
                          <a:cs typeface="Calibri"/>
                        </a:rPr>
                        <a:t>Profit</a:t>
                      </a:r>
                      <a:endParaRPr lang="en-US" sz="1400">
                        <a:solidFill>
                          <a:srgbClr val="0D0D0D"/>
                        </a:solidFill>
                        <a:latin typeface="Calibri"/>
                        <a:ea typeface="Calibri"/>
                        <a:cs typeface="Calibri"/>
                      </a:endParaRPr>
                    </a:p>
                    <a:p>
                      <a:pPr marL="0" marR="64770" indent="0">
                        <a:lnSpc>
                          <a:spcPct val="115000"/>
                        </a:lnSpc>
                        <a:spcBef>
                          <a:spcPts val="600"/>
                        </a:spcBef>
                        <a:spcAft>
                          <a:spcPts val="600"/>
                        </a:spcAft>
                      </a:pPr>
                      <a:r>
                        <a:rPr lang="en-GB" sz="1400">
                          <a:solidFill>
                            <a:srgbClr val="0D0D0D"/>
                          </a:solidFill>
                          <a:latin typeface="Calibri"/>
                          <a:ea typeface="Calibri"/>
                          <a:cs typeface="Calibri"/>
                        </a:rPr>
                        <a:t>966,339</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10001"/>
                  </a:ext>
                </a:extLst>
              </a:tr>
              <a:tr h="0">
                <a:tc>
                  <a:txBody>
                    <a:bodyPr/>
                    <a:lstStyle/>
                    <a:p>
                      <a:pPr marL="0" marR="64770" indent="0">
                        <a:lnSpc>
                          <a:spcPct val="115000"/>
                        </a:lnSpc>
                        <a:spcBef>
                          <a:spcPts val="600"/>
                        </a:spcBef>
                        <a:spcAft>
                          <a:spcPts val="600"/>
                        </a:spcAft>
                      </a:pPr>
                      <a:r>
                        <a:rPr lang="en-GB" sz="1400">
                          <a:solidFill>
                            <a:srgbClr val="0D0D0D"/>
                          </a:solidFill>
                          <a:latin typeface="Calibri"/>
                          <a:ea typeface="Calibri"/>
                          <a:cs typeface="Calibri"/>
                        </a:rPr>
                        <a:t>Payables</a:t>
                      </a:r>
                      <a:endParaRPr lang="en-US" sz="1400">
                        <a:solidFill>
                          <a:srgbClr val="0D0D0D"/>
                        </a:solidFill>
                        <a:latin typeface="Calibri"/>
                        <a:ea typeface="Calibri"/>
                        <a:cs typeface="Calibri"/>
                      </a:endParaRPr>
                    </a:p>
                    <a:p>
                      <a:pPr marL="0" marR="64770" indent="0">
                        <a:lnSpc>
                          <a:spcPct val="115000"/>
                        </a:lnSpc>
                        <a:spcBef>
                          <a:spcPts val="600"/>
                        </a:spcBef>
                        <a:spcAft>
                          <a:spcPts val="600"/>
                        </a:spcAft>
                      </a:pPr>
                      <a:r>
                        <a:rPr lang="en-GB" sz="1400">
                          <a:solidFill>
                            <a:srgbClr val="0D0D0D"/>
                          </a:solidFill>
                          <a:latin typeface="Calibri"/>
                          <a:ea typeface="Calibri"/>
                          <a:cs typeface="Calibri"/>
                        </a:rPr>
                        <a:t>7/01</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nSpc>
                          <a:spcPct val="115000"/>
                        </a:lnSpc>
                        <a:spcBef>
                          <a:spcPts val="600"/>
                        </a:spcBef>
                        <a:spcAft>
                          <a:spcPts val="600"/>
                        </a:spcAft>
                      </a:pPr>
                      <a:r>
                        <a:rPr lang="en-GB" sz="1400">
                          <a:solidFill>
                            <a:srgbClr val="0D0D0D"/>
                          </a:solidFill>
                          <a:latin typeface="Calibri"/>
                          <a:ea typeface="Calibri"/>
                          <a:cs typeface="Calibri"/>
                        </a:rPr>
                        <a:t>Paid</a:t>
                      </a:r>
                      <a:endParaRPr lang="en-US" sz="1400">
                        <a:solidFill>
                          <a:srgbClr val="0D0D0D"/>
                        </a:solidFill>
                        <a:latin typeface="Calibri"/>
                        <a:ea typeface="Calibri"/>
                        <a:cs typeface="Calibri"/>
                      </a:endParaRPr>
                    </a:p>
                    <a:p>
                      <a:pPr marL="0" marR="64770" indent="0">
                        <a:lnSpc>
                          <a:spcPct val="115000"/>
                        </a:lnSpc>
                        <a:spcBef>
                          <a:spcPts val="600"/>
                        </a:spcBef>
                        <a:spcAft>
                          <a:spcPts val="600"/>
                        </a:spcAft>
                      </a:pPr>
                      <a:r>
                        <a:rPr lang="en-GB" sz="1400">
                          <a:solidFill>
                            <a:srgbClr val="0D0D0D"/>
                          </a:solidFill>
                          <a:latin typeface="Calibri"/>
                          <a:ea typeface="Calibri"/>
                          <a:cs typeface="Calibri"/>
                        </a:rPr>
                        <a:t>6,719,103</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nSpc>
                          <a:spcPct val="115000"/>
                        </a:lnSpc>
                        <a:spcBef>
                          <a:spcPts val="600"/>
                        </a:spcBef>
                        <a:spcAft>
                          <a:spcPts val="600"/>
                        </a:spcAft>
                      </a:pPr>
                      <a:r>
                        <a:rPr lang="en-GB" sz="1400">
                          <a:solidFill>
                            <a:srgbClr val="0D0D0D"/>
                          </a:solidFill>
                          <a:latin typeface="Calibri"/>
                          <a:ea typeface="Calibri"/>
                          <a:cs typeface="Calibri"/>
                        </a:rPr>
                        <a:t>Open</a:t>
                      </a:r>
                      <a:endParaRPr lang="en-US" sz="1400">
                        <a:solidFill>
                          <a:srgbClr val="0D0D0D"/>
                        </a:solidFill>
                        <a:latin typeface="Calibri"/>
                        <a:ea typeface="Calibri"/>
                        <a:cs typeface="Calibri"/>
                      </a:endParaRPr>
                    </a:p>
                    <a:p>
                      <a:pPr marL="0" marR="64770" indent="0">
                        <a:lnSpc>
                          <a:spcPct val="115000"/>
                        </a:lnSpc>
                        <a:spcBef>
                          <a:spcPts val="600"/>
                        </a:spcBef>
                        <a:spcAft>
                          <a:spcPts val="600"/>
                        </a:spcAft>
                      </a:pPr>
                      <a:r>
                        <a:rPr lang="en-GB" sz="1400">
                          <a:solidFill>
                            <a:srgbClr val="0D0D0D"/>
                          </a:solidFill>
                          <a:latin typeface="Calibri"/>
                          <a:ea typeface="Calibri"/>
                          <a:cs typeface="Calibri"/>
                        </a:rPr>
                        <a:t>1,300,089</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nSpc>
                          <a:spcPct val="115000"/>
                        </a:lnSpc>
                        <a:spcBef>
                          <a:spcPts val="600"/>
                        </a:spcBef>
                        <a:spcAft>
                          <a:spcPts val="600"/>
                        </a:spcAft>
                      </a:pPr>
                      <a:r>
                        <a:rPr lang="en-GB" sz="1400">
                          <a:solidFill>
                            <a:srgbClr val="0D0D0D"/>
                          </a:solidFill>
                          <a:latin typeface="Calibri"/>
                          <a:ea typeface="Calibri"/>
                          <a:cs typeface="Calibri"/>
                        </a:rPr>
                        <a:t>Retention</a:t>
                      </a:r>
                      <a:endParaRPr lang="en-US" sz="1400">
                        <a:solidFill>
                          <a:srgbClr val="0D0D0D"/>
                        </a:solidFill>
                        <a:latin typeface="Calibri"/>
                        <a:ea typeface="Calibri"/>
                        <a:cs typeface="Calibri"/>
                      </a:endParaRPr>
                    </a:p>
                    <a:p>
                      <a:pPr marL="0" marR="64770" indent="0">
                        <a:lnSpc>
                          <a:spcPct val="115000"/>
                        </a:lnSpc>
                        <a:spcBef>
                          <a:spcPts val="600"/>
                        </a:spcBef>
                        <a:spcAft>
                          <a:spcPts val="600"/>
                        </a:spcAft>
                      </a:pPr>
                      <a:r>
                        <a:rPr lang="en-GB" sz="1400">
                          <a:solidFill>
                            <a:srgbClr val="0D0D0D"/>
                          </a:solidFill>
                          <a:latin typeface="Calibri"/>
                          <a:ea typeface="Calibri"/>
                          <a:cs typeface="Calibri"/>
                        </a:rPr>
                        <a:t>391,671</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nSpc>
                          <a:spcPct val="115000"/>
                        </a:lnSpc>
                        <a:spcBef>
                          <a:spcPts val="600"/>
                        </a:spcBef>
                        <a:spcAft>
                          <a:spcPts val="600"/>
                        </a:spcAft>
                      </a:pPr>
                      <a:r>
                        <a:rPr lang="en-GB" sz="1400">
                          <a:solidFill>
                            <a:srgbClr val="0D0D0D"/>
                          </a:solidFill>
                          <a:latin typeface="Calibri"/>
                          <a:ea typeface="Calibri"/>
                          <a:cs typeface="Calibri"/>
                        </a:rPr>
                        <a:t>Labour</a:t>
                      </a:r>
                      <a:endParaRPr lang="en-US" sz="1400">
                        <a:solidFill>
                          <a:srgbClr val="0D0D0D"/>
                        </a:solidFill>
                        <a:latin typeface="Calibri"/>
                        <a:ea typeface="Calibri"/>
                        <a:cs typeface="Calibri"/>
                      </a:endParaRPr>
                    </a:p>
                    <a:p>
                      <a:pPr marL="0" marR="64770" indent="0">
                        <a:lnSpc>
                          <a:spcPct val="115000"/>
                        </a:lnSpc>
                        <a:spcBef>
                          <a:spcPts val="600"/>
                        </a:spcBef>
                        <a:spcAft>
                          <a:spcPts val="600"/>
                        </a:spcAft>
                      </a:pPr>
                      <a:r>
                        <a:rPr lang="en-GB" sz="1400">
                          <a:solidFill>
                            <a:srgbClr val="0D0D0D"/>
                          </a:solidFill>
                          <a:latin typeface="Calibri"/>
                          <a:ea typeface="Calibri"/>
                          <a:cs typeface="Calibri"/>
                        </a:rPr>
                        <a:t>343,653</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rowSpan="3">
                  <a:txBody>
                    <a:bodyPr/>
                    <a:lstStyle/>
                    <a:p>
                      <a:pPr marL="0" marR="64770" indent="0" algn="just">
                        <a:lnSpc>
                          <a:spcPct val="115000"/>
                        </a:lnSpc>
                        <a:spcBef>
                          <a:spcPts val="600"/>
                        </a:spcBef>
                        <a:spcAft>
                          <a:spcPts val="600"/>
                        </a:spcAft>
                      </a:pPr>
                      <a:r>
                        <a:rPr lang="en-GB" sz="1400" b="1" dirty="0">
                          <a:solidFill>
                            <a:srgbClr val="0D0D0D"/>
                          </a:solidFill>
                          <a:latin typeface="Calibri"/>
                          <a:ea typeface="Calibri"/>
                          <a:cs typeface="Calibri"/>
                        </a:rPr>
                        <a:t>Total</a:t>
                      </a:r>
                      <a:endParaRPr lang="en-US" sz="1400" dirty="0">
                        <a:solidFill>
                          <a:srgbClr val="0D0D0D"/>
                        </a:solidFill>
                        <a:latin typeface="Calibri"/>
                        <a:ea typeface="Calibri"/>
                        <a:cs typeface="Calibri"/>
                      </a:endParaRPr>
                    </a:p>
                    <a:p>
                      <a:pPr marL="0" marR="64770" indent="0" algn="just">
                        <a:lnSpc>
                          <a:spcPct val="115000"/>
                        </a:lnSpc>
                        <a:spcBef>
                          <a:spcPts val="600"/>
                        </a:spcBef>
                        <a:spcAft>
                          <a:spcPts val="600"/>
                        </a:spcAft>
                      </a:pPr>
                      <a:r>
                        <a:rPr lang="en-GB" sz="1400" dirty="0">
                          <a:solidFill>
                            <a:srgbClr val="0D0D0D"/>
                          </a:solidFill>
                          <a:latin typeface="Calibri"/>
                          <a:ea typeface="Calibri"/>
                          <a:cs typeface="Calibri"/>
                        </a:rPr>
                        <a:t>8,754,516</a:t>
                      </a:r>
                      <a:endParaRPr lang="en-US" sz="14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marL="0" marR="64135" indent="0">
                        <a:lnSpc>
                          <a:spcPct val="115000"/>
                        </a:lnSpc>
                        <a:spcBef>
                          <a:spcPts val="600"/>
                        </a:spcBef>
                        <a:spcAft>
                          <a:spcPts val="600"/>
                        </a:spcAft>
                      </a:pPr>
                      <a:r>
                        <a:rPr lang="en-GB" sz="1400">
                          <a:solidFill>
                            <a:srgbClr val="0D0D0D"/>
                          </a:solidFill>
                          <a:latin typeface="Calibri"/>
                          <a:ea typeface="Calibri"/>
                          <a:cs typeface="Calibri"/>
                        </a:rPr>
                        <a:t>Receivables</a:t>
                      </a:r>
                      <a:endParaRPr lang="en-US" sz="1400">
                        <a:solidFill>
                          <a:srgbClr val="0D0D0D"/>
                        </a:solidFill>
                        <a:latin typeface="Calibri"/>
                        <a:ea typeface="Calibri"/>
                        <a:cs typeface="Calibri"/>
                      </a:endParaRPr>
                    </a:p>
                    <a:p>
                      <a:pPr marL="0" marR="64135" indent="0">
                        <a:lnSpc>
                          <a:spcPct val="115000"/>
                        </a:lnSpc>
                        <a:spcBef>
                          <a:spcPts val="600"/>
                        </a:spcBef>
                        <a:spcAft>
                          <a:spcPts val="600"/>
                        </a:spcAft>
                      </a:pPr>
                      <a:r>
                        <a:rPr lang="en-GB" sz="1400">
                          <a:solidFill>
                            <a:srgbClr val="0D0D0D"/>
                          </a:solidFill>
                          <a:latin typeface="Calibri"/>
                          <a:ea typeface="Calibri"/>
                          <a:cs typeface="Calibri"/>
                        </a:rPr>
                        <a:t>7/02</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nSpc>
                          <a:spcPct val="115000"/>
                        </a:lnSpc>
                        <a:spcBef>
                          <a:spcPts val="600"/>
                        </a:spcBef>
                        <a:spcAft>
                          <a:spcPts val="600"/>
                        </a:spcAft>
                      </a:pPr>
                      <a:r>
                        <a:rPr lang="en-GB" sz="1400">
                          <a:solidFill>
                            <a:srgbClr val="0D0D0D"/>
                          </a:solidFill>
                          <a:latin typeface="Calibri"/>
                          <a:ea typeface="Calibri"/>
                          <a:cs typeface="Calibri"/>
                        </a:rPr>
                        <a:t>Net Bill</a:t>
                      </a:r>
                      <a:endParaRPr lang="en-US" sz="1400">
                        <a:solidFill>
                          <a:srgbClr val="0D0D0D"/>
                        </a:solidFill>
                        <a:latin typeface="Calibri"/>
                        <a:ea typeface="Calibri"/>
                        <a:cs typeface="Calibri"/>
                      </a:endParaRPr>
                    </a:p>
                    <a:p>
                      <a:pPr marL="0" marR="64135" indent="0">
                        <a:lnSpc>
                          <a:spcPct val="115000"/>
                        </a:lnSpc>
                        <a:spcBef>
                          <a:spcPts val="600"/>
                        </a:spcBef>
                        <a:spcAft>
                          <a:spcPts val="600"/>
                        </a:spcAft>
                      </a:pPr>
                      <a:r>
                        <a:rPr lang="en-GB" sz="1400">
                          <a:solidFill>
                            <a:srgbClr val="0D0D0D"/>
                          </a:solidFill>
                          <a:latin typeface="Calibri"/>
                          <a:ea typeface="Calibri"/>
                          <a:cs typeface="Calibri"/>
                        </a:rPr>
                        <a:t>8,761,673</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nSpc>
                          <a:spcPct val="115000"/>
                        </a:lnSpc>
                        <a:spcBef>
                          <a:spcPts val="600"/>
                        </a:spcBef>
                        <a:spcAft>
                          <a:spcPts val="600"/>
                        </a:spcAft>
                      </a:pPr>
                      <a:r>
                        <a:rPr lang="en-GB" sz="1400">
                          <a:solidFill>
                            <a:srgbClr val="0D0D0D"/>
                          </a:solidFill>
                          <a:latin typeface="Calibri"/>
                          <a:ea typeface="Calibri"/>
                          <a:cs typeface="Calibri"/>
                        </a:rPr>
                        <a:t>Received</a:t>
                      </a:r>
                      <a:endParaRPr lang="en-US" sz="1400">
                        <a:solidFill>
                          <a:srgbClr val="0D0D0D"/>
                        </a:solidFill>
                        <a:latin typeface="Calibri"/>
                        <a:ea typeface="Calibri"/>
                        <a:cs typeface="Calibri"/>
                      </a:endParaRPr>
                    </a:p>
                    <a:p>
                      <a:pPr marL="0" marR="64135" indent="0">
                        <a:lnSpc>
                          <a:spcPct val="115000"/>
                        </a:lnSpc>
                        <a:spcBef>
                          <a:spcPts val="600"/>
                        </a:spcBef>
                        <a:spcAft>
                          <a:spcPts val="600"/>
                        </a:spcAft>
                      </a:pPr>
                      <a:r>
                        <a:rPr lang="en-GB" sz="1400">
                          <a:solidFill>
                            <a:srgbClr val="0D0D0D"/>
                          </a:solidFill>
                          <a:latin typeface="Calibri"/>
                          <a:ea typeface="Calibri"/>
                          <a:cs typeface="Calibri"/>
                        </a:rPr>
                        <a:t>7,209,344</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nSpc>
                          <a:spcPct val="115000"/>
                        </a:lnSpc>
                        <a:spcBef>
                          <a:spcPts val="600"/>
                        </a:spcBef>
                        <a:spcAft>
                          <a:spcPts val="600"/>
                        </a:spcAft>
                      </a:pPr>
                      <a:r>
                        <a:rPr lang="en-GB" sz="1400">
                          <a:solidFill>
                            <a:srgbClr val="0D0D0D"/>
                          </a:solidFill>
                          <a:latin typeface="Calibri"/>
                          <a:ea typeface="Calibri"/>
                          <a:cs typeface="Calibri"/>
                        </a:rPr>
                        <a:t>Retention</a:t>
                      </a:r>
                      <a:endParaRPr lang="en-US" sz="1400">
                        <a:solidFill>
                          <a:srgbClr val="0D0D0D"/>
                        </a:solidFill>
                        <a:latin typeface="Calibri"/>
                        <a:ea typeface="Calibri"/>
                        <a:cs typeface="Calibri"/>
                      </a:endParaRPr>
                    </a:p>
                    <a:p>
                      <a:pPr marL="0" marR="64135" indent="0">
                        <a:lnSpc>
                          <a:spcPct val="115000"/>
                        </a:lnSpc>
                        <a:spcBef>
                          <a:spcPts val="600"/>
                        </a:spcBef>
                        <a:spcAft>
                          <a:spcPts val="600"/>
                        </a:spcAft>
                      </a:pPr>
                      <a:r>
                        <a:rPr lang="en-GB" sz="1400">
                          <a:solidFill>
                            <a:srgbClr val="0D0D0D"/>
                          </a:solidFill>
                          <a:latin typeface="Calibri"/>
                          <a:ea typeface="Calibri"/>
                          <a:cs typeface="Calibri"/>
                        </a:rPr>
                        <a:t>514,948</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rowSpan="2">
                  <a:txBody>
                    <a:bodyPr/>
                    <a:lstStyle/>
                    <a:p>
                      <a:pPr marL="0" marR="64135" indent="0">
                        <a:lnSpc>
                          <a:spcPct val="115000"/>
                        </a:lnSpc>
                        <a:spcBef>
                          <a:spcPts val="600"/>
                        </a:spcBef>
                        <a:spcAft>
                          <a:spcPts val="600"/>
                        </a:spcAft>
                      </a:pPr>
                      <a:r>
                        <a:rPr lang="en-GB" sz="1400">
                          <a:solidFill>
                            <a:srgbClr val="0D0D0D"/>
                          </a:solidFill>
                          <a:latin typeface="Calibri"/>
                          <a:ea typeface="Calibri"/>
                          <a:cs typeface="Calibri"/>
                        </a:rPr>
                        <a:t>Open</a:t>
                      </a:r>
                      <a:endParaRPr lang="en-US" sz="1400">
                        <a:solidFill>
                          <a:srgbClr val="0D0D0D"/>
                        </a:solidFill>
                        <a:latin typeface="Calibri"/>
                        <a:ea typeface="Calibri"/>
                        <a:cs typeface="Calibri"/>
                      </a:endParaRPr>
                    </a:p>
                    <a:p>
                      <a:pPr marL="0" marR="64135" indent="0">
                        <a:lnSpc>
                          <a:spcPct val="115000"/>
                        </a:lnSpc>
                        <a:spcBef>
                          <a:spcPts val="600"/>
                        </a:spcBef>
                        <a:spcAft>
                          <a:spcPts val="600"/>
                        </a:spcAft>
                      </a:pPr>
                      <a:r>
                        <a:rPr lang="en-GB" sz="1400">
                          <a:solidFill>
                            <a:srgbClr val="0D0D0D"/>
                          </a:solidFill>
                          <a:latin typeface="Calibri"/>
                          <a:ea typeface="Calibri"/>
                          <a:cs typeface="Calibri"/>
                        </a:rPr>
                        <a:t>2,067,277</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10003"/>
                  </a:ext>
                </a:extLst>
              </a:tr>
              <a:tr h="0">
                <a:tc>
                  <a:txBody>
                    <a:bodyPr/>
                    <a:lstStyle/>
                    <a:p>
                      <a:pPr marL="0" marR="64135" indent="0">
                        <a:lnSpc>
                          <a:spcPct val="115000"/>
                        </a:lnSpc>
                        <a:spcBef>
                          <a:spcPts val="600"/>
                        </a:spcBef>
                        <a:spcAft>
                          <a:spcPts val="600"/>
                        </a:spcAft>
                      </a:pPr>
                      <a:r>
                        <a:rPr lang="en-GB" sz="1400">
                          <a:solidFill>
                            <a:srgbClr val="0D0D0D"/>
                          </a:solidFill>
                          <a:latin typeface="Calibri"/>
                          <a:ea typeface="Calibri"/>
                          <a:cs typeface="Calibri"/>
                        </a:rPr>
                        <a:t>Cash Position</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just">
                        <a:lnSpc>
                          <a:spcPct val="115000"/>
                        </a:lnSpc>
                        <a:spcBef>
                          <a:spcPts val="600"/>
                        </a:spcBef>
                        <a:spcAft>
                          <a:spcPts val="600"/>
                        </a:spcAft>
                      </a:pPr>
                      <a:r>
                        <a:rPr lang="en-GB" sz="1400">
                          <a:solidFill>
                            <a:srgbClr val="0D0D0D"/>
                          </a:solidFill>
                          <a:latin typeface="Calibri"/>
                          <a:ea typeface="Calibri"/>
                          <a:cs typeface="Calibri"/>
                        </a:rPr>
                        <a:t>Paid</a:t>
                      </a:r>
                      <a:endParaRPr lang="en-US" sz="1400">
                        <a:solidFill>
                          <a:srgbClr val="0D0D0D"/>
                        </a:solidFill>
                        <a:latin typeface="Calibri"/>
                        <a:ea typeface="Calibri"/>
                        <a:cs typeface="Calibri"/>
                      </a:endParaRPr>
                    </a:p>
                    <a:p>
                      <a:pPr marL="0" marR="64135" indent="0" algn="just">
                        <a:lnSpc>
                          <a:spcPct val="115000"/>
                        </a:lnSpc>
                        <a:spcBef>
                          <a:spcPts val="600"/>
                        </a:spcBef>
                        <a:spcAft>
                          <a:spcPts val="600"/>
                        </a:spcAft>
                      </a:pPr>
                      <a:r>
                        <a:rPr lang="en-GB" sz="1400">
                          <a:solidFill>
                            <a:srgbClr val="0D0D0D"/>
                          </a:solidFill>
                          <a:latin typeface="Calibri"/>
                          <a:ea typeface="Calibri"/>
                          <a:cs typeface="Calibri"/>
                        </a:rPr>
                        <a:t>7,062,756</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just">
                        <a:lnSpc>
                          <a:spcPct val="115000"/>
                        </a:lnSpc>
                        <a:spcBef>
                          <a:spcPts val="600"/>
                        </a:spcBef>
                        <a:spcAft>
                          <a:spcPts val="600"/>
                        </a:spcAft>
                      </a:pPr>
                      <a:r>
                        <a:rPr lang="en-GB" sz="1400">
                          <a:solidFill>
                            <a:srgbClr val="0D0D0D"/>
                          </a:solidFill>
                          <a:latin typeface="Calibri"/>
                          <a:ea typeface="Calibri"/>
                          <a:cs typeface="Calibri"/>
                        </a:rPr>
                        <a:t>Received</a:t>
                      </a:r>
                      <a:endParaRPr lang="en-US" sz="1400">
                        <a:solidFill>
                          <a:srgbClr val="0D0D0D"/>
                        </a:solidFill>
                        <a:latin typeface="Calibri"/>
                        <a:ea typeface="Calibri"/>
                        <a:cs typeface="Calibri"/>
                      </a:endParaRPr>
                    </a:p>
                    <a:p>
                      <a:pPr marL="0" marR="64135" indent="0" algn="just">
                        <a:lnSpc>
                          <a:spcPct val="115000"/>
                        </a:lnSpc>
                        <a:spcBef>
                          <a:spcPts val="600"/>
                        </a:spcBef>
                        <a:spcAft>
                          <a:spcPts val="600"/>
                        </a:spcAft>
                      </a:pPr>
                      <a:r>
                        <a:rPr lang="en-GB" sz="1400">
                          <a:solidFill>
                            <a:srgbClr val="0D0D0D"/>
                          </a:solidFill>
                          <a:latin typeface="Calibri"/>
                          <a:ea typeface="Calibri"/>
                          <a:cs typeface="Calibri"/>
                        </a:rPr>
                        <a:t>7,209,344</a:t>
                      </a:r>
                      <a:endParaRPr lang="en-US" sz="14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gn="just">
                        <a:lnSpc>
                          <a:spcPct val="115000"/>
                        </a:lnSpc>
                        <a:spcBef>
                          <a:spcPts val="600"/>
                        </a:spcBef>
                        <a:spcAft>
                          <a:spcPts val="600"/>
                        </a:spcAft>
                      </a:pPr>
                      <a:r>
                        <a:rPr lang="en-GB" sz="1400" dirty="0">
                          <a:solidFill>
                            <a:srgbClr val="0D0D0D"/>
                          </a:solidFill>
                          <a:latin typeface="Calibri"/>
                          <a:ea typeface="Calibri"/>
                          <a:cs typeface="Calibri"/>
                        </a:rPr>
                        <a:t>Position</a:t>
                      </a:r>
                      <a:endParaRPr lang="en-US" sz="1400" dirty="0">
                        <a:solidFill>
                          <a:srgbClr val="0D0D0D"/>
                        </a:solidFill>
                        <a:latin typeface="Calibri"/>
                        <a:ea typeface="Calibri"/>
                        <a:cs typeface="Calibri"/>
                      </a:endParaRPr>
                    </a:p>
                    <a:p>
                      <a:pPr marL="0" marR="64135" indent="0" algn="just">
                        <a:lnSpc>
                          <a:spcPct val="115000"/>
                        </a:lnSpc>
                        <a:spcBef>
                          <a:spcPts val="600"/>
                        </a:spcBef>
                        <a:spcAft>
                          <a:spcPts val="600"/>
                        </a:spcAft>
                      </a:pPr>
                      <a:r>
                        <a:rPr lang="en-GB" sz="1400" dirty="0">
                          <a:solidFill>
                            <a:srgbClr val="0D0D0D"/>
                          </a:solidFill>
                          <a:latin typeface="Calibri"/>
                          <a:ea typeface="Calibri"/>
                          <a:cs typeface="Calibri"/>
                        </a:rPr>
                        <a:t>146,588</a:t>
                      </a:r>
                      <a:endParaRPr lang="en-US" sz="14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4"/>
                  </a:ext>
                </a:extLst>
              </a:tr>
            </a:tbl>
          </a:graphicData>
        </a:graphic>
      </p:graphicFrame>
      <p:sp>
        <p:nvSpPr>
          <p:cNvPr id="3" name="Slide Number Placeholder 3">
            <a:extLst>
              <a:ext uri="{FF2B5EF4-FFF2-40B4-BE49-F238E27FC236}">
                <a16:creationId xmlns:a16="http://schemas.microsoft.com/office/drawing/2014/main" id="{34B4D2DE-1E21-00F4-D142-6510F77CCC3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50</a:t>
            </a:fld>
            <a:endParaRPr lang="en-US" sz="900" dirty="0">
              <a:solidFill>
                <a:schemeClr val="tx2"/>
              </a:solidFill>
            </a:endParaRPr>
          </a:p>
        </p:txBody>
      </p:sp>
      <p:sp>
        <p:nvSpPr>
          <p:cNvPr id="4" name="Footer Placeholder 4">
            <a:extLst>
              <a:ext uri="{FF2B5EF4-FFF2-40B4-BE49-F238E27FC236}">
                <a16:creationId xmlns:a16="http://schemas.microsoft.com/office/drawing/2014/main" id="{EC86BEE1-1FD1-DD19-0171-D4C154C1970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Cash Flow Status Report</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Payables</a:t>
            </a:r>
            <a:r>
              <a:rPr lang="en-US" sz="2200" dirty="0">
                <a:ea typeface="Open Sans" pitchFamily="34" charset="0"/>
                <a:cs typeface="Open Sans" pitchFamily="34" charset="0"/>
              </a:rPr>
              <a:t>: The payables row will provide information on the total payments made to suppliers, and sub-contractors (Paid), current total outstanding balances (Open), the amount not yet paid to sub-contractors as part of the retention terms of their contract agreement (Retention) and the amount paid for </a:t>
            </a:r>
            <a:r>
              <a:rPr lang="en-US" sz="2200" dirty="0" err="1">
                <a:ea typeface="Open Sans" pitchFamily="34" charset="0"/>
                <a:cs typeface="Open Sans" pitchFamily="34" charset="0"/>
              </a:rPr>
              <a:t>labour</a:t>
            </a:r>
            <a:r>
              <a:rPr lang="en-US" sz="2200" dirty="0">
                <a:ea typeface="Open Sans" pitchFamily="34" charset="0"/>
                <a:cs typeface="Open Sans" pitchFamily="34" charset="0"/>
              </a:rPr>
              <a:t>. It is important to note, however, that the content and structure of a Cash Flow Status Report may vary from one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to another. Other companies may have different ways of how they present cash inflows and outflows of the project. Some even have a more comprehensive breakdown of each of its project’s disbursements and receipts.</a:t>
            </a:r>
          </a:p>
        </p:txBody>
      </p:sp>
      <p:sp>
        <p:nvSpPr>
          <p:cNvPr id="3" name="Slide Number Placeholder 3">
            <a:extLst>
              <a:ext uri="{FF2B5EF4-FFF2-40B4-BE49-F238E27FC236}">
                <a16:creationId xmlns:a16="http://schemas.microsoft.com/office/drawing/2014/main" id="{E04EF4F3-7ABF-304C-0076-5D5CEB9F2FC0}"/>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51</a:t>
            </a:fld>
            <a:endParaRPr lang="en-US" sz="900" dirty="0">
              <a:solidFill>
                <a:schemeClr val="tx2"/>
              </a:solidFill>
            </a:endParaRPr>
          </a:p>
        </p:txBody>
      </p:sp>
      <p:sp>
        <p:nvSpPr>
          <p:cNvPr id="4" name="Footer Placeholder 4">
            <a:extLst>
              <a:ext uri="{FF2B5EF4-FFF2-40B4-BE49-F238E27FC236}">
                <a16:creationId xmlns:a16="http://schemas.microsoft.com/office/drawing/2014/main" id="{F695B2EC-4DA6-0D4B-94A9-0763B8BA5E45}"/>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Cash Flow Status Report</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Receivables</a:t>
            </a:r>
            <a:r>
              <a:rPr lang="en-US" sz="2200" dirty="0">
                <a:ea typeface="Open Sans" pitchFamily="34" charset="0"/>
                <a:cs typeface="Open Sans" pitchFamily="34" charset="0"/>
              </a:rPr>
              <a:t>: The receivables row contains information about the total amount billed to the clients, the total amount received from the clients, and the amount retained in accordance with the retention terms in the contract agreement. From the example above, you will notice that although the total amount billed is 8,761,673, only 7,2016,344 was actually received in the project. Situations like this could impose risks of not being able to meet project target dates that is why you will have to make sure that you initiate the necessary steps in order to recover the outstanding balances of your clients at the earliest time possible. </a:t>
            </a:r>
          </a:p>
        </p:txBody>
      </p:sp>
      <p:sp>
        <p:nvSpPr>
          <p:cNvPr id="3" name="Slide Number Placeholder 3">
            <a:extLst>
              <a:ext uri="{FF2B5EF4-FFF2-40B4-BE49-F238E27FC236}">
                <a16:creationId xmlns:a16="http://schemas.microsoft.com/office/drawing/2014/main" id="{16668527-31E8-0F75-6F66-277E6D3F411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52</a:t>
            </a:fld>
            <a:endParaRPr lang="en-US" sz="900" dirty="0">
              <a:solidFill>
                <a:schemeClr val="tx2"/>
              </a:solidFill>
            </a:endParaRPr>
          </a:p>
        </p:txBody>
      </p:sp>
      <p:sp>
        <p:nvSpPr>
          <p:cNvPr id="4" name="Footer Placeholder 4">
            <a:extLst>
              <a:ext uri="{FF2B5EF4-FFF2-40B4-BE49-F238E27FC236}">
                <a16:creationId xmlns:a16="http://schemas.microsoft.com/office/drawing/2014/main" id="{78E9052E-EE40-B839-33BA-7C402811A9F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Cash Flow Status Report</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Position</a:t>
            </a:r>
            <a:r>
              <a:rPr lang="en-US" sz="2200" dirty="0">
                <a:ea typeface="Open Sans" pitchFamily="34" charset="0"/>
                <a:cs typeface="Open Sans" pitchFamily="34" charset="0"/>
              </a:rPr>
              <a:t>: Cash Position is the total difference between the cash receipts and cash disbursement of the project for the current period. The cash position balance will tell you exactly whether the project is operating with a negative cash balance or not. The negative balance could indicate that there will be a delay in payments to suppliers, </a:t>
            </a:r>
            <a:r>
              <a:rPr lang="en-US" sz="2200" dirty="0" err="1">
                <a:ea typeface="Open Sans" pitchFamily="34" charset="0"/>
                <a:cs typeface="Open Sans" pitchFamily="34" charset="0"/>
              </a:rPr>
              <a:t>labourer’s</a:t>
            </a:r>
            <a:r>
              <a:rPr lang="en-US" sz="2200" dirty="0">
                <a:ea typeface="Open Sans" pitchFamily="34" charset="0"/>
                <a:cs typeface="Open Sans" pitchFamily="34" charset="0"/>
              </a:rPr>
              <a:t>, and sub-contractors. Having outstanding balances, ordinarily creates additional expenses for the project, such as interest expense. Some suppliers could also even delay the delivery of materials due to the delay in payments. </a:t>
            </a:r>
          </a:p>
        </p:txBody>
      </p:sp>
      <p:sp>
        <p:nvSpPr>
          <p:cNvPr id="3" name="Slide Number Placeholder 3">
            <a:extLst>
              <a:ext uri="{FF2B5EF4-FFF2-40B4-BE49-F238E27FC236}">
                <a16:creationId xmlns:a16="http://schemas.microsoft.com/office/drawing/2014/main" id="{E3A127F6-062B-2F12-4921-82EF94511D94}"/>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53</a:t>
            </a:fld>
            <a:endParaRPr lang="en-US" sz="900" dirty="0">
              <a:solidFill>
                <a:schemeClr val="tx2"/>
              </a:solidFill>
            </a:endParaRPr>
          </a:p>
        </p:txBody>
      </p:sp>
      <p:sp>
        <p:nvSpPr>
          <p:cNvPr id="4" name="Footer Placeholder 4">
            <a:extLst>
              <a:ext uri="{FF2B5EF4-FFF2-40B4-BE49-F238E27FC236}">
                <a16:creationId xmlns:a16="http://schemas.microsoft.com/office/drawing/2014/main" id="{4A7C5EA4-10CD-9868-79D9-8C7B4A500BF0}"/>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Format and Structure of the Cash Flow Status Report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err="1">
                <a:ea typeface="Open Sans" pitchFamily="34" charset="0"/>
                <a:cs typeface="Open Sans" pitchFamily="34" charset="0"/>
              </a:rPr>
              <a:t>Organisations</a:t>
            </a:r>
            <a:r>
              <a:rPr lang="en-US" sz="2200" dirty="0">
                <a:ea typeface="Open Sans" pitchFamily="34" charset="0"/>
                <a:cs typeface="Open Sans" pitchFamily="34" charset="0"/>
              </a:rPr>
              <a:t> may employ different tools and templates when keeping track of the cash flows of the project. Some </a:t>
            </a:r>
            <a:r>
              <a:rPr lang="en-US" sz="2200" dirty="0" err="1">
                <a:ea typeface="Open Sans" pitchFamily="34" charset="0"/>
                <a:cs typeface="Open Sans" pitchFamily="34" charset="0"/>
              </a:rPr>
              <a:t>organisations</a:t>
            </a:r>
            <a:r>
              <a:rPr lang="en-US" sz="2200" dirty="0">
                <a:ea typeface="Open Sans" pitchFamily="34" charset="0"/>
                <a:cs typeface="Open Sans" pitchFamily="34" charset="0"/>
              </a:rPr>
              <a:t> may even refer to such document with names other than ‘Cash Flow Status Report’. The format, structure, and content of such report accordingly vary depending on the policies of the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Nevertheless, any document used to record the incomings and outgoings of a project should at least be able to report the following information:</a:t>
            </a:r>
          </a:p>
        </p:txBody>
      </p:sp>
      <p:sp>
        <p:nvSpPr>
          <p:cNvPr id="3" name="Slide Number Placeholder 3">
            <a:extLst>
              <a:ext uri="{FF2B5EF4-FFF2-40B4-BE49-F238E27FC236}">
                <a16:creationId xmlns:a16="http://schemas.microsoft.com/office/drawing/2014/main" id="{ED7E5B33-A4A7-4A17-92D4-F44CA840F1D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54</a:t>
            </a:fld>
            <a:endParaRPr lang="en-US" sz="900" dirty="0">
              <a:solidFill>
                <a:schemeClr val="tx2"/>
              </a:solidFill>
            </a:endParaRPr>
          </a:p>
        </p:txBody>
      </p:sp>
      <p:sp>
        <p:nvSpPr>
          <p:cNvPr id="4" name="Footer Placeholder 4">
            <a:extLst>
              <a:ext uri="{FF2B5EF4-FFF2-40B4-BE49-F238E27FC236}">
                <a16:creationId xmlns:a16="http://schemas.microsoft.com/office/drawing/2014/main" id="{310B332B-D296-F6BC-BF65-32B558AFC6F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Format and Structure of the Cash Flow Status Report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Information regarding the incomings including:</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date when the cash was received</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amount of cash received</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payment method</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Information on the source documents related to the cash receipts, including:</a:t>
            </a:r>
          </a:p>
          <a:p>
            <a:pPr marL="17097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Payment claim </a:t>
            </a:r>
            <a:r>
              <a:rPr lang="en-US" sz="2200" dirty="0">
                <a:ea typeface="Open Sans" pitchFamily="34" charset="0"/>
                <a:cs typeface="Open Sans" pitchFamily="34" charset="0"/>
              </a:rPr>
              <a:t>reference number</a:t>
            </a:r>
          </a:p>
          <a:p>
            <a:pPr marL="17097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Receipt</a:t>
            </a:r>
            <a:r>
              <a:rPr lang="en-US" sz="2200" dirty="0">
                <a:ea typeface="Open Sans" pitchFamily="34" charset="0"/>
                <a:cs typeface="Open Sans" pitchFamily="34" charset="0"/>
              </a:rPr>
              <a:t> reference number</a:t>
            </a:r>
          </a:p>
        </p:txBody>
      </p:sp>
      <p:sp>
        <p:nvSpPr>
          <p:cNvPr id="3" name="Slide Number Placeholder 3">
            <a:extLst>
              <a:ext uri="{FF2B5EF4-FFF2-40B4-BE49-F238E27FC236}">
                <a16:creationId xmlns:a16="http://schemas.microsoft.com/office/drawing/2014/main" id="{156440B0-DDBC-0F29-A401-B273E4F16E58}"/>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55</a:t>
            </a:fld>
            <a:endParaRPr lang="en-US" sz="900" dirty="0">
              <a:solidFill>
                <a:schemeClr val="tx2"/>
              </a:solidFill>
            </a:endParaRPr>
          </a:p>
        </p:txBody>
      </p:sp>
      <p:sp>
        <p:nvSpPr>
          <p:cNvPr id="4" name="Footer Placeholder 4">
            <a:extLst>
              <a:ext uri="{FF2B5EF4-FFF2-40B4-BE49-F238E27FC236}">
                <a16:creationId xmlns:a16="http://schemas.microsoft.com/office/drawing/2014/main" id="{41710C22-441B-DB88-BCC0-A361BB3CAF9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Format and Structure of the Cash Flow Status Report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5710084" cy="4117975"/>
          </a:xfrm>
        </p:spPr>
        <p:txBody>
          <a:bodyPr vert="horz" lIns="91440" tIns="45720" rIns="91440" bIns="45720" rtlCol="0" anchor="ctr">
            <a:normAutofit fontScale="92500" lnSpcReduction="20000"/>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Information regarding the outgoings including:</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date when the cash was disbursed</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amount of cash disbursed</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payment method</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Information on the source documents related to the cash disbursement including:</a:t>
            </a:r>
          </a:p>
          <a:p>
            <a:pPr marL="17097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Invoice</a:t>
            </a:r>
            <a:r>
              <a:rPr lang="en-US" sz="2200" dirty="0">
                <a:ea typeface="Open Sans" pitchFamily="34" charset="0"/>
                <a:cs typeface="Open Sans" pitchFamily="34" charset="0"/>
              </a:rPr>
              <a:t> reference number</a:t>
            </a:r>
          </a:p>
          <a:p>
            <a:pPr marL="17097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Receipt</a:t>
            </a:r>
            <a:r>
              <a:rPr lang="en-US" sz="2200" dirty="0">
                <a:ea typeface="Open Sans" pitchFamily="34" charset="0"/>
                <a:cs typeface="Open Sans" pitchFamily="34" charset="0"/>
              </a:rPr>
              <a:t> reference number</a:t>
            </a:r>
          </a:p>
        </p:txBody>
      </p:sp>
      <p:pic>
        <p:nvPicPr>
          <p:cNvPr id="7" name="Picture 6"/>
          <p:cNvPicPr/>
          <p:nvPr/>
        </p:nvPicPr>
        <p:blipFill rotWithShape="1">
          <a:blip r:embed="rId2" cstate="screen">
            <a:extLst>
              <a:ext uri="{28A0092B-C50C-407E-A947-70E740481C1C}">
                <a14:useLocalDpi xmlns:a14="http://schemas.microsoft.com/office/drawing/2010/main"/>
              </a:ext>
            </a:extLst>
          </a:blip>
          <a:srcRect/>
          <a:stretch/>
        </p:blipFill>
        <p:spPr bwMode="auto">
          <a:xfrm>
            <a:off x="7031252" y="2708821"/>
            <a:ext cx="4059536" cy="2399640"/>
          </a:xfrm>
          <a:prstGeom prst="rect">
            <a:avLst/>
          </a:prstGeom>
          <a:noFill/>
          <a:ln>
            <a:noFill/>
          </a:ln>
          <a:extLst>
            <a:ext uri="{53640926-AAD7-44D8-BBD7-CCE9431645EC}">
              <a14:shadowObscured xmlns:a14="http://schemas.microsoft.com/office/drawing/2010/main"/>
            </a:ext>
          </a:extLst>
        </p:spPr>
      </p:pic>
      <p:sp>
        <p:nvSpPr>
          <p:cNvPr id="3" name="Slide Number Placeholder 3">
            <a:extLst>
              <a:ext uri="{FF2B5EF4-FFF2-40B4-BE49-F238E27FC236}">
                <a16:creationId xmlns:a16="http://schemas.microsoft.com/office/drawing/2014/main" id="{069CEA2C-F834-E3A5-536D-824590967F1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56</a:t>
            </a:fld>
            <a:endParaRPr lang="en-US" sz="900" dirty="0">
              <a:solidFill>
                <a:schemeClr val="tx2"/>
              </a:solidFill>
            </a:endParaRPr>
          </a:p>
        </p:txBody>
      </p:sp>
      <p:sp>
        <p:nvSpPr>
          <p:cNvPr id="4" name="Footer Placeholder 4">
            <a:extLst>
              <a:ext uri="{FF2B5EF4-FFF2-40B4-BE49-F238E27FC236}">
                <a16:creationId xmlns:a16="http://schemas.microsoft.com/office/drawing/2014/main" id="{7E9E9141-F862-C67A-5015-B301F60E5FD3}"/>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Payment Claim</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 payment claim is a document used to demand and recover payments covered under the security of payment laws of Australia. Each state and territory have their own security of payment laws, but all of which has similar provisions and has the same objective which is to help contractors recover payments from their supply of construction services and construction supplies. According to relevant laws, a payment claim should: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Identify the related construction work or supplies to which the demand for payment relates to</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Identify the amount of progress payment demanded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Indicate that the document serves as a payment request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Include any other information as required by the contract terms</a:t>
            </a:r>
          </a:p>
        </p:txBody>
      </p:sp>
      <p:sp>
        <p:nvSpPr>
          <p:cNvPr id="3" name="Slide Number Placeholder 3">
            <a:extLst>
              <a:ext uri="{FF2B5EF4-FFF2-40B4-BE49-F238E27FC236}">
                <a16:creationId xmlns:a16="http://schemas.microsoft.com/office/drawing/2014/main" id="{8C20BB8D-C6FB-6397-B72B-6741E2869C3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57</a:t>
            </a:fld>
            <a:endParaRPr lang="en-US" sz="900" dirty="0">
              <a:solidFill>
                <a:schemeClr val="tx2"/>
              </a:solidFill>
            </a:endParaRPr>
          </a:p>
        </p:txBody>
      </p:sp>
      <p:sp>
        <p:nvSpPr>
          <p:cNvPr id="4" name="Footer Placeholder 4">
            <a:extLst>
              <a:ext uri="{FF2B5EF4-FFF2-40B4-BE49-F238E27FC236}">
                <a16:creationId xmlns:a16="http://schemas.microsoft.com/office/drawing/2014/main" id="{FD94BF67-DFF1-D5BF-B30D-485419241D0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Payment Schedule</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client may respond to a payment claim either by paying the amount indicated in the payment claim or by sending a </a:t>
            </a:r>
            <a:r>
              <a:rPr lang="en-US" sz="2200" b="1" dirty="0">
                <a:ea typeface="Open Sans" pitchFamily="34" charset="0"/>
                <a:cs typeface="Open Sans" pitchFamily="34" charset="0"/>
              </a:rPr>
              <a:t>Payment Schedule</a:t>
            </a:r>
            <a:r>
              <a:rPr lang="en-US" sz="2200" dirty="0">
                <a:ea typeface="Open Sans" pitchFamily="34" charset="0"/>
                <a:cs typeface="Open Sans" pitchFamily="34" charset="0"/>
              </a:rPr>
              <a:t>. A payment schedule should: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be in writing and is addressed to the claimant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identify to which payment claim it relates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indicate the amount of payment proposed to make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state the reason why the proposed amount is different from the amount indicated in the payment claim</a:t>
            </a:r>
          </a:p>
          <a:p>
            <a:pPr marL="514350" indent="-342900" algn="just">
              <a:lnSpc>
                <a:spcPct val="113000"/>
              </a:lnSpc>
              <a:spcBef>
                <a:spcPts val="600"/>
              </a:spcBef>
              <a:spcAft>
                <a:spcPts val="600"/>
              </a:spcAft>
              <a:buClr>
                <a:schemeClr val="accent2"/>
              </a:buClr>
              <a:buFont typeface="Wingdings" pitchFamily="2" charset="2"/>
              <a:buChar char="§"/>
            </a:pPr>
            <a:r>
              <a:rPr lang="en-US" sz="2200" b="1" dirty="0">
                <a:ea typeface="Open Sans" pitchFamily="34" charset="0"/>
                <a:cs typeface="Open Sans" pitchFamily="34" charset="0"/>
              </a:rPr>
              <a:t>IMPORTANT</a:t>
            </a:r>
            <a:r>
              <a:rPr lang="en-US" sz="2200" dirty="0">
                <a:ea typeface="Open Sans" pitchFamily="34" charset="0"/>
                <a:cs typeface="Open Sans" pitchFamily="34" charset="0"/>
              </a:rPr>
              <a:t>: A payment schedule is usually sent by the client with other attachments containing detailed explanations as to how the client came up with the proposed amount.</a:t>
            </a:r>
          </a:p>
        </p:txBody>
      </p:sp>
      <p:sp>
        <p:nvSpPr>
          <p:cNvPr id="3" name="Slide Number Placeholder 3">
            <a:extLst>
              <a:ext uri="{FF2B5EF4-FFF2-40B4-BE49-F238E27FC236}">
                <a16:creationId xmlns:a16="http://schemas.microsoft.com/office/drawing/2014/main" id="{27A01BC9-A9A5-8D9F-C954-3ADD7655B73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58</a:t>
            </a:fld>
            <a:endParaRPr lang="en-US" sz="900" dirty="0">
              <a:solidFill>
                <a:schemeClr val="tx2"/>
              </a:solidFill>
            </a:endParaRPr>
          </a:p>
        </p:txBody>
      </p:sp>
      <p:sp>
        <p:nvSpPr>
          <p:cNvPr id="4" name="Footer Placeholder 4">
            <a:extLst>
              <a:ext uri="{FF2B5EF4-FFF2-40B4-BE49-F238E27FC236}">
                <a16:creationId xmlns:a16="http://schemas.microsoft.com/office/drawing/2014/main" id="{DDA40750-6EB7-649B-65F2-6106F02408BB}"/>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Receipt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 receipt is a type of source document that can serve as a proof of the cash received from a particular transaction. Receipts document the amount of payment received, the date when the payment was received, and other details relevant to the payment transaction. Receipts must always have a corresponding reference number for tracking purposes.  </a:t>
            </a:r>
          </a:p>
        </p:txBody>
      </p:sp>
      <p:sp>
        <p:nvSpPr>
          <p:cNvPr id="3" name="Slide Number Placeholder 3">
            <a:extLst>
              <a:ext uri="{FF2B5EF4-FFF2-40B4-BE49-F238E27FC236}">
                <a16:creationId xmlns:a16="http://schemas.microsoft.com/office/drawing/2014/main" id="{DBF2D196-809E-960E-FD71-69CD1AB8942D}"/>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59</a:t>
            </a:fld>
            <a:endParaRPr lang="en-US" sz="900" dirty="0">
              <a:solidFill>
                <a:schemeClr val="tx2"/>
              </a:solidFill>
            </a:endParaRPr>
          </a:p>
        </p:txBody>
      </p:sp>
      <p:sp>
        <p:nvSpPr>
          <p:cNvPr id="4" name="Footer Placeholder 4">
            <a:extLst>
              <a:ext uri="{FF2B5EF4-FFF2-40B4-BE49-F238E27FC236}">
                <a16:creationId xmlns:a16="http://schemas.microsoft.com/office/drawing/2014/main" id="{F7BECA95-5E30-C843-011E-2F1DA1E9556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Statement of </a:t>
            </a:r>
            <a:r>
              <a:rPr lang="en-AU" sz="3200" b="1" dirty="0" err="1">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Cashflows</a:t>
            </a:r>
            <a:endPar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 Statement of </a:t>
            </a:r>
            <a:r>
              <a:rPr lang="en-US" sz="2200" dirty="0" err="1">
                <a:ea typeface="Open Sans" pitchFamily="34" charset="0"/>
                <a:cs typeface="Open Sans" pitchFamily="34" charset="0"/>
              </a:rPr>
              <a:t>Cashflows</a:t>
            </a:r>
            <a:r>
              <a:rPr lang="en-US" sz="2200" dirty="0">
                <a:ea typeface="Open Sans" pitchFamily="34" charset="0"/>
                <a:cs typeface="Open Sans" pitchFamily="34" charset="0"/>
              </a:rPr>
              <a:t> is a type of financial report used to present information about the cash inflows and outflows of not only a particular project but of the whole business itself. A Statement of </a:t>
            </a:r>
            <a:r>
              <a:rPr lang="en-US" sz="2200" dirty="0" err="1">
                <a:ea typeface="Open Sans" pitchFamily="34" charset="0"/>
                <a:cs typeface="Open Sans" pitchFamily="34" charset="0"/>
              </a:rPr>
              <a:t>Cashflows</a:t>
            </a:r>
            <a:r>
              <a:rPr lang="en-US" sz="2200" dirty="0">
                <a:ea typeface="Open Sans" pitchFamily="34" charset="0"/>
                <a:cs typeface="Open Sans" pitchFamily="34" charset="0"/>
              </a:rPr>
              <a:t> is one of the mandatory financial reports of a company and is prepared by professional accountants. The information provided in this type of financial report can help managers in determining the necessary measures to undertake to manage cash disbursements and to boost cash receipts. In this report, the information about </a:t>
            </a:r>
            <a:r>
              <a:rPr lang="en-US" sz="2200" dirty="0" err="1">
                <a:ea typeface="Open Sans" pitchFamily="34" charset="0"/>
                <a:cs typeface="Open Sans" pitchFamily="34" charset="0"/>
              </a:rPr>
              <a:t>cashflows</a:t>
            </a:r>
            <a:r>
              <a:rPr lang="en-US" sz="2200" dirty="0">
                <a:ea typeface="Open Sans" pitchFamily="34" charset="0"/>
                <a:cs typeface="Open Sans" pitchFamily="34" charset="0"/>
              </a:rPr>
              <a:t> is presented according to the types of the cash flow activity in the business. </a:t>
            </a:r>
            <a:r>
              <a:rPr lang="en-US" sz="2200" dirty="0" err="1">
                <a:ea typeface="Open Sans" pitchFamily="34" charset="0"/>
                <a:cs typeface="Open Sans" pitchFamily="34" charset="0"/>
              </a:rPr>
              <a:t>Cashflow</a:t>
            </a:r>
            <a:r>
              <a:rPr lang="en-US" sz="2200" dirty="0">
                <a:ea typeface="Open Sans" pitchFamily="34" charset="0"/>
                <a:cs typeface="Open Sans" pitchFamily="34" charset="0"/>
              </a:rPr>
              <a:t> activities are basically classified into three: operating activities, investing activities, and financing activities. Most activities relating to construction projects will be under operating activities (e.g., purchase of materials). Loans obtained for construction projects will be under financing activities while a purchase of large equipment for construction projects shall fall under the classification of investing activities. </a:t>
            </a:r>
          </a:p>
        </p:txBody>
      </p:sp>
      <p:sp>
        <p:nvSpPr>
          <p:cNvPr id="3" name="Slide Number Placeholder 3">
            <a:extLst>
              <a:ext uri="{FF2B5EF4-FFF2-40B4-BE49-F238E27FC236}">
                <a16:creationId xmlns:a16="http://schemas.microsoft.com/office/drawing/2014/main" id="{2C57982B-B136-8643-51E9-9E51052CD49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60</a:t>
            </a:fld>
            <a:endParaRPr lang="en-US" sz="900" dirty="0">
              <a:solidFill>
                <a:schemeClr val="tx2"/>
              </a:solidFill>
            </a:endParaRPr>
          </a:p>
        </p:txBody>
      </p:sp>
      <p:sp>
        <p:nvSpPr>
          <p:cNvPr id="4" name="Footer Placeholder 4">
            <a:extLst>
              <a:ext uri="{FF2B5EF4-FFF2-40B4-BE49-F238E27FC236}">
                <a16:creationId xmlns:a16="http://schemas.microsoft.com/office/drawing/2014/main" id="{0EC9D8AC-6B50-E01A-7F2B-6B9E91A77F0F}"/>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2.2.2 Pay Contractors and Suppliers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Payment to Contractors and Suppliers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specific processes involved in paying contractors and suppliers depends on the policies and procedures of the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but generally, it should involve the following steps:</a:t>
            </a:r>
          </a:p>
          <a:p>
            <a:pPr marL="909638" indent="-457200" algn="just">
              <a:lnSpc>
                <a:spcPct val="113000"/>
              </a:lnSpc>
              <a:spcBef>
                <a:spcPts val="600"/>
              </a:spcBef>
              <a:spcAft>
                <a:spcPts val="600"/>
              </a:spcAft>
              <a:buClr>
                <a:schemeClr val="accent2"/>
              </a:buClr>
              <a:buFont typeface="+mj-lt"/>
              <a:buAutoNum type="arabicPeriod"/>
            </a:pPr>
            <a:r>
              <a:rPr lang="en-US" sz="2200" dirty="0">
                <a:ea typeface="Open Sans" pitchFamily="34" charset="0"/>
                <a:cs typeface="Open Sans" pitchFamily="34" charset="0"/>
              </a:rPr>
              <a:t>Review the invoices sent by the contractor and suppliers.</a:t>
            </a:r>
          </a:p>
          <a:p>
            <a:pPr marL="909638" indent="-457200" algn="just">
              <a:lnSpc>
                <a:spcPct val="113000"/>
              </a:lnSpc>
              <a:spcBef>
                <a:spcPts val="600"/>
              </a:spcBef>
              <a:spcAft>
                <a:spcPts val="600"/>
              </a:spcAft>
              <a:buClr>
                <a:schemeClr val="accent2"/>
              </a:buClr>
              <a:buFont typeface="+mj-lt"/>
              <a:buAutoNum type="arabicPeriod"/>
            </a:pPr>
            <a:r>
              <a:rPr lang="en-US" sz="2200" dirty="0">
                <a:ea typeface="Open Sans" pitchFamily="34" charset="0"/>
                <a:cs typeface="Open Sans" pitchFamily="34" charset="0"/>
              </a:rPr>
              <a:t>Secure payment </a:t>
            </a:r>
            <a:r>
              <a:rPr lang="en-US" sz="2200" dirty="0" err="1">
                <a:ea typeface="Open Sans" pitchFamily="34" charset="0"/>
                <a:cs typeface="Open Sans" pitchFamily="34" charset="0"/>
              </a:rPr>
              <a:t>authorisations</a:t>
            </a:r>
            <a:r>
              <a:rPr lang="en-US" sz="2200" dirty="0">
                <a:ea typeface="Open Sans" pitchFamily="34" charset="0"/>
                <a:cs typeface="Open Sans" pitchFamily="34" charset="0"/>
              </a:rPr>
              <a:t>.</a:t>
            </a:r>
          </a:p>
          <a:p>
            <a:pPr marL="909638" indent="-457200" algn="just">
              <a:lnSpc>
                <a:spcPct val="113000"/>
              </a:lnSpc>
              <a:spcBef>
                <a:spcPts val="600"/>
              </a:spcBef>
              <a:spcAft>
                <a:spcPts val="600"/>
              </a:spcAft>
              <a:buClr>
                <a:schemeClr val="accent2"/>
              </a:buClr>
              <a:buFont typeface="+mj-lt"/>
              <a:buAutoNum type="arabicPeriod"/>
            </a:pPr>
            <a:r>
              <a:rPr lang="en-US" sz="2200" dirty="0">
                <a:ea typeface="Open Sans" pitchFamily="34" charset="0"/>
                <a:cs typeface="Open Sans" pitchFamily="34" charset="0"/>
              </a:rPr>
              <a:t>Pay contractors and suppliers.</a:t>
            </a:r>
          </a:p>
          <a:p>
            <a:pPr marL="909638" indent="-457200" algn="just">
              <a:lnSpc>
                <a:spcPct val="113000"/>
              </a:lnSpc>
              <a:spcBef>
                <a:spcPts val="600"/>
              </a:spcBef>
              <a:spcAft>
                <a:spcPts val="600"/>
              </a:spcAft>
              <a:buClr>
                <a:schemeClr val="accent2"/>
              </a:buClr>
              <a:buFont typeface="+mj-lt"/>
              <a:buAutoNum type="arabicPeriod"/>
            </a:pPr>
            <a:r>
              <a:rPr lang="en-US" sz="2200" dirty="0">
                <a:ea typeface="Open Sans" pitchFamily="34" charset="0"/>
                <a:cs typeface="Open Sans" pitchFamily="34" charset="0"/>
              </a:rPr>
              <a:t>Secure proof of payment.</a:t>
            </a:r>
          </a:p>
        </p:txBody>
      </p:sp>
      <p:sp>
        <p:nvSpPr>
          <p:cNvPr id="3" name="Slide Number Placeholder 3">
            <a:extLst>
              <a:ext uri="{FF2B5EF4-FFF2-40B4-BE49-F238E27FC236}">
                <a16:creationId xmlns:a16="http://schemas.microsoft.com/office/drawing/2014/main" id="{288E73DA-0357-8FD3-AF27-49291D537DB4}"/>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61</a:t>
            </a:fld>
            <a:endParaRPr lang="en-US" sz="900" dirty="0">
              <a:solidFill>
                <a:schemeClr val="tx2"/>
              </a:solidFill>
            </a:endParaRPr>
          </a:p>
        </p:txBody>
      </p:sp>
      <p:sp>
        <p:nvSpPr>
          <p:cNvPr id="4" name="Footer Placeholder 4">
            <a:extLst>
              <a:ext uri="{FF2B5EF4-FFF2-40B4-BE49-F238E27FC236}">
                <a16:creationId xmlns:a16="http://schemas.microsoft.com/office/drawing/2014/main" id="{AB48D071-8EE7-7D9E-88EA-31657522718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Review of Invoices Sent by the Contractors and Suppliers. </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Upon the receipt of materials from a supplier, an invoice will be received by the business. Sub-contractors will also send an invoice for the payments due once they complete their job. It is important that you first check the accuracy of details indicated in these invoices before </a:t>
            </a:r>
            <a:r>
              <a:rPr lang="en-US" sz="2200" dirty="0" err="1">
                <a:ea typeface="Open Sans" pitchFamily="34" charset="0"/>
                <a:cs typeface="Open Sans" pitchFamily="34" charset="0"/>
              </a:rPr>
              <a:t>finalising</a:t>
            </a:r>
            <a:r>
              <a:rPr lang="en-US" sz="2200" dirty="0">
                <a:ea typeface="Open Sans" pitchFamily="34" charset="0"/>
                <a:cs typeface="Open Sans" pitchFamily="34" charset="0"/>
              </a:rPr>
              <a:t> any payments to contractors and suppliers. Ensure that you only pay the amount that is rightfully due and demandable. In your review, check for the following details:</a:t>
            </a:r>
          </a:p>
        </p:txBody>
      </p:sp>
      <p:sp>
        <p:nvSpPr>
          <p:cNvPr id="3" name="Slide Number Placeholder 3">
            <a:extLst>
              <a:ext uri="{FF2B5EF4-FFF2-40B4-BE49-F238E27FC236}">
                <a16:creationId xmlns:a16="http://schemas.microsoft.com/office/drawing/2014/main" id="{8103F1CC-6E6A-B92E-34AE-ED95E408237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62</a:t>
            </a:fld>
            <a:endParaRPr lang="en-US" sz="900" dirty="0">
              <a:solidFill>
                <a:schemeClr val="tx2"/>
              </a:solidFill>
            </a:endParaRPr>
          </a:p>
        </p:txBody>
      </p:sp>
      <p:sp>
        <p:nvSpPr>
          <p:cNvPr id="4" name="Footer Placeholder 4">
            <a:extLst>
              <a:ext uri="{FF2B5EF4-FFF2-40B4-BE49-F238E27FC236}">
                <a16:creationId xmlns:a16="http://schemas.microsoft.com/office/drawing/2014/main" id="{8E615CAC-D86B-8688-3A9E-C4A2F9CB9803}"/>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Review of Invoices Sent by the Contractors and Suppliers. </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amount claimed by the contractor and suppliers; to determine whether the payment is due and demandable, you will need to check two things: </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The contract or any form of agreement that the business had with that supplier or sub-contractor </a:t>
            </a:r>
            <a:r>
              <a:rPr lang="en-US" sz="2200" dirty="0">
                <a:ea typeface="Open Sans" pitchFamily="34" charset="0"/>
                <a:cs typeface="Open Sans" pitchFamily="34" charset="0"/>
              </a:rPr>
              <a:t>– This agreement will help you determine the payment terms. Checking this agreement is especially essential when reviewing the invoices sent by a sub-contractor since sub-contractors are paid based on the contract terms. On the other hand, payment for supplies shall only be due and demandable once the materials are received unless there is an agreement indicating otherwise. </a:t>
            </a:r>
          </a:p>
        </p:txBody>
      </p:sp>
      <p:sp>
        <p:nvSpPr>
          <p:cNvPr id="3" name="Slide Number Placeholder 3">
            <a:extLst>
              <a:ext uri="{FF2B5EF4-FFF2-40B4-BE49-F238E27FC236}">
                <a16:creationId xmlns:a16="http://schemas.microsoft.com/office/drawing/2014/main" id="{C012A25C-5FC2-BEF1-CCEC-C8B992CCE1AA}"/>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63</a:t>
            </a:fld>
            <a:endParaRPr lang="en-US" sz="900" dirty="0">
              <a:solidFill>
                <a:schemeClr val="tx2"/>
              </a:solidFill>
            </a:endParaRPr>
          </a:p>
        </p:txBody>
      </p:sp>
      <p:sp>
        <p:nvSpPr>
          <p:cNvPr id="4" name="Footer Placeholder 4">
            <a:extLst>
              <a:ext uri="{FF2B5EF4-FFF2-40B4-BE49-F238E27FC236}">
                <a16:creationId xmlns:a16="http://schemas.microsoft.com/office/drawing/2014/main" id="{7A149210-F922-3C6E-F9C0-45C3B86C3CAD}"/>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Review of Invoices Sent by the Contractors and Suppliers. </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Any proof that those supplies have been received or the services have been rendered </a:t>
            </a:r>
            <a:r>
              <a:rPr lang="en-US" sz="2200" dirty="0">
                <a:ea typeface="Open Sans" pitchFamily="34" charset="0"/>
                <a:cs typeface="Open Sans" pitchFamily="34" charset="0"/>
              </a:rPr>
              <a:t>– To determine whether materials were already received, you will need to check their respective receiving reports. The receiving report shall tell you information about the materials received, including information about their quality and quantity. To know whether the sub-contractor/s have rendered their services based on the contract terms, you can physically check the site or ask personnel on the site to take pictures of the work of the sub-contractors and ask them to send these to you. </a:t>
            </a:r>
          </a:p>
        </p:txBody>
      </p:sp>
      <p:sp>
        <p:nvSpPr>
          <p:cNvPr id="3" name="Slide Number Placeholder 3">
            <a:extLst>
              <a:ext uri="{FF2B5EF4-FFF2-40B4-BE49-F238E27FC236}">
                <a16:creationId xmlns:a16="http://schemas.microsoft.com/office/drawing/2014/main" id="{189D9424-CCA1-5275-7CDC-7BF215CA051A}"/>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64</a:t>
            </a:fld>
            <a:endParaRPr lang="en-US" sz="900" dirty="0">
              <a:solidFill>
                <a:schemeClr val="tx2"/>
              </a:solidFill>
            </a:endParaRPr>
          </a:p>
        </p:txBody>
      </p:sp>
      <p:sp>
        <p:nvSpPr>
          <p:cNvPr id="4" name="Footer Placeholder 4">
            <a:extLst>
              <a:ext uri="{FF2B5EF4-FFF2-40B4-BE49-F238E27FC236}">
                <a16:creationId xmlns:a16="http://schemas.microsoft.com/office/drawing/2014/main" id="{087EFDC2-1DA7-389F-6F9A-D9ACE58BD19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Review of Invoices Sent by the Contractors and Suppliers. </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payment terms: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Will you get discounts if you pay early?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When is the due date for the payment?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What are the available payment methods?</a:t>
            </a:r>
          </a:p>
        </p:txBody>
      </p:sp>
      <p:sp>
        <p:nvSpPr>
          <p:cNvPr id="3" name="Slide Number Placeholder 3">
            <a:extLst>
              <a:ext uri="{FF2B5EF4-FFF2-40B4-BE49-F238E27FC236}">
                <a16:creationId xmlns:a16="http://schemas.microsoft.com/office/drawing/2014/main" id="{B142C63C-4630-38AE-EC64-7560D0694C1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65</a:t>
            </a:fld>
            <a:endParaRPr lang="en-US" sz="900" dirty="0">
              <a:solidFill>
                <a:schemeClr val="tx2"/>
              </a:solidFill>
            </a:endParaRPr>
          </a:p>
        </p:txBody>
      </p:sp>
      <p:sp>
        <p:nvSpPr>
          <p:cNvPr id="4" name="Footer Placeholder 4">
            <a:extLst>
              <a:ext uri="{FF2B5EF4-FFF2-40B4-BE49-F238E27FC236}">
                <a16:creationId xmlns:a16="http://schemas.microsoft.com/office/drawing/2014/main" id="{6107BAE5-51B7-F497-0613-9437E01B61EC}"/>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Secure Authorisations for Payments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Before the actual payments can be made, it is best practice to first secure </a:t>
            </a:r>
            <a:r>
              <a:rPr lang="en-US" sz="2200" dirty="0" err="1">
                <a:ea typeface="Open Sans" pitchFamily="34" charset="0"/>
                <a:cs typeface="Open Sans" pitchFamily="34" charset="0"/>
              </a:rPr>
              <a:t>authorisations</a:t>
            </a:r>
            <a:r>
              <a:rPr lang="en-US" sz="2200" dirty="0">
                <a:ea typeface="Open Sans" pitchFamily="34" charset="0"/>
                <a:cs typeface="Open Sans" pitchFamily="34" charset="0"/>
              </a:rPr>
              <a:t> for the disbursements. To observe this practice, most businesses employ a system called the </a:t>
            </a:r>
            <a:r>
              <a:rPr lang="en-US" sz="2200" b="1" dirty="0">
                <a:ea typeface="Open Sans" pitchFamily="34" charset="0"/>
                <a:cs typeface="Open Sans" pitchFamily="34" charset="0"/>
              </a:rPr>
              <a:t>voucher system</a:t>
            </a:r>
            <a:r>
              <a:rPr lang="en-US" sz="2200" dirty="0">
                <a:ea typeface="Open Sans" pitchFamily="34" charset="0"/>
                <a:cs typeface="Open Sans" pitchFamily="34" charset="0"/>
              </a:rPr>
              <a:t>. A voucher system is simply a set of procedures employed by the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intended to regulate the approval of cash disbursements. It can help the business mitigate the risks of fraudulent and erroneous cash withdrawals. </a:t>
            </a:r>
          </a:p>
        </p:txBody>
      </p:sp>
      <p:sp>
        <p:nvSpPr>
          <p:cNvPr id="3" name="Slide Number Placeholder 3">
            <a:extLst>
              <a:ext uri="{FF2B5EF4-FFF2-40B4-BE49-F238E27FC236}">
                <a16:creationId xmlns:a16="http://schemas.microsoft.com/office/drawing/2014/main" id="{0CCE29AB-FC33-9536-A0CC-9E0453ECFAD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66</a:t>
            </a:fld>
            <a:endParaRPr lang="en-US" sz="900" dirty="0">
              <a:solidFill>
                <a:schemeClr val="tx2"/>
              </a:solidFill>
            </a:endParaRPr>
          </a:p>
        </p:txBody>
      </p:sp>
      <p:sp>
        <p:nvSpPr>
          <p:cNvPr id="4" name="Footer Placeholder 4">
            <a:extLst>
              <a:ext uri="{FF2B5EF4-FFF2-40B4-BE49-F238E27FC236}">
                <a16:creationId xmlns:a16="http://schemas.microsoft.com/office/drawing/2014/main" id="{A37D7FEF-D6AA-2595-1022-EE9D1CC0B6FF}"/>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Secure Authorisations for Payments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The procedures involved in the voucher system may include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1800" dirty="0">
                <a:ea typeface="Open Sans" pitchFamily="34" charset="0"/>
                <a:cs typeface="Open Sans" pitchFamily="34" charset="0"/>
              </a:rPr>
              <a:t>A payment voucher is filled out. A payment voucher, also known as disbursement voucher, is an internal document used to request approval of cash disbursement. A payment voucher is filled out once it was ascertained that the payments are due and demandable. Since a payment voucher is an internal document, its format and structure vary in every business. However, for convenience purposes, the document should be properly </a:t>
            </a:r>
            <a:r>
              <a:rPr lang="en-US" sz="1800" dirty="0" err="1">
                <a:ea typeface="Open Sans" pitchFamily="34" charset="0"/>
                <a:cs typeface="Open Sans" pitchFamily="34" charset="0"/>
              </a:rPr>
              <a:t>labelled</a:t>
            </a:r>
            <a:r>
              <a:rPr lang="en-US" sz="1800" dirty="0">
                <a:ea typeface="Open Sans" pitchFamily="34" charset="0"/>
                <a:cs typeface="Open Sans" pitchFamily="34" charset="0"/>
              </a:rPr>
              <a:t> to identify that such is a payment voucher.</a:t>
            </a:r>
          </a:p>
        </p:txBody>
      </p:sp>
      <p:pic>
        <p:nvPicPr>
          <p:cNvPr id="7" name="Picture 6"/>
          <p:cNvPicPr/>
          <p:nvPr/>
        </p:nvPicPr>
        <p:blipFill>
          <a:blip r:embed="rId2" cstate="print"/>
          <a:stretch>
            <a:fillRect/>
          </a:stretch>
        </p:blipFill>
        <p:spPr>
          <a:xfrm>
            <a:off x="4390603" y="4023924"/>
            <a:ext cx="3647269" cy="206515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Slide Number Placeholder 3">
            <a:extLst>
              <a:ext uri="{FF2B5EF4-FFF2-40B4-BE49-F238E27FC236}">
                <a16:creationId xmlns:a16="http://schemas.microsoft.com/office/drawing/2014/main" id="{D80AF396-B2A0-0C27-03CE-185485A5DC4F}"/>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67</a:t>
            </a:fld>
            <a:endParaRPr lang="en-US" sz="900" dirty="0">
              <a:solidFill>
                <a:schemeClr val="tx2"/>
              </a:solidFill>
            </a:endParaRPr>
          </a:p>
        </p:txBody>
      </p:sp>
      <p:sp>
        <p:nvSpPr>
          <p:cNvPr id="4" name="Footer Placeholder 4">
            <a:extLst>
              <a:ext uri="{FF2B5EF4-FFF2-40B4-BE49-F238E27FC236}">
                <a16:creationId xmlns:a16="http://schemas.microsoft.com/office/drawing/2014/main" id="{27216E86-404E-071B-27A1-9EC2F8B2B45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Secure Authorisations for Payments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10000"/>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400" dirty="0">
                <a:ea typeface="Open Sans" pitchFamily="34" charset="0"/>
                <a:cs typeface="Open Sans" pitchFamily="34" charset="0"/>
              </a:rPr>
              <a:t>Attachments are stapled to the payment voucher. These attachments include an invoice, a receiving report, and the proof that services were rendered.</a:t>
            </a:r>
          </a:p>
          <a:p>
            <a:pPr marL="795338" indent="-342900" algn="just">
              <a:lnSpc>
                <a:spcPct val="113000"/>
              </a:lnSpc>
              <a:spcBef>
                <a:spcPts val="600"/>
              </a:spcBef>
              <a:spcAft>
                <a:spcPts val="600"/>
              </a:spcAft>
              <a:buClr>
                <a:schemeClr val="accent2"/>
              </a:buClr>
              <a:buFont typeface="Courier New" pitchFamily="49" charset="0"/>
              <a:buChar char="o"/>
            </a:pPr>
            <a:r>
              <a:rPr lang="en-US" sz="2400" dirty="0">
                <a:ea typeface="Open Sans" pitchFamily="34" charset="0"/>
                <a:cs typeface="Open Sans" pitchFamily="34" charset="0"/>
              </a:rPr>
              <a:t>The payment voucher, together with its attachments, is submitted to </a:t>
            </a:r>
            <a:r>
              <a:rPr lang="en-US" sz="2400" dirty="0" err="1">
                <a:ea typeface="Open Sans" pitchFamily="34" charset="0"/>
                <a:cs typeface="Open Sans" pitchFamily="34" charset="0"/>
              </a:rPr>
              <a:t>authorising</a:t>
            </a:r>
            <a:r>
              <a:rPr lang="en-US" sz="2400" dirty="0">
                <a:ea typeface="Open Sans" pitchFamily="34" charset="0"/>
                <a:cs typeface="Open Sans" pitchFamily="34" charset="0"/>
              </a:rPr>
              <a:t> personnel for approval. </a:t>
            </a:r>
          </a:p>
          <a:p>
            <a:pPr marL="514350" indent="-342900" algn="just">
              <a:lnSpc>
                <a:spcPct val="113000"/>
              </a:lnSpc>
              <a:spcBef>
                <a:spcPts val="600"/>
              </a:spcBef>
              <a:spcAft>
                <a:spcPts val="600"/>
              </a:spcAft>
              <a:buClr>
                <a:schemeClr val="accent2"/>
              </a:buClr>
              <a:buFont typeface="Wingdings" pitchFamily="2" charset="2"/>
              <a:buChar char="§"/>
            </a:pPr>
            <a:r>
              <a:rPr lang="en-US" sz="2400" b="1" dirty="0">
                <a:ea typeface="Open Sans" pitchFamily="34" charset="0"/>
                <a:cs typeface="Open Sans" pitchFamily="34" charset="0"/>
              </a:rPr>
              <a:t>IMPORTANT</a:t>
            </a:r>
            <a:r>
              <a:rPr lang="en-US" sz="2400" dirty="0">
                <a:ea typeface="Open Sans" pitchFamily="34" charset="0"/>
                <a:cs typeface="Open Sans" pitchFamily="34" charset="0"/>
              </a:rPr>
              <a:t>: If the business is not employing some kind of a voucher system, you can still take the initiative to ensure that payment is </a:t>
            </a:r>
            <a:r>
              <a:rPr lang="en-US" sz="2400" dirty="0" err="1">
                <a:ea typeface="Open Sans" pitchFamily="34" charset="0"/>
                <a:cs typeface="Open Sans" pitchFamily="34" charset="0"/>
              </a:rPr>
              <a:t>authorised</a:t>
            </a:r>
            <a:r>
              <a:rPr lang="en-US" sz="2400" dirty="0">
                <a:ea typeface="Open Sans" pitchFamily="34" charset="0"/>
                <a:cs typeface="Open Sans" pitchFamily="34" charset="0"/>
              </a:rPr>
              <a:t> by preparing an </a:t>
            </a:r>
            <a:r>
              <a:rPr lang="en-US" sz="2400" dirty="0" err="1">
                <a:ea typeface="Open Sans" pitchFamily="34" charset="0"/>
                <a:cs typeface="Open Sans" pitchFamily="34" charset="0"/>
              </a:rPr>
              <a:t>authorisation</a:t>
            </a:r>
            <a:r>
              <a:rPr lang="en-US" sz="2400" dirty="0">
                <a:ea typeface="Open Sans" pitchFamily="34" charset="0"/>
                <a:cs typeface="Open Sans" pitchFamily="34" charset="0"/>
              </a:rPr>
              <a:t> letter requesting for approval of the disbursements. The </a:t>
            </a:r>
            <a:r>
              <a:rPr lang="en-US" sz="2400" dirty="0" err="1">
                <a:ea typeface="Open Sans" pitchFamily="34" charset="0"/>
                <a:cs typeface="Open Sans" pitchFamily="34" charset="0"/>
              </a:rPr>
              <a:t>authorisation</a:t>
            </a:r>
            <a:r>
              <a:rPr lang="en-US" sz="2400" dirty="0">
                <a:ea typeface="Open Sans" pitchFamily="34" charset="0"/>
                <a:cs typeface="Open Sans" pitchFamily="34" charset="0"/>
              </a:rPr>
              <a:t> letter should include essential information such as the name of the payee, the amount requested, the description of the transaction, the reference number of its related invoice., and most importantly, the signature of the </a:t>
            </a:r>
            <a:r>
              <a:rPr lang="en-US" sz="2400" dirty="0" err="1">
                <a:ea typeface="Open Sans" pitchFamily="34" charset="0"/>
                <a:cs typeface="Open Sans" pitchFamily="34" charset="0"/>
              </a:rPr>
              <a:t>authorising</a:t>
            </a:r>
            <a:r>
              <a:rPr lang="en-US" sz="2400" dirty="0">
                <a:ea typeface="Open Sans" pitchFamily="34" charset="0"/>
                <a:cs typeface="Open Sans" pitchFamily="34" charset="0"/>
              </a:rPr>
              <a:t> personnel.</a:t>
            </a:r>
          </a:p>
        </p:txBody>
      </p:sp>
      <p:sp>
        <p:nvSpPr>
          <p:cNvPr id="3" name="Slide Number Placeholder 3">
            <a:extLst>
              <a:ext uri="{FF2B5EF4-FFF2-40B4-BE49-F238E27FC236}">
                <a16:creationId xmlns:a16="http://schemas.microsoft.com/office/drawing/2014/main" id="{3BADE965-3345-2057-F36B-7C488533C2C4}"/>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68</a:t>
            </a:fld>
            <a:endParaRPr lang="en-US" sz="900" dirty="0">
              <a:solidFill>
                <a:schemeClr val="tx2"/>
              </a:solidFill>
            </a:endParaRPr>
          </a:p>
        </p:txBody>
      </p:sp>
      <p:sp>
        <p:nvSpPr>
          <p:cNvPr id="4" name="Footer Placeholder 4">
            <a:extLst>
              <a:ext uri="{FF2B5EF4-FFF2-40B4-BE49-F238E27FC236}">
                <a16:creationId xmlns:a16="http://schemas.microsoft.com/office/drawing/2014/main" id="{A4F60F30-4778-2881-C92D-81DED656A53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Pay Suppliers and Contractors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After the payment is </a:t>
            </a:r>
            <a:r>
              <a:rPr lang="en-US" sz="2200" dirty="0" err="1">
                <a:ea typeface="Open Sans" pitchFamily="34" charset="0"/>
                <a:cs typeface="Open Sans" pitchFamily="34" charset="0"/>
              </a:rPr>
              <a:t>authorised</a:t>
            </a:r>
            <a:r>
              <a:rPr lang="en-US" sz="2200" dirty="0">
                <a:ea typeface="Open Sans" pitchFamily="34" charset="0"/>
                <a:cs typeface="Open Sans" pitchFamily="34" charset="0"/>
              </a:rPr>
              <a:t>, you may now pay the invoices using the payment method indicated in the payment terms (if any) or using the payment method required by the </a:t>
            </a:r>
            <a:r>
              <a:rPr lang="en-US" sz="2200" dirty="0" err="1">
                <a:ea typeface="Open Sans" pitchFamily="34" charset="0"/>
                <a:cs typeface="Open Sans" pitchFamily="34" charset="0"/>
              </a:rPr>
              <a:t>organisation’s</a:t>
            </a:r>
            <a:r>
              <a:rPr lang="en-US" sz="2200" dirty="0">
                <a:ea typeface="Open Sans" pitchFamily="34" charset="0"/>
                <a:cs typeface="Open Sans" pitchFamily="34" charset="0"/>
              </a:rPr>
              <a:t> policies and procedures. Here are some reminders when making the payment: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Review the payment terms or the policies and procedures of the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Should you have any clarification with the policies and procedures of the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enquire with the policymaker or with the personnel in charge of enforcing the policy.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There can be different procedures and instructions to follow for every method of payment. For instance, if you are making a payment through an online transfer, you will need to follow the instruction of the bank or financial institution which will process the online transfer.</a:t>
            </a:r>
          </a:p>
        </p:txBody>
      </p:sp>
      <p:sp>
        <p:nvSpPr>
          <p:cNvPr id="3" name="Slide Number Placeholder 3">
            <a:extLst>
              <a:ext uri="{FF2B5EF4-FFF2-40B4-BE49-F238E27FC236}">
                <a16:creationId xmlns:a16="http://schemas.microsoft.com/office/drawing/2014/main" id="{A5BFFA85-AA09-BCF6-FFFB-9DAE31E58B5F}"/>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69</a:t>
            </a:fld>
            <a:endParaRPr lang="en-US" sz="900" dirty="0">
              <a:solidFill>
                <a:schemeClr val="tx2"/>
              </a:solidFill>
            </a:endParaRPr>
          </a:p>
        </p:txBody>
      </p:sp>
      <p:sp>
        <p:nvSpPr>
          <p:cNvPr id="4" name="Footer Placeholder 4">
            <a:extLst>
              <a:ext uri="{FF2B5EF4-FFF2-40B4-BE49-F238E27FC236}">
                <a16:creationId xmlns:a16="http://schemas.microsoft.com/office/drawing/2014/main" id="{82ECDBC9-5124-AF12-60AF-83650379B44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Pay Suppliers and Contractors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When paying the invoices, make sure that you are prepared, and you have the following with you:</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Copies of the related source documents including the invoices and payment vouchers</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Record of the necessary payment details (e.g., bank details)</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Cash, debit card, credit card, etc. (if not paying through electronic transfer)</a:t>
            </a:r>
          </a:p>
          <a:p>
            <a:pPr marL="1252538" indent="-342900" algn="just">
              <a:lnSpc>
                <a:spcPct val="113000"/>
              </a:lnSpc>
              <a:spcBef>
                <a:spcPts val="600"/>
              </a:spcBef>
              <a:spcAft>
                <a:spcPts val="600"/>
              </a:spcAft>
              <a:buClr>
                <a:schemeClr val="accent2"/>
              </a:buClr>
              <a:buFont typeface="Wingdings" pitchFamily="2" charset="2"/>
              <a:buChar char="§"/>
            </a:pPr>
            <a:r>
              <a:rPr lang="en-US" sz="2200" b="1" dirty="0">
                <a:ea typeface="Open Sans" pitchFamily="34" charset="0"/>
                <a:cs typeface="Open Sans" pitchFamily="34" charset="0"/>
              </a:rPr>
              <a:t>IMPORTANT</a:t>
            </a:r>
            <a:r>
              <a:rPr lang="en-US" sz="2200" dirty="0">
                <a:ea typeface="Open Sans" pitchFamily="34" charset="0"/>
                <a:cs typeface="Open Sans" pitchFamily="34" charset="0"/>
              </a:rPr>
              <a:t>: If you are going to pay physical cash, make sure to keep it secured, especially if you will be travelling.</a:t>
            </a:r>
          </a:p>
        </p:txBody>
      </p:sp>
      <p:sp>
        <p:nvSpPr>
          <p:cNvPr id="3" name="Slide Number Placeholder 3">
            <a:extLst>
              <a:ext uri="{FF2B5EF4-FFF2-40B4-BE49-F238E27FC236}">
                <a16:creationId xmlns:a16="http://schemas.microsoft.com/office/drawing/2014/main" id="{6A74ABCE-13F5-ADDB-3C47-C9609A1BFA5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70</a:t>
            </a:fld>
            <a:endParaRPr lang="en-US" sz="900" dirty="0">
              <a:solidFill>
                <a:schemeClr val="tx2"/>
              </a:solidFill>
            </a:endParaRPr>
          </a:p>
        </p:txBody>
      </p:sp>
      <p:sp>
        <p:nvSpPr>
          <p:cNvPr id="4" name="Footer Placeholder 4">
            <a:extLst>
              <a:ext uri="{FF2B5EF4-FFF2-40B4-BE49-F238E27FC236}">
                <a16:creationId xmlns:a16="http://schemas.microsoft.com/office/drawing/2014/main" id="{992FF9E7-FE45-43D0-C5B7-59160591DE6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Secure Proof of Payment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After paying, secure a receipt or any kind of proof payment for the disbursements made. Ensure that the receipt indicates the correct details about the payments and that it has the following information: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receiver of the payment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amount paid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date of the payment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reference number of the receipt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description of the transaction</a:t>
            </a:r>
          </a:p>
        </p:txBody>
      </p:sp>
      <p:sp>
        <p:nvSpPr>
          <p:cNvPr id="3" name="Slide Number Placeholder 3">
            <a:extLst>
              <a:ext uri="{FF2B5EF4-FFF2-40B4-BE49-F238E27FC236}">
                <a16:creationId xmlns:a16="http://schemas.microsoft.com/office/drawing/2014/main" id="{05CD0D59-658E-0659-CF32-685B937727C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71</a:t>
            </a:fld>
            <a:endParaRPr lang="en-US" sz="900" dirty="0">
              <a:solidFill>
                <a:schemeClr val="tx2"/>
              </a:solidFill>
            </a:endParaRPr>
          </a:p>
        </p:txBody>
      </p:sp>
      <p:sp>
        <p:nvSpPr>
          <p:cNvPr id="4" name="Footer Placeholder 4">
            <a:extLst>
              <a:ext uri="{FF2B5EF4-FFF2-40B4-BE49-F238E27FC236}">
                <a16:creationId xmlns:a16="http://schemas.microsoft.com/office/drawing/2014/main" id="{772C1CF8-8DDE-64E7-E96A-EEB2D820FDF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2.3 Manage Receipt of Revenue and Progress Payments, and Action Processes for Outstanding Debt</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Importance of Managing Receipt of Revenue</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Managing the receipt of revenue is integral to the success of every project. You have to ensure that the business is able to receive the payments according to the terms of the contract.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Having an effective management of revenue will help the business: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 improving </a:t>
            </a:r>
            <a:r>
              <a:rPr lang="en-US" sz="2200" dirty="0" err="1">
                <a:ea typeface="Open Sans" pitchFamily="34" charset="0"/>
                <a:cs typeface="Open Sans" pitchFamily="34" charset="0"/>
              </a:rPr>
              <a:t>cashflows</a:t>
            </a:r>
            <a:endParaRPr lang="en-US" sz="2200" dirty="0">
              <a:ea typeface="Open Sans" pitchFamily="34" charset="0"/>
              <a:cs typeface="Open Sans" pitchFamily="34" charset="0"/>
            </a:endParaRP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 avoiding the need to increase construction loan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 avoiding delay in the project schedule and temporary shutdown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 preventing issues with the claims of the sub-contractors, suppliers, and other creditors</a:t>
            </a:r>
          </a:p>
        </p:txBody>
      </p:sp>
      <p:sp>
        <p:nvSpPr>
          <p:cNvPr id="3" name="Slide Number Placeholder 3">
            <a:extLst>
              <a:ext uri="{FF2B5EF4-FFF2-40B4-BE49-F238E27FC236}">
                <a16:creationId xmlns:a16="http://schemas.microsoft.com/office/drawing/2014/main" id="{ED207F4B-19F6-F9CC-CE3D-0328238F473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72</a:t>
            </a:fld>
            <a:endParaRPr lang="en-US" sz="900" dirty="0">
              <a:solidFill>
                <a:schemeClr val="tx2"/>
              </a:solidFill>
            </a:endParaRPr>
          </a:p>
        </p:txBody>
      </p:sp>
      <p:sp>
        <p:nvSpPr>
          <p:cNvPr id="4" name="Footer Placeholder 4">
            <a:extLst>
              <a:ext uri="{FF2B5EF4-FFF2-40B4-BE49-F238E27FC236}">
                <a16:creationId xmlns:a16="http://schemas.microsoft.com/office/drawing/2014/main" id="{AC6530F1-9352-00E9-F89D-E9E4841622A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2.3 Manage Receipt of Revenue and Progress Payments, and Action Processes for Outstanding Debt</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a:xfrm>
            <a:off x="838200" y="1825625"/>
            <a:ext cx="5503606" cy="4351338"/>
          </a:xfrm>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Ways of Managing Receipt of Revenue</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To properly manage the receipt of revenue of the business, you will need to know how to:</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properly process invoicing of clients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keep track of progress payments</a:t>
            </a:r>
          </a:p>
        </p:txBody>
      </p:sp>
      <p:pic>
        <p:nvPicPr>
          <p:cNvPr id="7" name="Picture 6" descr="Graphical user interface&#10;&#10;Description automatically generated"/>
          <p:cNvPicPr/>
          <p:nvPr/>
        </p:nvPicPr>
        <p:blipFill rotWithShape="1">
          <a:blip r:embed="rId2" cstate="screen">
            <a:extLst>
              <a:ext uri="{28A0092B-C50C-407E-A947-70E740481C1C}">
                <a14:useLocalDpi xmlns:a14="http://schemas.microsoft.com/office/drawing/2010/main"/>
              </a:ext>
            </a:extLst>
          </a:blip>
          <a:srcRect/>
          <a:stretch/>
        </p:blipFill>
        <p:spPr bwMode="auto">
          <a:xfrm>
            <a:off x="6799650" y="2553079"/>
            <a:ext cx="4382443" cy="2918573"/>
          </a:xfrm>
          <a:prstGeom prst="rect">
            <a:avLst/>
          </a:prstGeom>
          <a:ln>
            <a:noFill/>
          </a:ln>
          <a:extLst>
            <a:ext uri="{53640926-AAD7-44D8-BBD7-CCE9431645EC}">
              <a14:shadowObscured xmlns:a14="http://schemas.microsoft.com/office/drawing/2010/main"/>
            </a:ext>
          </a:extLst>
        </p:spPr>
      </p:pic>
      <p:sp>
        <p:nvSpPr>
          <p:cNvPr id="3" name="Slide Number Placeholder 3">
            <a:extLst>
              <a:ext uri="{FF2B5EF4-FFF2-40B4-BE49-F238E27FC236}">
                <a16:creationId xmlns:a16="http://schemas.microsoft.com/office/drawing/2014/main" id="{C205D243-F107-F502-382A-5BE73079E4DF}"/>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73</a:t>
            </a:fld>
            <a:endParaRPr lang="en-US" sz="900" dirty="0">
              <a:solidFill>
                <a:schemeClr val="tx2"/>
              </a:solidFill>
            </a:endParaRPr>
          </a:p>
        </p:txBody>
      </p:sp>
      <p:sp>
        <p:nvSpPr>
          <p:cNvPr id="4" name="Footer Placeholder 4">
            <a:extLst>
              <a:ext uri="{FF2B5EF4-FFF2-40B4-BE49-F238E27FC236}">
                <a16:creationId xmlns:a16="http://schemas.microsoft.com/office/drawing/2014/main" id="{CD13531D-ECB7-A54F-E707-C72FBC75FA6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Invoicing</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Invoicing is the process of sending an invoice to a client for services rendered or for supplies provided. An invoice is basically a document used to demand payment from clients. In general, it should indicate the amount payable by the client and the description of the transaction (i.e., the services or supplies provided). Here are some important things to remember when invoicing the clients of the business: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If you are a project manager, you will have to ensure that the invoices you issue to the clients follow the format required by the contract terms and the policies of the project.</a:t>
            </a:r>
          </a:p>
        </p:txBody>
      </p:sp>
      <p:sp>
        <p:nvSpPr>
          <p:cNvPr id="3" name="Slide Number Placeholder 3">
            <a:extLst>
              <a:ext uri="{FF2B5EF4-FFF2-40B4-BE49-F238E27FC236}">
                <a16:creationId xmlns:a16="http://schemas.microsoft.com/office/drawing/2014/main" id="{119004A7-9843-EDAC-780E-034EAACA79D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74</a:t>
            </a:fld>
            <a:endParaRPr lang="en-US" sz="900" dirty="0">
              <a:solidFill>
                <a:schemeClr val="tx2"/>
              </a:solidFill>
            </a:endParaRPr>
          </a:p>
        </p:txBody>
      </p:sp>
      <p:sp>
        <p:nvSpPr>
          <p:cNvPr id="4" name="Footer Placeholder 4">
            <a:extLst>
              <a:ext uri="{FF2B5EF4-FFF2-40B4-BE49-F238E27FC236}">
                <a16:creationId xmlns:a16="http://schemas.microsoft.com/office/drawing/2014/main" id="{6711C255-26C2-D8A2-8714-3C8FDE545B5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Invoicing</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Make sure to be mindful of the contract terms and take note of the conditions regarding when the business can demand payment. This is important because any delay in invoicing creates problems in the contractor’s </a:t>
            </a:r>
            <a:r>
              <a:rPr lang="en-US" sz="2200" dirty="0" err="1">
                <a:ea typeface="Open Sans" pitchFamily="34" charset="0"/>
                <a:cs typeface="Open Sans" pitchFamily="34" charset="0"/>
              </a:rPr>
              <a:t>cashflows</a:t>
            </a:r>
            <a:r>
              <a:rPr lang="en-US" sz="2200" dirty="0">
                <a:ea typeface="Open Sans" pitchFamily="34" charset="0"/>
                <a:cs typeface="Open Sans" pitchFamily="34" charset="0"/>
              </a:rPr>
              <a: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After invoices are issued to the client, the accounting department records the transaction in their accounting system by crediting a ‘Progress Payment’ account and by debiting an ‘Accounts Receivable’ account by the amount indicated in its related invoice. Once these invoices are settled by the client and the progress payments are collected, the accounting department then debit a ‘Cash’ account and credit an ‘Account Receivable’ by the amount equal to the payment received. </a:t>
            </a:r>
          </a:p>
        </p:txBody>
      </p:sp>
      <p:sp>
        <p:nvSpPr>
          <p:cNvPr id="3" name="Slide Number Placeholder 3">
            <a:extLst>
              <a:ext uri="{FF2B5EF4-FFF2-40B4-BE49-F238E27FC236}">
                <a16:creationId xmlns:a16="http://schemas.microsoft.com/office/drawing/2014/main" id="{0D6BD306-42D8-8FC9-8828-2E95FC906BAF}"/>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75</a:t>
            </a:fld>
            <a:endParaRPr lang="en-US" sz="900" dirty="0">
              <a:solidFill>
                <a:schemeClr val="tx2"/>
              </a:solidFill>
            </a:endParaRPr>
          </a:p>
        </p:txBody>
      </p:sp>
      <p:sp>
        <p:nvSpPr>
          <p:cNvPr id="4" name="Footer Placeholder 4">
            <a:extLst>
              <a:ext uri="{FF2B5EF4-FFF2-40B4-BE49-F238E27FC236}">
                <a16:creationId xmlns:a16="http://schemas.microsoft.com/office/drawing/2014/main" id="{8ABC06AB-EC34-D20F-7C59-0FFDC10AB6E0}"/>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Invoicing</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There are essentially five ways to send invoices to clients:</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Via post mail</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Through email</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Through e-invoicing</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Through a printable web page</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In person</a:t>
            </a:r>
          </a:p>
        </p:txBody>
      </p:sp>
      <p:sp>
        <p:nvSpPr>
          <p:cNvPr id="3" name="Slide Number Placeholder 3">
            <a:extLst>
              <a:ext uri="{FF2B5EF4-FFF2-40B4-BE49-F238E27FC236}">
                <a16:creationId xmlns:a16="http://schemas.microsoft.com/office/drawing/2014/main" id="{3C08AFE5-8F10-1445-63E1-36F92DEA4AEC}"/>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76</a:t>
            </a:fld>
            <a:endParaRPr lang="en-US" sz="900" dirty="0">
              <a:solidFill>
                <a:schemeClr val="tx2"/>
              </a:solidFill>
            </a:endParaRPr>
          </a:p>
        </p:txBody>
      </p:sp>
      <p:sp>
        <p:nvSpPr>
          <p:cNvPr id="4" name="Footer Placeholder 4">
            <a:extLst>
              <a:ext uri="{FF2B5EF4-FFF2-40B4-BE49-F238E27FC236}">
                <a16:creationId xmlns:a16="http://schemas.microsoft.com/office/drawing/2014/main" id="{1FD84415-0FC9-DD5D-9816-14A6842CF6A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Invoicing</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itchFamily="2" charset="2"/>
              <a:buChar char="§"/>
            </a:pPr>
            <a:r>
              <a:rPr lang="en-US" sz="2200" b="1" dirty="0">
                <a:ea typeface="Open Sans" pitchFamily="34" charset="0"/>
                <a:cs typeface="Open Sans" pitchFamily="34" charset="0"/>
              </a:rPr>
              <a:t>IMPORTANT</a:t>
            </a:r>
            <a:r>
              <a:rPr lang="en-US" sz="2200" dirty="0">
                <a:ea typeface="Open Sans" pitchFamily="34" charset="0"/>
                <a:cs typeface="Open Sans" pitchFamily="34" charset="0"/>
              </a:rPr>
              <a:t>: You must send invoices according to what was agreed upon with your client and following the policies and procedures of the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a:t>
            </a:r>
          </a:p>
        </p:txBody>
      </p:sp>
      <p:sp>
        <p:nvSpPr>
          <p:cNvPr id="3" name="Slide Number Placeholder 3">
            <a:extLst>
              <a:ext uri="{FF2B5EF4-FFF2-40B4-BE49-F238E27FC236}">
                <a16:creationId xmlns:a16="http://schemas.microsoft.com/office/drawing/2014/main" id="{ECD12DC1-CC65-AFBA-A53D-6041214C3513}"/>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77</a:t>
            </a:fld>
            <a:endParaRPr lang="en-US" sz="900" dirty="0">
              <a:solidFill>
                <a:schemeClr val="tx2"/>
              </a:solidFill>
            </a:endParaRPr>
          </a:p>
        </p:txBody>
      </p:sp>
      <p:sp>
        <p:nvSpPr>
          <p:cNvPr id="4" name="Footer Placeholder 4">
            <a:extLst>
              <a:ext uri="{FF2B5EF4-FFF2-40B4-BE49-F238E27FC236}">
                <a16:creationId xmlns:a16="http://schemas.microsoft.com/office/drawing/2014/main" id="{40B02EC6-EA29-7E55-4BC3-C654BCB643F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Types of Invoices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two most common types of invoice include:</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Regular invoice </a:t>
            </a:r>
            <a:r>
              <a:rPr lang="en-US" sz="2200" dirty="0">
                <a:ea typeface="Open Sans" pitchFamily="34" charset="0"/>
                <a:cs typeface="Open Sans" pitchFamily="34" charset="0"/>
              </a:rPr>
              <a:t>– Regular invoice is issued by businesses who are not GST registered.</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Tax invoice </a:t>
            </a:r>
            <a:r>
              <a:rPr lang="en-US" sz="2200" dirty="0">
                <a:ea typeface="Open Sans" pitchFamily="34" charset="0"/>
                <a:cs typeface="Open Sans" pitchFamily="34" charset="0"/>
              </a:rPr>
              <a:t>– A tax invoice should only be issued by a GST registered business. It is used primarily to indicate the amount of GST charged on the goods or services provided by the seller. A tax invoice is required before a GST credit can be claimed. According to ATO, a tax invoice made for a sale of more than $1,000 should include the following information:</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information that the document is intended to be a tax invoice, e.g., the document is titled ‘Tax Invoice’</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business’s identity as the seller, such as its business name or trading name.</a:t>
            </a:r>
          </a:p>
        </p:txBody>
      </p:sp>
      <p:sp>
        <p:nvSpPr>
          <p:cNvPr id="3" name="Slide Number Placeholder 3">
            <a:extLst>
              <a:ext uri="{FF2B5EF4-FFF2-40B4-BE49-F238E27FC236}">
                <a16:creationId xmlns:a16="http://schemas.microsoft.com/office/drawing/2014/main" id="{22AB9231-A17D-327D-F58F-42E8CB5F326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78</a:t>
            </a:fld>
            <a:endParaRPr lang="en-US" sz="900" dirty="0">
              <a:solidFill>
                <a:schemeClr val="tx2"/>
              </a:solidFill>
            </a:endParaRPr>
          </a:p>
        </p:txBody>
      </p:sp>
      <p:sp>
        <p:nvSpPr>
          <p:cNvPr id="4" name="Footer Placeholder 4">
            <a:extLst>
              <a:ext uri="{FF2B5EF4-FFF2-40B4-BE49-F238E27FC236}">
                <a16:creationId xmlns:a16="http://schemas.microsoft.com/office/drawing/2014/main" id="{B2C73A30-0683-7C8D-BA5E-BEB2B333C8F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Types of Invoices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date when the invoice was issued</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business’ Australian business number</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a brief list of the goods and services provided, including quantity (e.g., hours worked) and the price</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total goods and services tax (GST) amount payable</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extent to which each sale includes GST</a:t>
            </a:r>
          </a:p>
        </p:txBody>
      </p:sp>
      <p:sp>
        <p:nvSpPr>
          <p:cNvPr id="3" name="Slide Number Placeholder 3">
            <a:extLst>
              <a:ext uri="{FF2B5EF4-FFF2-40B4-BE49-F238E27FC236}">
                <a16:creationId xmlns:a16="http://schemas.microsoft.com/office/drawing/2014/main" id="{3D229CF0-6E25-F5A7-D75E-A02440AC6EF8}"/>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79</a:t>
            </a:fld>
            <a:endParaRPr lang="en-US" sz="900" dirty="0">
              <a:solidFill>
                <a:schemeClr val="tx2"/>
              </a:solidFill>
            </a:endParaRPr>
          </a:p>
        </p:txBody>
      </p:sp>
      <p:sp>
        <p:nvSpPr>
          <p:cNvPr id="4" name="Footer Placeholder 4">
            <a:extLst>
              <a:ext uri="{FF2B5EF4-FFF2-40B4-BE49-F238E27FC236}">
                <a16:creationId xmlns:a16="http://schemas.microsoft.com/office/drawing/2014/main" id="{D307CFFC-1424-1B80-0149-31C9B2439F53}"/>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Invoices and Payment Claims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An invoice, regardless of its type, can serve as a payment claim as long as it includes information required by relevant security of payment laws. However, a document </a:t>
            </a:r>
            <a:r>
              <a:rPr lang="en-US" sz="2200" dirty="0" err="1">
                <a:ea typeface="Open Sans" pitchFamily="34" charset="0"/>
                <a:cs typeface="Open Sans" pitchFamily="34" charset="0"/>
              </a:rPr>
              <a:t>labelled</a:t>
            </a:r>
            <a:r>
              <a:rPr lang="en-US" sz="2200" dirty="0">
                <a:ea typeface="Open Sans" pitchFamily="34" charset="0"/>
                <a:cs typeface="Open Sans" pitchFamily="34" charset="0"/>
              </a:rPr>
              <a:t> as a ‘payment claim’ may not be considered as a valid tax invoice if such document fails to provide information that such is intended to be a tax invoice.</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IMPORTANT</a:t>
            </a:r>
            <a:r>
              <a:rPr lang="en-US" sz="2200" dirty="0">
                <a:ea typeface="Open Sans" pitchFamily="34" charset="0"/>
                <a:cs typeface="Open Sans" pitchFamily="34" charset="0"/>
              </a:rPr>
              <a:t>: It is important to note that in the actual practice, the terms, invoices and payment claims, may be used interchangeably. This is why it is important to first clarify how these terms will be interpreted in the project engagement by reviewing the terms of the contract and by verifying with the clients of the business. </a:t>
            </a:r>
          </a:p>
        </p:txBody>
      </p:sp>
      <p:sp>
        <p:nvSpPr>
          <p:cNvPr id="3" name="Slide Number Placeholder 3">
            <a:extLst>
              <a:ext uri="{FF2B5EF4-FFF2-40B4-BE49-F238E27FC236}">
                <a16:creationId xmlns:a16="http://schemas.microsoft.com/office/drawing/2014/main" id="{08F1F4D5-5F64-96A6-B640-7B245F36C36D}"/>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80</a:t>
            </a:fld>
            <a:endParaRPr lang="en-US" sz="900" dirty="0">
              <a:solidFill>
                <a:schemeClr val="tx2"/>
              </a:solidFill>
            </a:endParaRPr>
          </a:p>
        </p:txBody>
      </p:sp>
      <p:sp>
        <p:nvSpPr>
          <p:cNvPr id="4" name="Footer Placeholder 4">
            <a:extLst>
              <a:ext uri="{FF2B5EF4-FFF2-40B4-BE49-F238E27FC236}">
                <a16:creationId xmlns:a16="http://schemas.microsoft.com/office/drawing/2014/main" id="{B85C2650-31B0-EF08-6EFB-80820D349A7D}"/>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Processing Payment Claims and Invoices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manner of how the business demand payments from its client depend on its internal policies and procedures. There are businesses who would process a separate document for a payment claim and a separate document for an invoice, and there are also businesses who would just issue a tax invoice to serve as a payment claim. </a:t>
            </a:r>
          </a:p>
        </p:txBody>
      </p:sp>
      <p:sp>
        <p:nvSpPr>
          <p:cNvPr id="3" name="Slide Number Placeholder 3">
            <a:extLst>
              <a:ext uri="{FF2B5EF4-FFF2-40B4-BE49-F238E27FC236}">
                <a16:creationId xmlns:a16="http://schemas.microsoft.com/office/drawing/2014/main" id="{E39DAF10-C79B-C1C8-11EF-3BC7CE3746B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81</a:t>
            </a:fld>
            <a:endParaRPr lang="en-US" sz="900" dirty="0">
              <a:solidFill>
                <a:schemeClr val="tx2"/>
              </a:solidFill>
            </a:endParaRPr>
          </a:p>
        </p:txBody>
      </p:sp>
      <p:sp>
        <p:nvSpPr>
          <p:cNvPr id="4" name="Footer Placeholder 4">
            <a:extLst>
              <a:ext uri="{FF2B5EF4-FFF2-40B4-BE49-F238E27FC236}">
                <a16:creationId xmlns:a16="http://schemas.microsoft.com/office/drawing/2014/main" id="{2AEE6F6C-8B70-1627-6EED-8DB8584D6204}"/>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Demanding Payments with Payment Claims and Invoices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If the business demands payment by processing separate documents for payment claims and invoices, the normal procedures will involve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business sends out a payment claim.</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client reviews the payment claim.</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business receives either a payment schedule or a </a:t>
            </a:r>
            <a:r>
              <a:rPr lang="en-US" sz="2200" b="1" dirty="0">
                <a:ea typeface="Open Sans" pitchFamily="34" charset="0"/>
                <a:cs typeface="Open Sans" pitchFamily="34" charset="0"/>
              </a:rPr>
              <a:t>Recipient Created Tax Invoice</a:t>
            </a:r>
            <a:r>
              <a:rPr lang="en-US" sz="2200" dirty="0">
                <a:ea typeface="Open Sans" pitchFamily="34" charset="0"/>
                <a:cs typeface="Open Sans" pitchFamily="34" charset="0"/>
              </a:rPr>
              <a: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If the client disagrees with the amount indicated in the payment claim, they will have to send the business a payment schedule. However, if they approve of the amount indicated in the payment claim, the business will receive a type of invoice known as a Recipient-Created Tax Invoice (RCTI). An RCTI is a special type of invoice that can be used if the </a:t>
            </a:r>
            <a:r>
              <a:rPr lang="en-US" sz="2200" dirty="0" err="1">
                <a:ea typeface="Open Sans" pitchFamily="34" charset="0"/>
                <a:cs typeface="Open Sans" pitchFamily="34" charset="0"/>
              </a:rPr>
              <a:t>payor</a:t>
            </a:r>
            <a:r>
              <a:rPr lang="en-US" sz="2200" dirty="0">
                <a:ea typeface="Open Sans" pitchFamily="34" charset="0"/>
                <a:cs typeface="Open Sans" pitchFamily="34" charset="0"/>
              </a:rPr>
              <a:t> intends to issue the invoice himself. Payments from the clients will also be received upon the issuance of this RCTI.</a:t>
            </a:r>
          </a:p>
        </p:txBody>
      </p:sp>
      <p:sp>
        <p:nvSpPr>
          <p:cNvPr id="3" name="Slide Number Placeholder 3">
            <a:extLst>
              <a:ext uri="{FF2B5EF4-FFF2-40B4-BE49-F238E27FC236}">
                <a16:creationId xmlns:a16="http://schemas.microsoft.com/office/drawing/2014/main" id="{653382E8-7FA9-159B-C52D-4C6896D12BF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82</a:t>
            </a:fld>
            <a:endParaRPr lang="en-US" sz="900" dirty="0">
              <a:solidFill>
                <a:schemeClr val="tx2"/>
              </a:solidFill>
            </a:endParaRPr>
          </a:p>
        </p:txBody>
      </p:sp>
      <p:sp>
        <p:nvSpPr>
          <p:cNvPr id="4" name="Footer Placeholder 4">
            <a:extLst>
              <a:ext uri="{FF2B5EF4-FFF2-40B4-BE49-F238E27FC236}">
                <a16:creationId xmlns:a16="http://schemas.microsoft.com/office/drawing/2014/main" id="{B80F1C45-2F51-4463-9FAD-F79E1800B7E0}"/>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Demanding Payments with Payment Claims and Invoices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IMPORTANT</a:t>
            </a:r>
            <a:r>
              <a:rPr lang="en-US" sz="2200" dirty="0">
                <a:ea typeface="Open Sans" pitchFamily="34" charset="0"/>
                <a:cs typeface="Open Sans" pitchFamily="34" charset="0"/>
              </a:rPr>
              <a:t>: It is important to note that RCTIs can only be issued if there is an agreement between the </a:t>
            </a:r>
            <a:r>
              <a:rPr lang="en-US" sz="2200" dirty="0" err="1">
                <a:ea typeface="Open Sans" pitchFamily="34" charset="0"/>
                <a:cs typeface="Open Sans" pitchFamily="34" charset="0"/>
              </a:rPr>
              <a:t>payor</a:t>
            </a:r>
            <a:r>
              <a:rPr lang="en-US" sz="2200" dirty="0">
                <a:ea typeface="Open Sans" pitchFamily="34" charset="0"/>
                <a:cs typeface="Open Sans" pitchFamily="34" charset="0"/>
              </a:rPr>
              <a:t> (client) and the payee (business that provides the service or product) allowing such issuance. If there is no agreement to such, the business will have to be the one to prepare the tax invoice.</a:t>
            </a:r>
          </a:p>
        </p:txBody>
      </p:sp>
      <p:sp>
        <p:nvSpPr>
          <p:cNvPr id="3" name="Slide Number Placeholder 3">
            <a:extLst>
              <a:ext uri="{FF2B5EF4-FFF2-40B4-BE49-F238E27FC236}">
                <a16:creationId xmlns:a16="http://schemas.microsoft.com/office/drawing/2014/main" id="{09EDBB6D-61CB-2792-6734-DAAC70BD5EB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83</a:t>
            </a:fld>
            <a:endParaRPr lang="en-US" sz="900" dirty="0">
              <a:solidFill>
                <a:schemeClr val="tx2"/>
              </a:solidFill>
            </a:endParaRPr>
          </a:p>
        </p:txBody>
      </p:sp>
      <p:sp>
        <p:nvSpPr>
          <p:cNvPr id="4" name="Footer Placeholder 4">
            <a:extLst>
              <a:ext uri="{FF2B5EF4-FFF2-40B4-BE49-F238E27FC236}">
                <a16:creationId xmlns:a16="http://schemas.microsoft.com/office/drawing/2014/main" id="{6ED11817-10B5-F417-3BDC-7A1BD9270A53}"/>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Demanding Payments by Issuing Invoices that also Serve as Payment Claims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Here is how you can properly issue invoices to the clients of the business: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Review the contract agreement in conjunction with the security of payment Act relevant in the state or territory where the business operates. Determine whether there are terms in the agreement that dictates the required format, structure, and content of the invoice.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Prepare the template of the invoice according to the policies of the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and the terms of the contract. </a:t>
            </a:r>
          </a:p>
        </p:txBody>
      </p:sp>
      <p:sp>
        <p:nvSpPr>
          <p:cNvPr id="3" name="Slide Number Placeholder 3">
            <a:extLst>
              <a:ext uri="{FF2B5EF4-FFF2-40B4-BE49-F238E27FC236}">
                <a16:creationId xmlns:a16="http://schemas.microsoft.com/office/drawing/2014/main" id="{A3DD87E5-9819-B8D8-F63B-77C269B41D9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84</a:t>
            </a:fld>
            <a:endParaRPr lang="en-US" sz="900" dirty="0">
              <a:solidFill>
                <a:schemeClr val="tx2"/>
              </a:solidFill>
            </a:endParaRPr>
          </a:p>
        </p:txBody>
      </p:sp>
      <p:sp>
        <p:nvSpPr>
          <p:cNvPr id="4" name="Footer Placeholder 4">
            <a:extLst>
              <a:ext uri="{FF2B5EF4-FFF2-40B4-BE49-F238E27FC236}">
                <a16:creationId xmlns:a16="http://schemas.microsoft.com/office/drawing/2014/main" id="{5CC64A8D-716A-4C21-D8E5-1ABEEAC684A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Demanding Payments by Issuing Invoices that also Serve as Payment Claims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Gather your estimates and complete the required fields in the invoice template. The information indicated in the invoice should include the following:</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Information on how the progress payment is computed. It is important to note, however, that the computation for the progress payment should be based on the terms of the contract and should be supported with relevant source documents.</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Essential data to be included in a valid invoice (See the previous discussion).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Make sure that all necessary attachments are attached to the invoice. For instance, if the contract states that the invoice must be accompanied by a detailed cost summary, then such cost summary must be included when you send out the invoice.</a:t>
            </a:r>
          </a:p>
        </p:txBody>
      </p:sp>
      <p:sp>
        <p:nvSpPr>
          <p:cNvPr id="3" name="Slide Number Placeholder 3">
            <a:extLst>
              <a:ext uri="{FF2B5EF4-FFF2-40B4-BE49-F238E27FC236}">
                <a16:creationId xmlns:a16="http://schemas.microsoft.com/office/drawing/2014/main" id="{8C788CC1-D622-3E11-909D-1EF0122822A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85</a:t>
            </a:fld>
            <a:endParaRPr lang="en-US" sz="900" dirty="0">
              <a:solidFill>
                <a:schemeClr val="tx2"/>
              </a:solidFill>
            </a:endParaRPr>
          </a:p>
        </p:txBody>
      </p:sp>
      <p:sp>
        <p:nvSpPr>
          <p:cNvPr id="4" name="Footer Placeholder 4">
            <a:extLst>
              <a:ext uri="{FF2B5EF4-FFF2-40B4-BE49-F238E27FC236}">
                <a16:creationId xmlns:a16="http://schemas.microsoft.com/office/drawing/2014/main" id="{E0F31726-D393-7F5C-3CD5-48EFDE3D32A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Keeping Track of Progress Payments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There are different tools that the business can </a:t>
            </a:r>
            <a:r>
              <a:rPr lang="en-US" sz="2200" dirty="0" err="1">
                <a:ea typeface="Open Sans" pitchFamily="34" charset="0"/>
                <a:cs typeface="Open Sans" pitchFamily="34" charset="0"/>
              </a:rPr>
              <a:t>utilise</a:t>
            </a:r>
            <a:r>
              <a:rPr lang="en-US" sz="2200" dirty="0">
                <a:ea typeface="Open Sans" pitchFamily="34" charset="0"/>
                <a:cs typeface="Open Sans" pitchFamily="34" charset="0"/>
              </a:rPr>
              <a:t> in tracking the progress payments of a building and construction project. Most construction management software, nowadays, has a feature that lets its user monitor the current outstanding balances of the clients, their paid balances, etc. </a:t>
            </a:r>
          </a:p>
        </p:txBody>
      </p:sp>
      <p:sp>
        <p:nvSpPr>
          <p:cNvPr id="3" name="Slide Number Placeholder 3">
            <a:extLst>
              <a:ext uri="{FF2B5EF4-FFF2-40B4-BE49-F238E27FC236}">
                <a16:creationId xmlns:a16="http://schemas.microsoft.com/office/drawing/2014/main" id="{9C396CEB-C800-8BA3-F351-E16366B7F444}"/>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86</a:t>
            </a:fld>
            <a:endParaRPr lang="en-US" sz="900" dirty="0">
              <a:solidFill>
                <a:schemeClr val="tx2"/>
              </a:solidFill>
            </a:endParaRPr>
          </a:p>
        </p:txBody>
      </p:sp>
      <p:sp>
        <p:nvSpPr>
          <p:cNvPr id="4" name="Footer Placeholder 4">
            <a:extLst>
              <a:ext uri="{FF2B5EF4-FFF2-40B4-BE49-F238E27FC236}">
                <a16:creationId xmlns:a16="http://schemas.microsoft.com/office/drawing/2014/main" id="{84B9A93A-3BCE-650D-E3F8-D9BAA32C8A83}"/>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Importance of Keeping Track of Progress Payments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It is important to keep track of the progress payments in every project in order to determine: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whether the invoices are immediately sent to the clients once payments become due and demandable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whether there are outstanding debts that need to be resolved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amount of cash expected to be received in a given period</a:t>
            </a:r>
          </a:p>
        </p:txBody>
      </p:sp>
      <p:sp>
        <p:nvSpPr>
          <p:cNvPr id="3" name="Slide Number Placeholder 3">
            <a:extLst>
              <a:ext uri="{FF2B5EF4-FFF2-40B4-BE49-F238E27FC236}">
                <a16:creationId xmlns:a16="http://schemas.microsoft.com/office/drawing/2014/main" id="{26F63A4A-6566-E595-B758-A803216E326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87</a:t>
            </a:fld>
            <a:endParaRPr lang="en-US" sz="900" dirty="0">
              <a:solidFill>
                <a:schemeClr val="tx2"/>
              </a:solidFill>
            </a:endParaRPr>
          </a:p>
        </p:txBody>
      </p:sp>
      <p:sp>
        <p:nvSpPr>
          <p:cNvPr id="4" name="Footer Placeholder 4">
            <a:extLst>
              <a:ext uri="{FF2B5EF4-FFF2-40B4-BE49-F238E27FC236}">
                <a16:creationId xmlns:a16="http://schemas.microsoft.com/office/drawing/2014/main" id="{5E208FA6-5756-3A92-0300-E9F78BF0872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Developing Your Own Tracker</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If your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does not employ any tools for keeping track of progress payments, you can opt to develop your own tracker using a spreadsheet. You can follow the simple guide below when developing your own progress payment tracker:</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Choose software that enables users to create spreadsheets.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Add columns and rows for the following information:</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total contract price </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amount of progress payment that can be claimed as stated in the contract </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status of the progress payment (i.e., whether paid, outstanding, or not yet demandable)</a:t>
            </a:r>
          </a:p>
        </p:txBody>
      </p:sp>
      <p:sp>
        <p:nvSpPr>
          <p:cNvPr id="3" name="Slide Number Placeholder 3">
            <a:extLst>
              <a:ext uri="{FF2B5EF4-FFF2-40B4-BE49-F238E27FC236}">
                <a16:creationId xmlns:a16="http://schemas.microsoft.com/office/drawing/2014/main" id="{761BA50A-743A-0C25-7E4C-B07D674FCBB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88</a:t>
            </a:fld>
            <a:endParaRPr lang="en-US" sz="900" dirty="0">
              <a:solidFill>
                <a:schemeClr val="tx2"/>
              </a:solidFill>
            </a:endParaRPr>
          </a:p>
        </p:txBody>
      </p:sp>
      <p:sp>
        <p:nvSpPr>
          <p:cNvPr id="4" name="Footer Placeholder 4">
            <a:extLst>
              <a:ext uri="{FF2B5EF4-FFF2-40B4-BE49-F238E27FC236}">
                <a16:creationId xmlns:a16="http://schemas.microsoft.com/office/drawing/2014/main" id="{DAC9414D-EE15-6644-2950-4E39D5942BFF}"/>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Developing Your Own Tracker</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date when the progress payment was billed</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date when the progress payment was received</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reference number of the payment claim and receipts</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number of outstanding balances</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number of total progress payments paid</a:t>
            </a:r>
          </a:p>
          <a:p>
            <a:pPr marL="1252538" indent="-342900" algn="just">
              <a:lnSpc>
                <a:spcPct val="113000"/>
              </a:lnSpc>
              <a:spcBef>
                <a:spcPts val="600"/>
              </a:spcBef>
              <a:spcAft>
                <a:spcPts val="600"/>
              </a:spcAft>
              <a:buClr>
                <a:schemeClr val="accent2"/>
              </a:buClr>
              <a:buFont typeface="Wingdings" pitchFamily="2" charset="2"/>
              <a:buChar char="§"/>
            </a:pPr>
            <a:r>
              <a:rPr lang="en-US" sz="2200" dirty="0">
                <a:ea typeface="Open Sans" pitchFamily="34" charset="0"/>
                <a:cs typeface="Open Sans" pitchFamily="34" charset="0"/>
              </a:rPr>
              <a:t>The amount paid as a down payment</a:t>
            </a:r>
          </a:p>
        </p:txBody>
      </p:sp>
      <p:sp>
        <p:nvSpPr>
          <p:cNvPr id="3" name="Slide Number Placeholder 3">
            <a:extLst>
              <a:ext uri="{FF2B5EF4-FFF2-40B4-BE49-F238E27FC236}">
                <a16:creationId xmlns:a16="http://schemas.microsoft.com/office/drawing/2014/main" id="{F716669F-986A-1FAC-F7A0-B702C16207B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89</a:t>
            </a:fld>
            <a:endParaRPr lang="en-US" sz="900" dirty="0">
              <a:solidFill>
                <a:schemeClr val="tx2"/>
              </a:solidFill>
            </a:endParaRPr>
          </a:p>
        </p:txBody>
      </p:sp>
      <p:sp>
        <p:nvSpPr>
          <p:cNvPr id="4" name="Footer Placeholder 4">
            <a:extLst>
              <a:ext uri="{FF2B5EF4-FFF2-40B4-BE49-F238E27FC236}">
                <a16:creationId xmlns:a16="http://schemas.microsoft.com/office/drawing/2014/main" id="{D955B57A-C332-0F01-D807-9769BE5341F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Developing Your Own Tracker</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Figure 8 - Progress Payment Tracker</a:t>
            </a:r>
          </a:p>
        </p:txBody>
      </p:sp>
      <p:pic>
        <p:nvPicPr>
          <p:cNvPr id="7" name="Picture 6"/>
          <p:cNvPicPr/>
          <p:nvPr/>
        </p:nvPicPr>
        <p:blipFill rotWithShape="1">
          <a:blip r:embed="rId2" cstate="screen">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a:ext>
            </a:extLst>
          </a:blip>
          <a:srcRect/>
          <a:stretch/>
        </p:blipFill>
        <p:spPr bwMode="auto">
          <a:xfrm>
            <a:off x="1905460" y="2496226"/>
            <a:ext cx="8410575" cy="3310890"/>
          </a:xfrm>
          <a:prstGeom prst="rect">
            <a:avLst/>
          </a:prstGeom>
          <a:solidFill>
            <a:srgbClr val="FFFFFF">
              <a:shade val="85000"/>
            </a:srgbClr>
          </a:solidFill>
          <a:ln w="88900" cap="sq" cmpd="sng" algn="ctr">
            <a:solidFill>
              <a:srgbClr val="FFFFFF"/>
            </a:solidFill>
            <a:prstDash val="solid"/>
            <a:miter lim="800000"/>
            <a:headEnd type="none" w="med" len="med"/>
            <a:tailEnd type="none" w="med" len="med"/>
            <a:extLst>
              <a:ext uri="{C807C97D-BFC1-408E-A445-0C87EB9F89A2}">
                <ask:lineSketchStyleProps xmlns:ask="http://schemas.microsoft.com/office/drawing/2018/sketchyshapes" sd="0">
                  <a:custGeom>
                    <a:avLst/>
                    <a:gdLst/>
                    <a:ahLst/>
                    <a:cxnLst/>
                    <a:rect l="0" t="0" r="0" b="0"/>
                    <a:pathLst/>
                  </a:custGeom>
                  <ask:type/>
                </ask:lineSketchStyleProps>
              </a:ext>
            </a:extLst>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53640926-AAD7-44D8-BBD7-CCE9431645EC}">
              <a14:shadowObscured xmlns:a14="http://schemas.microsoft.com/office/drawing/2010/main"/>
            </a:ext>
          </a:extLst>
        </p:spPr>
      </p:pic>
      <p:sp>
        <p:nvSpPr>
          <p:cNvPr id="3" name="Slide Number Placeholder 3">
            <a:extLst>
              <a:ext uri="{FF2B5EF4-FFF2-40B4-BE49-F238E27FC236}">
                <a16:creationId xmlns:a16="http://schemas.microsoft.com/office/drawing/2014/main" id="{3B3F9CDA-747F-0847-773D-641B639C058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90</a:t>
            </a:fld>
            <a:endParaRPr lang="en-US" sz="900" dirty="0">
              <a:solidFill>
                <a:schemeClr val="tx2"/>
              </a:solidFill>
            </a:endParaRPr>
          </a:p>
        </p:txBody>
      </p:sp>
      <p:sp>
        <p:nvSpPr>
          <p:cNvPr id="4" name="Footer Placeholder 4">
            <a:extLst>
              <a:ext uri="{FF2B5EF4-FFF2-40B4-BE49-F238E27FC236}">
                <a16:creationId xmlns:a16="http://schemas.microsoft.com/office/drawing/2014/main" id="{F1D6210D-12ED-53C8-1C0B-5CEE49D838FB}"/>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Developing Your Own Tracker</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sample progress payment tracker above was prepared using Microsoft Excel. The first part of the tracker provides fields for the project name, total contract price, required down payment, the total amount billed, and the total amount of progress payments received as of the period. The columns are properly </a:t>
            </a:r>
            <a:r>
              <a:rPr lang="en-US" sz="2200" dirty="0" err="1">
                <a:ea typeface="Open Sans" pitchFamily="34" charset="0"/>
                <a:cs typeface="Open Sans" pitchFamily="34" charset="0"/>
              </a:rPr>
              <a:t>labelled</a:t>
            </a:r>
            <a:r>
              <a:rPr lang="en-US" sz="2200" dirty="0">
                <a:ea typeface="Open Sans" pitchFamily="34" charset="0"/>
                <a:cs typeface="Open Sans" pitchFamily="34" charset="0"/>
              </a:rPr>
              <a:t> according to what information is being required in each column. For instance, the first column </a:t>
            </a:r>
            <a:r>
              <a:rPr lang="en-US" sz="2200" dirty="0" err="1">
                <a:ea typeface="Open Sans" pitchFamily="34" charset="0"/>
                <a:cs typeface="Open Sans" pitchFamily="34" charset="0"/>
              </a:rPr>
              <a:t>labelled</a:t>
            </a:r>
            <a:r>
              <a:rPr lang="en-US" sz="2200" dirty="0">
                <a:ea typeface="Open Sans" pitchFamily="34" charset="0"/>
                <a:cs typeface="Open Sans" pitchFamily="34" charset="0"/>
              </a:rPr>
              <a:t> as ‘Payment Conditions’ requires the personnel who is managing the tracker to review the contract and determine what the conditions are before the progress payments can be claimed against the client.  </a:t>
            </a:r>
          </a:p>
        </p:txBody>
      </p:sp>
      <p:sp>
        <p:nvSpPr>
          <p:cNvPr id="3" name="Slide Number Placeholder 3">
            <a:extLst>
              <a:ext uri="{FF2B5EF4-FFF2-40B4-BE49-F238E27FC236}">
                <a16:creationId xmlns:a16="http://schemas.microsoft.com/office/drawing/2014/main" id="{687C8FE6-DDAC-6902-1DF8-94FCDF7C72E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91</a:t>
            </a:fld>
            <a:endParaRPr lang="en-US" sz="900" dirty="0">
              <a:solidFill>
                <a:schemeClr val="tx2"/>
              </a:solidFill>
            </a:endParaRPr>
          </a:p>
        </p:txBody>
      </p:sp>
      <p:sp>
        <p:nvSpPr>
          <p:cNvPr id="4" name="Footer Placeholder 4">
            <a:extLst>
              <a:ext uri="{FF2B5EF4-FFF2-40B4-BE49-F238E27FC236}">
                <a16:creationId xmlns:a16="http://schemas.microsoft.com/office/drawing/2014/main" id="{FA99B213-4D3A-3921-7612-4CE582A6568D}"/>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Recovering Outstanding Debts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1" y="1825624"/>
            <a:ext cx="5577348" cy="4117975"/>
          </a:xfrm>
        </p:spPr>
        <p:txBody>
          <a:bodyPr vert="horz" lIns="91440" tIns="45720" rIns="91440" bIns="45720" rtlCol="0" anchor="ctr">
            <a:normAutofit fontScale="925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Business.gov.au identifies six steps on how a business can recover its outstanding debts: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Review the terms of the contract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Send a reminder</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Send a letter of demand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Get legal help with the dispute resolution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Get assistance from a debt collection agency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Get legal assistance and explore possible legal actions to undertake</a:t>
            </a:r>
          </a:p>
        </p:txBody>
      </p:sp>
      <p:pic>
        <p:nvPicPr>
          <p:cNvPr id="7" name="Picture 6" descr="A person talking on the phone&#10;&#10;Description automatically generated with medium confidence"/>
          <p:cNvPicPr/>
          <p:nvPr/>
        </p:nvPicPr>
        <p:blipFill>
          <a:blip r:embed="rId2" cstate="print">
            <a:extLst>
              <a:ext uri="{28A0092B-C50C-407E-A947-70E740481C1C}">
                <a14:useLocalDpi xmlns:a14="http://schemas.microsoft.com/office/drawing/2010/main"/>
              </a:ext>
            </a:extLst>
          </a:blip>
          <a:stretch>
            <a:fillRect/>
          </a:stretch>
        </p:blipFill>
        <p:spPr>
          <a:xfrm>
            <a:off x="6983703" y="2275573"/>
            <a:ext cx="4285298" cy="2856865"/>
          </a:xfrm>
          <a:prstGeom prst="rect">
            <a:avLst/>
          </a:prstGeom>
        </p:spPr>
      </p:pic>
      <p:sp>
        <p:nvSpPr>
          <p:cNvPr id="3" name="Slide Number Placeholder 3">
            <a:extLst>
              <a:ext uri="{FF2B5EF4-FFF2-40B4-BE49-F238E27FC236}">
                <a16:creationId xmlns:a16="http://schemas.microsoft.com/office/drawing/2014/main" id="{F900C1A4-9F4A-B3F2-E215-00364A62777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92</a:t>
            </a:fld>
            <a:endParaRPr lang="en-US" sz="900" dirty="0">
              <a:solidFill>
                <a:schemeClr val="tx2"/>
              </a:solidFill>
            </a:endParaRPr>
          </a:p>
        </p:txBody>
      </p:sp>
      <p:sp>
        <p:nvSpPr>
          <p:cNvPr id="4" name="Footer Placeholder 4">
            <a:extLst>
              <a:ext uri="{FF2B5EF4-FFF2-40B4-BE49-F238E27FC236}">
                <a16:creationId xmlns:a16="http://schemas.microsoft.com/office/drawing/2014/main" id="{F552730B-7FA7-F193-9C8B-BFAFCDB18CF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Payment Methods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Giving your clients different payment options can ease the recovery of outstanding debts. The advantages and disadvantages of different payment methods are provided below to help you assess which payment method would be the most appropriate to your clients and to the business. </a:t>
            </a:r>
          </a:p>
        </p:txBody>
      </p:sp>
      <p:graphicFrame>
        <p:nvGraphicFramePr>
          <p:cNvPr id="7" name="Table 6"/>
          <p:cNvGraphicFramePr>
            <a:graphicFrameLocks noGrp="1"/>
          </p:cNvGraphicFramePr>
          <p:nvPr/>
        </p:nvGraphicFramePr>
        <p:xfrm>
          <a:off x="1294579" y="3164707"/>
          <a:ext cx="9855201" cy="2565551"/>
        </p:xfrm>
        <a:graphic>
          <a:graphicData uri="http://schemas.openxmlformats.org/drawingml/2006/table">
            <a:tbl>
              <a:tblPr/>
              <a:tblGrid>
                <a:gridCol w="2166173">
                  <a:extLst>
                    <a:ext uri="{9D8B030D-6E8A-4147-A177-3AD203B41FA5}">
                      <a16:colId xmlns:a16="http://schemas.microsoft.com/office/drawing/2014/main" val="20000"/>
                    </a:ext>
                  </a:extLst>
                </a:gridCol>
                <a:gridCol w="3871123">
                  <a:extLst>
                    <a:ext uri="{9D8B030D-6E8A-4147-A177-3AD203B41FA5}">
                      <a16:colId xmlns:a16="http://schemas.microsoft.com/office/drawing/2014/main" val="20001"/>
                    </a:ext>
                  </a:extLst>
                </a:gridCol>
                <a:gridCol w="3817905">
                  <a:extLst>
                    <a:ext uri="{9D8B030D-6E8A-4147-A177-3AD203B41FA5}">
                      <a16:colId xmlns:a16="http://schemas.microsoft.com/office/drawing/2014/main" val="20002"/>
                    </a:ext>
                  </a:extLst>
                </a:gridCol>
              </a:tblGrid>
              <a:tr h="351425">
                <a:tc>
                  <a:txBody>
                    <a:bodyPr/>
                    <a:lstStyle/>
                    <a:p>
                      <a:pPr marL="0" marR="0" indent="0" algn="ctr">
                        <a:lnSpc>
                          <a:spcPct val="115000"/>
                        </a:lnSpc>
                        <a:spcBef>
                          <a:spcPts val="300"/>
                        </a:spcBef>
                        <a:spcAft>
                          <a:spcPts val="300"/>
                        </a:spcAft>
                        <a:tabLst>
                          <a:tab pos="114300" algn="l"/>
                        </a:tabLst>
                      </a:pPr>
                      <a:r>
                        <a:rPr lang="en-GB" sz="1500" b="1" dirty="0">
                          <a:solidFill>
                            <a:srgbClr val="262626"/>
                          </a:solidFill>
                          <a:latin typeface="Calibri"/>
                          <a:ea typeface="Calibri"/>
                          <a:cs typeface="Calibri"/>
                        </a:rPr>
                        <a:t>Payment Method</a:t>
                      </a:r>
                      <a:endParaRPr lang="en-US" sz="15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0" indent="0" algn="ctr">
                        <a:lnSpc>
                          <a:spcPct val="115000"/>
                        </a:lnSpc>
                        <a:spcBef>
                          <a:spcPts val="300"/>
                        </a:spcBef>
                        <a:spcAft>
                          <a:spcPts val="300"/>
                        </a:spcAft>
                        <a:tabLst>
                          <a:tab pos="114300" algn="l"/>
                        </a:tabLst>
                      </a:pPr>
                      <a:r>
                        <a:rPr lang="en-GB" sz="1500" b="1">
                          <a:solidFill>
                            <a:srgbClr val="262626"/>
                          </a:solidFill>
                          <a:latin typeface="Calibri"/>
                          <a:ea typeface="Calibri"/>
                          <a:cs typeface="Calibri"/>
                        </a:rPr>
                        <a:t>Advantage</a:t>
                      </a:r>
                      <a:endParaRPr lang="en-US" sz="15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0" indent="0" algn="ctr">
                        <a:lnSpc>
                          <a:spcPct val="115000"/>
                        </a:lnSpc>
                        <a:spcBef>
                          <a:spcPts val="300"/>
                        </a:spcBef>
                        <a:spcAft>
                          <a:spcPts val="300"/>
                        </a:spcAft>
                        <a:tabLst>
                          <a:tab pos="114300" algn="l"/>
                        </a:tabLst>
                      </a:pPr>
                      <a:r>
                        <a:rPr lang="en-GB" sz="1500" b="1">
                          <a:solidFill>
                            <a:srgbClr val="262626"/>
                          </a:solidFill>
                          <a:latin typeface="Calibri"/>
                          <a:ea typeface="Calibri"/>
                          <a:cs typeface="Calibri"/>
                        </a:rPr>
                        <a:t>Disadvantage</a:t>
                      </a:r>
                      <a:endParaRPr lang="en-US" sz="15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762706">
                <a:tc>
                  <a:txBody>
                    <a:bodyPr/>
                    <a:lstStyle/>
                    <a:p>
                      <a:pPr marL="0" marR="0" indent="0" algn="ctr">
                        <a:lnSpc>
                          <a:spcPct val="115000"/>
                        </a:lnSpc>
                        <a:spcBef>
                          <a:spcPts val="300"/>
                        </a:spcBef>
                        <a:spcAft>
                          <a:spcPts val="300"/>
                        </a:spcAft>
                        <a:tabLst>
                          <a:tab pos="114300" algn="l"/>
                        </a:tabLst>
                      </a:pPr>
                      <a:r>
                        <a:rPr lang="en-GB" sz="1500">
                          <a:solidFill>
                            <a:srgbClr val="262626"/>
                          </a:solidFill>
                          <a:latin typeface="Calibri"/>
                          <a:ea typeface="Calibri"/>
                          <a:cs typeface="Calibri"/>
                        </a:rPr>
                        <a:t>Credit Card</a:t>
                      </a:r>
                      <a:endParaRPr lang="en-US" sz="15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500">
                          <a:solidFill>
                            <a:srgbClr val="262626"/>
                          </a:solidFill>
                          <a:latin typeface="Calibri"/>
                          <a:ea typeface="Calibri"/>
                          <a:cs typeface="Calibri"/>
                        </a:rPr>
                        <a:t>Ease of payment </a:t>
                      </a:r>
                      <a:endParaRPr lang="en-US" sz="1500">
                        <a:solidFill>
                          <a:srgbClr val="0D0D0D"/>
                        </a:solidFill>
                        <a:latin typeface="Calibri"/>
                        <a:ea typeface="Calibri"/>
                        <a:cs typeface="Calibri"/>
                      </a:endParaRPr>
                    </a:p>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500">
                          <a:solidFill>
                            <a:srgbClr val="262626"/>
                          </a:solidFill>
                          <a:latin typeface="Calibri"/>
                          <a:ea typeface="Calibri"/>
                          <a:cs typeface="Calibri"/>
                        </a:rPr>
                        <a:t>Can boost sales </a:t>
                      </a:r>
                      <a:endParaRPr lang="en-US" sz="15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500" dirty="0">
                          <a:solidFill>
                            <a:srgbClr val="262626"/>
                          </a:solidFill>
                          <a:latin typeface="Calibri"/>
                          <a:ea typeface="Calibri"/>
                          <a:cs typeface="Calibri"/>
                        </a:rPr>
                        <a:t>Demands complex bookkeeping system</a:t>
                      </a:r>
                      <a:endParaRPr lang="en-US" sz="1500" dirty="0">
                        <a:solidFill>
                          <a:srgbClr val="0D0D0D"/>
                        </a:solidFill>
                        <a:latin typeface="Calibri"/>
                        <a:ea typeface="Calibri"/>
                        <a:cs typeface="Calibri"/>
                      </a:endParaRPr>
                    </a:p>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500" dirty="0">
                          <a:solidFill>
                            <a:srgbClr val="262626"/>
                          </a:solidFill>
                          <a:latin typeface="Calibri"/>
                          <a:ea typeface="Calibri"/>
                          <a:cs typeface="Calibri"/>
                        </a:rPr>
                        <a:t>Some banks may charge transaction costs</a:t>
                      </a:r>
                      <a:endParaRPr lang="en-US" sz="15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992945">
                <a:tc>
                  <a:txBody>
                    <a:bodyPr/>
                    <a:lstStyle/>
                    <a:p>
                      <a:pPr marL="0" marR="0" indent="0" algn="ctr">
                        <a:lnSpc>
                          <a:spcPct val="115000"/>
                        </a:lnSpc>
                        <a:spcBef>
                          <a:spcPts val="300"/>
                        </a:spcBef>
                        <a:spcAft>
                          <a:spcPts val="300"/>
                        </a:spcAft>
                        <a:tabLst>
                          <a:tab pos="114300" algn="l"/>
                        </a:tabLst>
                      </a:pPr>
                      <a:r>
                        <a:rPr lang="en-GB" sz="1500">
                          <a:solidFill>
                            <a:srgbClr val="262626"/>
                          </a:solidFill>
                          <a:latin typeface="Calibri"/>
                          <a:ea typeface="Calibri"/>
                          <a:cs typeface="Calibri"/>
                        </a:rPr>
                        <a:t>Direct Debit</a:t>
                      </a:r>
                      <a:endParaRPr lang="en-US" sz="15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500" dirty="0">
                          <a:solidFill>
                            <a:srgbClr val="262626"/>
                          </a:solidFill>
                          <a:latin typeface="Calibri"/>
                          <a:ea typeface="Calibri"/>
                          <a:cs typeface="Calibri"/>
                        </a:rPr>
                        <a:t>Ease of payment</a:t>
                      </a:r>
                      <a:endParaRPr lang="en-US" sz="1500" dirty="0">
                        <a:solidFill>
                          <a:srgbClr val="0D0D0D"/>
                        </a:solidFill>
                        <a:latin typeface="Calibri"/>
                        <a:ea typeface="Calibri"/>
                        <a:cs typeface="Calibri"/>
                      </a:endParaRPr>
                    </a:p>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500" dirty="0">
                          <a:solidFill>
                            <a:srgbClr val="262626"/>
                          </a:solidFill>
                          <a:latin typeface="Calibri"/>
                          <a:ea typeface="Calibri"/>
                          <a:cs typeface="Calibri"/>
                        </a:rPr>
                        <a:t>Contactless</a:t>
                      </a:r>
                      <a:endParaRPr lang="en-US" sz="1500" dirty="0">
                        <a:solidFill>
                          <a:srgbClr val="0D0D0D"/>
                        </a:solidFill>
                        <a:latin typeface="Calibri"/>
                        <a:ea typeface="Calibri"/>
                        <a:cs typeface="Calibri"/>
                      </a:endParaRPr>
                    </a:p>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500" dirty="0">
                          <a:solidFill>
                            <a:srgbClr val="262626"/>
                          </a:solidFill>
                          <a:latin typeface="Calibri"/>
                          <a:ea typeface="Calibri"/>
                          <a:cs typeface="Calibri"/>
                        </a:rPr>
                        <a:t>Clients can easily set up this payment method as the default payment method when doing a transaction online</a:t>
                      </a:r>
                      <a:endParaRPr lang="en-US" sz="15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500" dirty="0">
                          <a:solidFill>
                            <a:srgbClr val="262626"/>
                          </a:solidFill>
                          <a:latin typeface="Calibri"/>
                          <a:ea typeface="Calibri"/>
                          <a:cs typeface="Calibri"/>
                        </a:rPr>
                        <a:t>Some banks may charge transaction fees</a:t>
                      </a:r>
                      <a:endParaRPr lang="en-US" sz="1500" dirty="0">
                        <a:solidFill>
                          <a:srgbClr val="0D0D0D"/>
                        </a:solidFill>
                        <a:latin typeface="Calibri"/>
                        <a:ea typeface="Calibri"/>
                        <a:cs typeface="Calibri"/>
                      </a:endParaRPr>
                    </a:p>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500" dirty="0">
                          <a:solidFill>
                            <a:srgbClr val="262626"/>
                          </a:solidFill>
                          <a:latin typeface="Calibri"/>
                          <a:ea typeface="Calibri"/>
                          <a:cs typeface="Calibri"/>
                        </a:rPr>
                        <a:t>Requires connection to the internet</a:t>
                      </a:r>
                      <a:endParaRPr lang="en-US" sz="15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3" name="Slide Number Placeholder 3">
            <a:extLst>
              <a:ext uri="{FF2B5EF4-FFF2-40B4-BE49-F238E27FC236}">
                <a16:creationId xmlns:a16="http://schemas.microsoft.com/office/drawing/2014/main" id="{C7B7850E-BE38-1F40-CEA6-C86AECD22E5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93</a:t>
            </a:fld>
            <a:endParaRPr lang="en-US" sz="900" dirty="0">
              <a:solidFill>
                <a:schemeClr val="tx2"/>
              </a:solidFill>
            </a:endParaRPr>
          </a:p>
        </p:txBody>
      </p:sp>
      <p:sp>
        <p:nvSpPr>
          <p:cNvPr id="4" name="Footer Placeholder 4">
            <a:extLst>
              <a:ext uri="{FF2B5EF4-FFF2-40B4-BE49-F238E27FC236}">
                <a16:creationId xmlns:a16="http://schemas.microsoft.com/office/drawing/2014/main" id="{F55DBD2B-89AD-1B02-025F-3014B911F0DF}"/>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Payment Methods</a:t>
            </a:r>
          </a:p>
        </p:txBody>
      </p:sp>
      <p:graphicFrame>
        <p:nvGraphicFramePr>
          <p:cNvPr id="10" name="Table 9"/>
          <p:cNvGraphicFramePr>
            <a:graphicFrameLocks noGrp="1"/>
          </p:cNvGraphicFramePr>
          <p:nvPr/>
        </p:nvGraphicFramePr>
        <p:xfrm>
          <a:off x="1283110" y="1940447"/>
          <a:ext cx="9630696" cy="3789172"/>
        </p:xfrm>
        <a:graphic>
          <a:graphicData uri="http://schemas.openxmlformats.org/drawingml/2006/table">
            <a:tbl>
              <a:tblPr/>
              <a:tblGrid>
                <a:gridCol w="2116827">
                  <a:extLst>
                    <a:ext uri="{9D8B030D-6E8A-4147-A177-3AD203B41FA5}">
                      <a16:colId xmlns:a16="http://schemas.microsoft.com/office/drawing/2014/main" val="20000"/>
                    </a:ext>
                  </a:extLst>
                </a:gridCol>
                <a:gridCol w="3782937">
                  <a:extLst>
                    <a:ext uri="{9D8B030D-6E8A-4147-A177-3AD203B41FA5}">
                      <a16:colId xmlns:a16="http://schemas.microsoft.com/office/drawing/2014/main" val="20001"/>
                    </a:ext>
                  </a:extLst>
                </a:gridCol>
                <a:gridCol w="3730932">
                  <a:extLst>
                    <a:ext uri="{9D8B030D-6E8A-4147-A177-3AD203B41FA5}">
                      <a16:colId xmlns:a16="http://schemas.microsoft.com/office/drawing/2014/main" val="20002"/>
                    </a:ext>
                  </a:extLst>
                </a:gridCol>
              </a:tblGrid>
              <a:tr h="46990">
                <a:tc>
                  <a:txBody>
                    <a:bodyPr/>
                    <a:lstStyle/>
                    <a:p>
                      <a:pPr marL="0" marR="0" indent="0" algn="ctr">
                        <a:lnSpc>
                          <a:spcPct val="115000"/>
                        </a:lnSpc>
                        <a:spcBef>
                          <a:spcPts val="300"/>
                        </a:spcBef>
                        <a:spcAft>
                          <a:spcPts val="300"/>
                        </a:spcAft>
                        <a:tabLst>
                          <a:tab pos="114300" algn="l"/>
                        </a:tabLst>
                      </a:pPr>
                      <a:r>
                        <a:rPr lang="en-GB" sz="1600" dirty="0">
                          <a:solidFill>
                            <a:srgbClr val="262626"/>
                          </a:solidFill>
                          <a:latin typeface="Calibri"/>
                          <a:ea typeface="Calibri"/>
                          <a:cs typeface="Calibri"/>
                        </a:rPr>
                        <a:t>Cheque</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600" dirty="0">
                          <a:solidFill>
                            <a:srgbClr val="262626"/>
                          </a:solidFill>
                          <a:latin typeface="Calibri"/>
                          <a:ea typeface="Calibri"/>
                          <a:cs typeface="Calibri"/>
                        </a:rPr>
                        <a:t>Attracts clients who are not comfortable with electronic payment methods</a:t>
                      </a:r>
                      <a:endParaRPr lang="en-US" sz="1600" dirty="0">
                        <a:solidFill>
                          <a:srgbClr val="0D0D0D"/>
                        </a:solidFill>
                        <a:latin typeface="Calibri"/>
                        <a:ea typeface="Calibri"/>
                        <a:cs typeface="Calibri"/>
                      </a:endParaRPr>
                    </a:p>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600" dirty="0">
                          <a:solidFill>
                            <a:srgbClr val="262626"/>
                          </a:solidFill>
                          <a:latin typeface="Calibri"/>
                          <a:ea typeface="Calibri"/>
                          <a:cs typeface="Calibri"/>
                        </a:rPr>
                        <a:t>Clients have an option to send cheques through mail when settling invoices </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600">
                          <a:solidFill>
                            <a:srgbClr val="262626"/>
                          </a:solidFill>
                          <a:latin typeface="Calibri"/>
                          <a:ea typeface="Calibri"/>
                          <a:cs typeface="Calibri"/>
                        </a:rPr>
                        <a:t>Does not guarantee payment</a:t>
                      </a:r>
                      <a:endParaRPr lang="en-US" sz="1600">
                        <a:solidFill>
                          <a:srgbClr val="0D0D0D"/>
                        </a:solidFill>
                        <a:latin typeface="Calibri"/>
                        <a:ea typeface="Calibri"/>
                        <a:cs typeface="Calibri"/>
                      </a:endParaRPr>
                    </a:p>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600">
                          <a:solidFill>
                            <a:srgbClr val="262626"/>
                          </a:solidFill>
                          <a:latin typeface="Calibri"/>
                          <a:ea typeface="Calibri"/>
                          <a:cs typeface="Calibri"/>
                        </a:rPr>
                        <a:t>Some banks still require manual clearing</a:t>
                      </a:r>
                      <a:endParaRPr lang="en-US" sz="1600">
                        <a:solidFill>
                          <a:srgbClr val="0D0D0D"/>
                        </a:solidFill>
                        <a:latin typeface="Calibri"/>
                        <a:ea typeface="Calibri"/>
                        <a:cs typeface="Calibri"/>
                      </a:endParaRPr>
                    </a:p>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600">
                          <a:solidFill>
                            <a:srgbClr val="262626"/>
                          </a:solidFill>
                          <a:latin typeface="Calibri"/>
                          <a:ea typeface="Calibri"/>
                          <a:cs typeface="Calibri"/>
                        </a:rPr>
                        <a:t>Clients can issue ‘stop payment’</a:t>
                      </a:r>
                      <a:endParaRPr lang="en-US" sz="1600">
                        <a:solidFill>
                          <a:srgbClr val="0D0D0D"/>
                        </a:solidFill>
                        <a:latin typeface="Calibri"/>
                        <a:ea typeface="Calibri"/>
                        <a:cs typeface="Calibri"/>
                      </a:endParaRPr>
                    </a:p>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600">
                          <a:solidFill>
                            <a:srgbClr val="262626"/>
                          </a:solidFill>
                          <a:latin typeface="Calibri"/>
                          <a:ea typeface="Calibri"/>
                          <a:cs typeface="Calibri"/>
                        </a:rPr>
                        <a:t>Some banks may charge transaction costs</a:t>
                      </a:r>
                      <a:endParaRPr lang="en-US" sz="1600">
                        <a:solidFill>
                          <a:srgbClr val="0D0D0D"/>
                        </a:solidFill>
                        <a:latin typeface="Calibri"/>
                        <a:ea typeface="Calibri"/>
                        <a:cs typeface="Calibri"/>
                      </a:endParaRPr>
                    </a:p>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600">
                          <a:solidFill>
                            <a:srgbClr val="262626"/>
                          </a:solidFill>
                          <a:latin typeface="Calibri"/>
                          <a:ea typeface="Calibri"/>
                          <a:cs typeface="Calibri"/>
                        </a:rPr>
                        <a:t>Payments are not transferred immediately as they still have to undergo clearing procedures</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0"/>
                  </a:ext>
                </a:extLst>
              </a:tr>
              <a:tr h="46990">
                <a:tc>
                  <a:txBody>
                    <a:bodyPr/>
                    <a:lstStyle/>
                    <a:p>
                      <a:pPr marL="0" marR="0" indent="0" algn="ctr">
                        <a:lnSpc>
                          <a:spcPct val="115000"/>
                        </a:lnSpc>
                        <a:spcBef>
                          <a:spcPts val="300"/>
                        </a:spcBef>
                        <a:spcAft>
                          <a:spcPts val="300"/>
                        </a:spcAft>
                        <a:tabLst>
                          <a:tab pos="114300" algn="l"/>
                        </a:tabLst>
                      </a:pPr>
                      <a:r>
                        <a:rPr lang="en-GB" sz="1600">
                          <a:solidFill>
                            <a:srgbClr val="262626"/>
                          </a:solidFill>
                          <a:latin typeface="Calibri"/>
                          <a:ea typeface="Calibri"/>
                          <a:cs typeface="Calibri"/>
                        </a:rPr>
                        <a:t>Cash</a:t>
                      </a:r>
                      <a:endParaRPr lang="en-US" sz="16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600" dirty="0">
                          <a:solidFill>
                            <a:srgbClr val="262626"/>
                          </a:solidFill>
                          <a:latin typeface="Calibri"/>
                          <a:ea typeface="Calibri"/>
                          <a:cs typeface="Calibri"/>
                        </a:rPr>
                        <a:t>Ease of payment</a:t>
                      </a:r>
                      <a:endParaRPr lang="en-US" sz="1600" dirty="0">
                        <a:solidFill>
                          <a:srgbClr val="0D0D0D"/>
                        </a:solidFill>
                        <a:latin typeface="Calibri"/>
                        <a:ea typeface="Calibri"/>
                        <a:cs typeface="Calibri"/>
                      </a:endParaRPr>
                    </a:p>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600" dirty="0">
                          <a:solidFill>
                            <a:srgbClr val="262626"/>
                          </a:solidFill>
                          <a:latin typeface="Calibri"/>
                          <a:ea typeface="Calibri"/>
                          <a:cs typeface="Calibri"/>
                        </a:rPr>
                        <a:t>No transaction cost</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600" dirty="0">
                          <a:solidFill>
                            <a:srgbClr val="262626"/>
                          </a:solidFill>
                          <a:latin typeface="Calibri"/>
                          <a:ea typeface="Calibri"/>
                          <a:cs typeface="Calibri"/>
                        </a:rPr>
                        <a:t>Requires direct contact</a:t>
                      </a:r>
                      <a:endParaRPr lang="en-US" sz="1600" dirty="0">
                        <a:solidFill>
                          <a:srgbClr val="0D0D0D"/>
                        </a:solidFill>
                        <a:latin typeface="Calibri"/>
                        <a:ea typeface="Calibri"/>
                        <a:cs typeface="Calibri"/>
                      </a:endParaRPr>
                    </a:p>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600" dirty="0">
                          <a:solidFill>
                            <a:srgbClr val="262626"/>
                          </a:solidFill>
                          <a:latin typeface="Calibri"/>
                          <a:ea typeface="Calibri"/>
                          <a:cs typeface="Calibri"/>
                        </a:rPr>
                        <a:t>Easy to counterfeit</a:t>
                      </a:r>
                      <a:endParaRPr lang="en-US" sz="1600" dirty="0">
                        <a:solidFill>
                          <a:srgbClr val="0D0D0D"/>
                        </a:solidFill>
                        <a:latin typeface="Calibri"/>
                        <a:ea typeface="Calibri"/>
                        <a:cs typeface="Calibri"/>
                      </a:endParaRPr>
                    </a:p>
                    <a:p>
                      <a:pPr marL="342900" marR="64770" lvl="0" indent="-342900" algn="just">
                        <a:lnSpc>
                          <a:spcPct val="115000"/>
                        </a:lnSpc>
                        <a:spcBef>
                          <a:spcPts val="300"/>
                        </a:spcBef>
                        <a:spcAft>
                          <a:spcPts val="300"/>
                        </a:spcAft>
                        <a:buClr>
                          <a:srgbClr val="262626"/>
                        </a:buClr>
                        <a:buFont typeface="Wingdings"/>
                        <a:buChar char=""/>
                        <a:tabLst>
                          <a:tab pos="114300" algn="l"/>
                        </a:tabLst>
                      </a:pPr>
                      <a:r>
                        <a:rPr lang="en-GB" sz="1600" dirty="0">
                          <a:solidFill>
                            <a:srgbClr val="262626"/>
                          </a:solidFill>
                          <a:latin typeface="Calibri"/>
                          <a:ea typeface="Calibri"/>
                          <a:cs typeface="Calibri"/>
                        </a:rPr>
                        <a:t>Requires manual cash count</a:t>
                      </a:r>
                      <a:endParaRPr lang="en-US" sz="16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3" name="Slide Number Placeholder 3">
            <a:extLst>
              <a:ext uri="{FF2B5EF4-FFF2-40B4-BE49-F238E27FC236}">
                <a16:creationId xmlns:a16="http://schemas.microsoft.com/office/drawing/2014/main" id="{DE68A2CC-32C4-5DF7-CC89-04FA0EE09A9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94</a:t>
            </a:fld>
            <a:endParaRPr lang="en-US" sz="900" dirty="0">
              <a:solidFill>
                <a:schemeClr val="tx2"/>
              </a:solidFill>
            </a:endParaRPr>
          </a:p>
        </p:txBody>
      </p:sp>
      <p:sp>
        <p:nvSpPr>
          <p:cNvPr id="4" name="Footer Placeholder 4">
            <a:extLst>
              <a:ext uri="{FF2B5EF4-FFF2-40B4-BE49-F238E27FC236}">
                <a16:creationId xmlns:a16="http://schemas.microsoft.com/office/drawing/2014/main" id="{EA008E70-F4AF-C295-5574-EAD7B084E932}"/>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fontScale="90000"/>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2.4 Monitor Financial Health of the Business Regularly to Identify Potential Problems and Take Appropriate Actions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Monitoring the Financial Health of the Business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You should be able to perform a financial health check of the business by </a:t>
            </a:r>
            <a:r>
              <a:rPr lang="en-US" sz="2200" dirty="0" err="1">
                <a:ea typeface="Open Sans" pitchFamily="34" charset="0"/>
                <a:cs typeface="Open Sans" pitchFamily="34" charset="0"/>
              </a:rPr>
              <a:t>analysing</a:t>
            </a:r>
            <a:r>
              <a:rPr lang="en-US" sz="2200" dirty="0">
                <a:ea typeface="Open Sans" pitchFamily="34" charset="0"/>
                <a:cs typeface="Open Sans" pitchFamily="34" charset="0"/>
              </a:rPr>
              <a:t> different financial ratios and sales calculations including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Sales calculations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Profit ratio</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Liquidity ratio</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Finance ratio</a:t>
            </a:r>
          </a:p>
        </p:txBody>
      </p:sp>
      <p:sp>
        <p:nvSpPr>
          <p:cNvPr id="3" name="Slide Number Placeholder 3">
            <a:extLst>
              <a:ext uri="{FF2B5EF4-FFF2-40B4-BE49-F238E27FC236}">
                <a16:creationId xmlns:a16="http://schemas.microsoft.com/office/drawing/2014/main" id="{FDF68D5F-B6E8-1E02-ECDA-5337539B2438}"/>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95</a:t>
            </a:fld>
            <a:endParaRPr lang="en-US" sz="900" dirty="0">
              <a:solidFill>
                <a:schemeClr val="tx2"/>
              </a:solidFill>
            </a:endParaRPr>
          </a:p>
        </p:txBody>
      </p:sp>
      <p:sp>
        <p:nvSpPr>
          <p:cNvPr id="4" name="Footer Placeholder 4">
            <a:extLst>
              <a:ext uri="{FF2B5EF4-FFF2-40B4-BE49-F238E27FC236}">
                <a16:creationId xmlns:a16="http://schemas.microsoft.com/office/drawing/2014/main" id="{FE01E50D-8396-3266-F9C1-6FDC58F540E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Sales Calculations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You perform a sales calculation if you want to </a:t>
            </a:r>
            <a:r>
              <a:rPr lang="en-US" sz="1800" dirty="0" err="1">
                <a:ea typeface="Open Sans" pitchFamily="34" charset="0"/>
                <a:cs typeface="Open Sans" pitchFamily="34" charset="0"/>
              </a:rPr>
              <a:t>analyse</a:t>
            </a:r>
            <a:r>
              <a:rPr lang="en-US" sz="1800" dirty="0">
                <a:ea typeface="Open Sans" pitchFamily="34" charset="0"/>
                <a:cs typeface="Open Sans" pitchFamily="34" charset="0"/>
              </a:rPr>
              <a:t> how your business is doing in terms of revenue generation. Examples of sale calculations include the following:</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b="1" dirty="0">
                <a:ea typeface="Open Sans" pitchFamily="34" charset="0"/>
                <a:cs typeface="Open Sans" pitchFamily="34" charset="0"/>
              </a:rPr>
              <a:t>Break-even Point </a:t>
            </a:r>
          </a:p>
          <a:p>
            <a:pPr marL="795338" indent="-342900" algn="just">
              <a:lnSpc>
                <a:spcPct val="113000"/>
              </a:lnSpc>
              <a:spcBef>
                <a:spcPts val="600"/>
              </a:spcBef>
              <a:spcAft>
                <a:spcPts val="600"/>
              </a:spcAft>
              <a:buClr>
                <a:schemeClr val="accent2"/>
              </a:buClr>
              <a:buFont typeface="Courier New" pitchFamily="49" charset="0"/>
              <a:buChar char="o"/>
            </a:pPr>
            <a:r>
              <a:rPr lang="en-US" sz="1800" dirty="0">
                <a:ea typeface="Open Sans" pitchFamily="34" charset="0"/>
                <a:cs typeface="Open Sans" pitchFamily="34" charset="0"/>
              </a:rPr>
              <a:t>Break-even point (BEP) in dollars determines the number of dollar sales in which the business’s total revenue would equal its total costs. BEP is calculated using the following formula: </a:t>
            </a:r>
          </a:p>
          <a:p>
            <a:pPr marL="795338" indent="-342900" algn="just">
              <a:lnSpc>
                <a:spcPct val="113000"/>
              </a:lnSpc>
              <a:spcBef>
                <a:spcPts val="600"/>
              </a:spcBef>
              <a:spcAft>
                <a:spcPts val="600"/>
              </a:spcAft>
              <a:buClr>
                <a:schemeClr val="accent2"/>
              </a:buClr>
              <a:buFont typeface="Courier New" pitchFamily="49" charset="0"/>
              <a:buChar char="o"/>
            </a:pPr>
            <a:endParaRPr lang="en-US" sz="1800" dirty="0">
              <a:ea typeface="Open Sans" pitchFamily="34" charset="0"/>
              <a:cs typeface="Open Sans" pitchFamily="34" charset="0"/>
            </a:endParaRPr>
          </a:p>
          <a:p>
            <a:pPr marL="795338" indent="-342900" algn="just">
              <a:lnSpc>
                <a:spcPct val="113000"/>
              </a:lnSpc>
              <a:spcBef>
                <a:spcPts val="600"/>
              </a:spcBef>
              <a:spcAft>
                <a:spcPts val="600"/>
              </a:spcAft>
              <a:buClr>
                <a:schemeClr val="accent2"/>
              </a:buClr>
              <a:buFont typeface="Courier New" pitchFamily="49" charset="0"/>
              <a:buChar char="o"/>
            </a:pPr>
            <a:endParaRPr lang="en-US" sz="1800" dirty="0">
              <a:ea typeface="Open Sans" pitchFamily="34" charset="0"/>
              <a:cs typeface="Open Sans" pitchFamily="34" charset="0"/>
            </a:endParaRPr>
          </a:p>
          <a:p>
            <a:pPr marL="795338" indent="-342900" algn="just">
              <a:lnSpc>
                <a:spcPct val="113000"/>
              </a:lnSpc>
              <a:spcBef>
                <a:spcPts val="600"/>
              </a:spcBef>
              <a:spcAft>
                <a:spcPts val="600"/>
              </a:spcAft>
              <a:buClr>
                <a:schemeClr val="accent2"/>
              </a:buClr>
              <a:buFont typeface="Courier New" pitchFamily="49" charset="0"/>
              <a:buChar char="o"/>
            </a:pPr>
            <a:r>
              <a:rPr lang="en-US" sz="1800" dirty="0">
                <a:ea typeface="Open Sans" pitchFamily="34" charset="0"/>
                <a:cs typeface="Open Sans" pitchFamily="34" charset="0"/>
              </a:rPr>
              <a:t>If the total sales of the business are greater than its Break-even Point in dollars, the business would be currently operating at a profit. However, if the total sales of the business would be less than the Break-even Point in Dollars, it would mean that the business is currently operating at a loss.</a:t>
            </a:r>
          </a:p>
        </p:txBody>
      </p:sp>
      <p:graphicFrame>
        <p:nvGraphicFramePr>
          <p:cNvPr id="7" name="Table 6"/>
          <p:cNvGraphicFramePr>
            <a:graphicFrameLocks noGrp="1"/>
          </p:cNvGraphicFramePr>
          <p:nvPr/>
        </p:nvGraphicFramePr>
        <p:xfrm>
          <a:off x="2241755" y="3911862"/>
          <a:ext cx="7624916" cy="296926"/>
        </p:xfrm>
        <a:graphic>
          <a:graphicData uri="http://schemas.openxmlformats.org/drawingml/2006/table">
            <a:tbl>
              <a:tblPr/>
              <a:tblGrid>
                <a:gridCol w="7624916">
                  <a:extLst>
                    <a:ext uri="{9D8B030D-6E8A-4147-A177-3AD203B41FA5}">
                      <a16:colId xmlns:a16="http://schemas.microsoft.com/office/drawing/2014/main" val="20000"/>
                    </a:ext>
                  </a:extLst>
                </a:gridCol>
              </a:tblGrid>
              <a:tr h="0">
                <a:tc>
                  <a:txBody>
                    <a:bodyPr/>
                    <a:lstStyle/>
                    <a:p>
                      <a:pPr marL="457200" marR="64770" indent="0" algn="ctr">
                        <a:lnSpc>
                          <a:spcPct val="115000"/>
                        </a:lnSpc>
                        <a:spcBef>
                          <a:spcPts val="600"/>
                        </a:spcBef>
                        <a:spcAft>
                          <a:spcPts val="600"/>
                        </a:spcAft>
                      </a:pPr>
                      <a:r>
                        <a:rPr lang="en-GB" sz="1800" i="1" dirty="0">
                          <a:solidFill>
                            <a:srgbClr val="0D0D0D"/>
                          </a:solidFill>
                          <a:latin typeface="Calibri"/>
                          <a:ea typeface="Calibri"/>
                          <a:cs typeface="Calibri"/>
                        </a:rPr>
                        <a:t>Break-even point in dollars = Total Fixed Costs ÷ Contribution Margin Ratio</a:t>
                      </a:r>
                      <a:endParaRPr lang="en-US" sz="1800" dirty="0">
                        <a:solidFill>
                          <a:srgbClr val="0D0D0D"/>
                        </a:solidFill>
                        <a:latin typeface="Calibri"/>
                        <a:ea typeface="Calibri"/>
                        <a:cs typeface="Calibri"/>
                      </a:endParaRPr>
                    </a:p>
                  </a:txBody>
                  <a:tcPr marL="68580" marR="68580" marT="0" marB="0">
                    <a:lnL>
                      <a:noFill/>
                    </a:lnL>
                    <a:lnR>
                      <a:noFill/>
                    </a:lnR>
                    <a:lnT>
                      <a:noFill/>
                    </a:lnT>
                    <a:lnB>
                      <a:noFill/>
                    </a:lnB>
                    <a:solidFill>
                      <a:srgbClr val="D9E2F3"/>
                    </a:solidFill>
                  </a:tcPr>
                </a:tc>
                <a:extLst>
                  <a:ext uri="{0D108BD9-81ED-4DB2-BD59-A6C34878D82A}">
                    <a16:rowId xmlns:a16="http://schemas.microsoft.com/office/drawing/2014/main" val="10000"/>
                  </a:ext>
                </a:extLst>
              </a:tr>
            </a:tbl>
          </a:graphicData>
        </a:graphic>
      </p:graphicFrame>
      <p:sp>
        <p:nvSpPr>
          <p:cNvPr id="3" name="Slide Number Placeholder 3">
            <a:extLst>
              <a:ext uri="{FF2B5EF4-FFF2-40B4-BE49-F238E27FC236}">
                <a16:creationId xmlns:a16="http://schemas.microsoft.com/office/drawing/2014/main" id="{D6E86318-6A45-40A9-D79A-25B8282C084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96</a:t>
            </a:fld>
            <a:endParaRPr lang="en-US" sz="900" dirty="0">
              <a:solidFill>
                <a:schemeClr val="tx2"/>
              </a:solidFill>
            </a:endParaRPr>
          </a:p>
        </p:txBody>
      </p:sp>
      <p:sp>
        <p:nvSpPr>
          <p:cNvPr id="4" name="Footer Placeholder 4">
            <a:extLst>
              <a:ext uri="{FF2B5EF4-FFF2-40B4-BE49-F238E27FC236}">
                <a16:creationId xmlns:a16="http://schemas.microsoft.com/office/drawing/2014/main" id="{294D1C45-71DF-1021-C936-E0A8FABABFF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Sales Calculations</a:t>
            </a:r>
            <a:endParaRPr lang="en-AU" sz="3200" b="1" dirty="0">
              <a:highlight>
                <a:srgbClr val="FFFF00"/>
              </a:highlight>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Gross Profit Margin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Gross Profit Margin indicates the proportion of gross profit with sales in percentage. Margin can be calculated using the following formula: </a:t>
            </a:r>
          </a:p>
          <a:p>
            <a:pPr marL="795338" indent="-342900" algn="just">
              <a:lnSpc>
                <a:spcPct val="113000"/>
              </a:lnSpc>
              <a:spcBef>
                <a:spcPts val="600"/>
              </a:spcBef>
              <a:spcAft>
                <a:spcPts val="600"/>
              </a:spcAft>
              <a:buClr>
                <a:schemeClr val="accent2"/>
              </a:buClr>
              <a:buFont typeface="Courier New" pitchFamily="49" charset="0"/>
              <a:buChar char="o"/>
            </a:pPr>
            <a:endParaRPr lang="en-US" sz="2200" dirty="0">
              <a:ea typeface="Open Sans" pitchFamily="34" charset="0"/>
              <a:cs typeface="Open Sans" pitchFamily="34" charset="0"/>
            </a:endParaRP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If the current margin is lower than the target margin for the period, the business would then be considered as underperforming and vice-versa.</a:t>
            </a:r>
          </a:p>
        </p:txBody>
      </p:sp>
      <p:graphicFrame>
        <p:nvGraphicFramePr>
          <p:cNvPr id="7" name="Table 6"/>
          <p:cNvGraphicFramePr>
            <a:graphicFrameLocks noGrp="1"/>
          </p:cNvGraphicFramePr>
          <p:nvPr/>
        </p:nvGraphicFramePr>
        <p:xfrm>
          <a:off x="1360373" y="3972772"/>
          <a:ext cx="9981137" cy="296926"/>
        </p:xfrm>
        <a:graphic>
          <a:graphicData uri="http://schemas.openxmlformats.org/drawingml/2006/table">
            <a:tbl>
              <a:tblPr/>
              <a:tblGrid>
                <a:gridCol w="9981137">
                  <a:extLst>
                    <a:ext uri="{9D8B030D-6E8A-4147-A177-3AD203B41FA5}">
                      <a16:colId xmlns:a16="http://schemas.microsoft.com/office/drawing/2014/main" val="20000"/>
                    </a:ext>
                  </a:extLst>
                </a:gridCol>
              </a:tblGrid>
              <a:tr h="0">
                <a:tc>
                  <a:txBody>
                    <a:bodyPr/>
                    <a:lstStyle/>
                    <a:p>
                      <a:pPr marL="457200" marR="64770" indent="0" algn="ctr">
                        <a:lnSpc>
                          <a:spcPct val="115000"/>
                        </a:lnSpc>
                        <a:spcBef>
                          <a:spcPts val="600"/>
                        </a:spcBef>
                        <a:spcAft>
                          <a:spcPts val="600"/>
                        </a:spcAft>
                      </a:pPr>
                      <a:r>
                        <a:rPr lang="en-GB" sz="1800" i="1" dirty="0">
                          <a:solidFill>
                            <a:srgbClr val="0D0D0D"/>
                          </a:solidFill>
                          <a:latin typeface="Calibri"/>
                          <a:ea typeface="Calibri"/>
                          <a:cs typeface="Calibri"/>
                        </a:rPr>
                        <a:t>Margin = (Gross Profit ÷ Sales) x 100.</a:t>
                      </a:r>
                      <a:endParaRPr lang="en-US" sz="1800" dirty="0">
                        <a:solidFill>
                          <a:srgbClr val="0D0D0D"/>
                        </a:solidFill>
                        <a:latin typeface="Calibri"/>
                        <a:ea typeface="Calibri"/>
                        <a:cs typeface="Calibri"/>
                      </a:endParaRPr>
                    </a:p>
                  </a:txBody>
                  <a:tcPr marL="68580" marR="68580" marT="0" marB="0">
                    <a:lnL>
                      <a:noFill/>
                    </a:lnL>
                    <a:lnR>
                      <a:noFill/>
                    </a:lnR>
                    <a:lnT>
                      <a:noFill/>
                    </a:lnT>
                    <a:lnB>
                      <a:noFill/>
                    </a:lnB>
                    <a:solidFill>
                      <a:srgbClr val="D9E2F3"/>
                    </a:solidFill>
                  </a:tcPr>
                </a:tc>
                <a:extLst>
                  <a:ext uri="{0D108BD9-81ED-4DB2-BD59-A6C34878D82A}">
                    <a16:rowId xmlns:a16="http://schemas.microsoft.com/office/drawing/2014/main" val="10000"/>
                  </a:ext>
                </a:extLst>
              </a:tr>
            </a:tbl>
          </a:graphicData>
        </a:graphic>
      </p:graphicFrame>
      <p:sp>
        <p:nvSpPr>
          <p:cNvPr id="3" name="Slide Number Placeholder 3">
            <a:extLst>
              <a:ext uri="{FF2B5EF4-FFF2-40B4-BE49-F238E27FC236}">
                <a16:creationId xmlns:a16="http://schemas.microsoft.com/office/drawing/2014/main" id="{4B1D71E2-69B7-C21C-169F-C325250E116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97</a:t>
            </a:fld>
            <a:endParaRPr lang="en-US" sz="900" dirty="0">
              <a:solidFill>
                <a:schemeClr val="tx2"/>
              </a:solidFill>
            </a:endParaRPr>
          </a:p>
        </p:txBody>
      </p:sp>
      <p:sp>
        <p:nvSpPr>
          <p:cNvPr id="4" name="Footer Placeholder 4">
            <a:extLst>
              <a:ext uri="{FF2B5EF4-FFF2-40B4-BE49-F238E27FC236}">
                <a16:creationId xmlns:a16="http://schemas.microsoft.com/office/drawing/2014/main" id="{B9D88154-7534-BB9C-7ED2-3D85AAC9353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Case Study: Sales Calculations</a:t>
            </a:r>
          </a:p>
        </p:txBody>
      </p:sp>
      <p:graphicFrame>
        <p:nvGraphicFramePr>
          <p:cNvPr id="8" name="Table 7"/>
          <p:cNvGraphicFramePr>
            <a:graphicFrameLocks noGrp="1"/>
          </p:cNvGraphicFramePr>
          <p:nvPr/>
        </p:nvGraphicFramePr>
        <p:xfrm>
          <a:off x="1017640" y="1725565"/>
          <a:ext cx="10176386" cy="3873470"/>
        </p:xfrm>
        <a:graphic>
          <a:graphicData uri="http://schemas.openxmlformats.org/drawingml/2006/table">
            <a:tbl>
              <a:tblPr/>
              <a:tblGrid>
                <a:gridCol w="7767403">
                  <a:extLst>
                    <a:ext uri="{9D8B030D-6E8A-4147-A177-3AD203B41FA5}">
                      <a16:colId xmlns:a16="http://schemas.microsoft.com/office/drawing/2014/main" val="20000"/>
                    </a:ext>
                  </a:extLst>
                </a:gridCol>
                <a:gridCol w="2408983">
                  <a:extLst>
                    <a:ext uri="{9D8B030D-6E8A-4147-A177-3AD203B41FA5}">
                      <a16:colId xmlns:a16="http://schemas.microsoft.com/office/drawing/2014/main" val="20001"/>
                    </a:ext>
                  </a:extLst>
                </a:gridCol>
              </a:tblGrid>
              <a:tr h="755110">
                <a:tc gridSpan="2">
                  <a:txBody>
                    <a:bodyPr/>
                    <a:lstStyle/>
                    <a:p>
                      <a:pPr marL="0" marR="64770" indent="0">
                        <a:lnSpc>
                          <a:spcPct val="115000"/>
                        </a:lnSpc>
                        <a:spcBef>
                          <a:spcPts val="600"/>
                        </a:spcBef>
                        <a:spcAft>
                          <a:spcPts val="600"/>
                        </a:spcAft>
                      </a:pPr>
                      <a:r>
                        <a:rPr lang="en-GB" sz="1400" b="1" dirty="0">
                          <a:solidFill>
                            <a:srgbClr val="0D0D0D"/>
                          </a:solidFill>
                          <a:latin typeface="+mn-lt"/>
                          <a:ea typeface="Calibri"/>
                          <a:cs typeface="Calibri"/>
                        </a:rPr>
                        <a:t>Case Study: Sales Calculations</a:t>
                      </a:r>
                      <a:endParaRPr lang="en-US" sz="1400" dirty="0">
                        <a:solidFill>
                          <a:srgbClr val="0D0D0D"/>
                        </a:solidFill>
                        <a:latin typeface="+mn-lt"/>
                        <a:ea typeface="Calibri"/>
                        <a:cs typeface="Calibri"/>
                      </a:endParaRPr>
                    </a:p>
                    <a:p>
                      <a:pPr marL="0" marR="64770" indent="0">
                        <a:lnSpc>
                          <a:spcPct val="115000"/>
                        </a:lnSpc>
                        <a:spcBef>
                          <a:spcPts val="600"/>
                        </a:spcBef>
                        <a:spcAft>
                          <a:spcPts val="600"/>
                        </a:spcAft>
                      </a:pPr>
                      <a:r>
                        <a:rPr lang="en-GB" sz="1400" dirty="0">
                          <a:solidFill>
                            <a:srgbClr val="0D0D0D"/>
                          </a:solidFill>
                          <a:latin typeface="+mn-lt"/>
                          <a:ea typeface="Calibri"/>
                          <a:cs typeface="Calibri"/>
                        </a:rPr>
                        <a:t>You have gathered the following information for the current period:</a:t>
                      </a:r>
                      <a:endParaRPr lang="en-US" sz="1400" dirty="0">
                        <a:solidFill>
                          <a:srgbClr val="0D0D0D"/>
                        </a:solidFill>
                        <a:latin typeface="+mn-lt"/>
                        <a:ea typeface="Calibri"/>
                        <a:cs typeface="Calibri"/>
                      </a:endParaRPr>
                    </a:p>
                  </a:txBody>
                  <a:tcPr marL="24647" marR="24647"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E2F3"/>
                    </a:solidFill>
                  </a:tcPr>
                </a:tc>
                <a:tc hMerge="1">
                  <a:txBody>
                    <a:bodyPr/>
                    <a:lstStyle/>
                    <a:p>
                      <a:endParaRPr lang="en-US" sz="600" dirty="0"/>
                    </a:p>
                  </a:txBody>
                  <a:tcPr marL="32863" marR="32863" marT="16431" marB="16431">
                    <a:lnL w="12700" cap="flat" cmpd="sng" algn="ctr">
                      <a:solidFill>
                        <a:srgbClr val="A6A6A6"/>
                      </a:solidFill>
                      <a:prstDash val="solid"/>
                      <a:round/>
                      <a:headEnd type="none" w="med" len="med"/>
                      <a:tailEnd type="none" w="med" len="med"/>
                    </a:lnL>
                  </a:tcPr>
                </a:tc>
                <a:extLst>
                  <a:ext uri="{0D108BD9-81ED-4DB2-BD59-A6C34878D82A}">
                    <a16:rowId xmlns:a16="http://schemas.microsoft.com/office/drawing/2014/main" val="10000"/>
                  </a:ext>
                </a:extLst>
              </a:tr>
              <a:tr h="164407">
                <a:tc>
                  <a:txBody>
                    <a:bodyPr/>
                    <a:lstStyle/>
                    <a:p>
                      <a:pPr marL="0" marR="64770" indent="0" algn="ctr">
                        <a:lnSpc>
                          <a:spcPct val="115000"/>
                        </a:lnSpc>
                        <a:spcBef>
                          <a:spcPts val="600"/>
                        </a:spcBef>
                        <a:spcAft>
                          <a:spcPts val="600"/>
                        </a:spcAft>
                      </a:pPr>
                      <a:r>
                        <a:rPr lang="en-GB" sz="1400" b="1" dirty="0">
                          <a:solidFill>
                            <a:srgbClr val="0D0D0D"/>
                          </a:solidFill>
                          <a:latin typeface="+mn-lt"/>
                          <a:ea typeface="Calibri"/>
                          <a:cs typeface="Calibri"/>
                        </a:rPr>
                        <a:t>Contribution Margin Ratio</a:t>
                      </a:r>
                      <a:endParaRPr lang="en-US" sz="1400" dirty="0">
                        <a:solidFill>
                          <a:srgbClr val="0D0D0D"/>
                        </a:solidFill>
                        <a:latin typeface="+mn-lt"/>
                        <a:ea typeface="Calibri"/>
                        <a:cs typeface="Calibri"/>
                      </a:endParaRPr>
                    </a:p>
                  </a:txBody>
                  <a:tcPr marL="24647" marR="24647" marT="0" marB="0">
                    <a:lnL w="6350" cap="flat" cmpd="sng" algn="ctr">
                      <a:solidFill>
                        <a:schemeClr val="tx1"/>
                      </a:solid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D9E2F3"/>
                    </a:solidFill>
                  </a:tcPr>
                </a:tc>
                <a:tc>
                  <a:txBody>
                    <a:bodyPr/>
                    <a:lstStyle/>
                    <a:p>
                      <a:pPr marL="0" marR="64770" indent="0" algn="ctr">
                        <a:lnSpc>
                          <a:spcPct val="115000"/>
                        </a:lnSpc>
                        <a:spcBef>
                          <a:spcPts val="600"/>
                        </a:spcBef>
                        <a:spcAft>
                          <a:spcPts val="600"/>
                        </a:spcAft>
                      </a:pPr>
                      <a:r>
                        <a:rPr lang="en-GB" sz="1400">
                          <a:solidFill>
                            <a:srgbClr val="0D0D0D"/>
                          </a:solidFill>
                          <a:latin typeface="+mn-lt"/>
                          <a:ea typeface="Calibri"/>
                          <a:cs typeface="Calibri"/>
                        </a:rPr>
                        <a:t>0.20</a:t>
                      </a:r>
                      <a:endParaRPr lang="en-US" sz="1400">
                        <a:solidFill>
                          <a:srgbClr val="0D0D0D"/>
                        </a:solidFill>
                        <a:latin typeface="+mn-lt"/>
                        <a:ea typeface="Calibri"/>
                        <a:cs typeface="Calibri"/>
                      </a:endParaRPr>
                    </a:p>
                  </a:txBody>
                  <a:tcPr marL="24647" marR="24647" marT="0" marB="0">
                    <a:lnL>
                      <a:noFill/>
                    </a:lnL>
                    <a:lnR w="6350" cap="flat" cmpd="sng" algn="ctr">
                      <a:solidFill>
                        <a:schemeClr val="tx1"/>
                      </a:solidFill>
                      <a:prstDash val="solid"/>
                      <a:round/>
                      <a:headEnd type="none" w="med" len="med"/>
                      <a:tailEnd type="none" w="med" len="med"/>
                    </a:lnR>
                    <a:lnT w="12700" cmpd="sng">
                      <a:noFill/>
                      <a:prstDash val="solid"/>
                    </a:lnT>
                    <a:lnB>
                      <a:noFill/>
                    </a:lnB>
                    <a:lnTlToBr w="12700" cmpd="sng">
                      <a:noFill/>
                      <a:prstDash val="solid"/>
                    </a:lnTlToBr>
                    <a:lnBlToTr w="12700" cmpd="sng">
                      <a:noFill/>
                      <a:prstDash val="solid"/>
                    </a:lnBlToTr>
                    <a:solidFill>
                      <a:srgbClr val="D9E2F3"/>
                    </a:solidFill>
                  </a:tcPr>
                </a:tc>
                <a:extLst>
                  <a:ext uri="{0D108BD9-81ED-4DB2-BD59-A6C34878D82A}">
                    <a16:rowId xmlns:a16="http://schemas.microsoft.com/office/drawing/2014/main" val="10001"/>
                  </a:ext>
                </a:extLst>
              </a:tr>
              <a:tr h="164407">
                <a:tc>
                  <a:txBody>
                    <a:bodyPr/>
                    <a:lstStyle/>
                    <a:p>
                      <a:pPr marL="0" marR="64770" indent="0" algn="ctr">
                        <a:lnSpc>
                          <a:spcPct val="115000"/>
                        </a:lnSpc>
                        <a:spcBef>
                          <a:spcPts val="600"/>
                        </a:spcBef>
                        <a:spcAft>
                          <a:spcPts val="600"/>
                        </a:spcAft>
                      </a:pPr>
                      <a:r>
                        <a:rPr lang="en-GB" sz="1400" b="1">
                          <a:solidFill>
                            <a:srgbClr val="0D0D0D"/>
                          </a:solidFill>
                          <a:latin typeface="+mn-lt"/>
                          <a:ea typeface="Calibri"/>
                          <a:cs typeface="Calibri"/>
                        </a:rPr>
                        <a:t>Total Fixed Costs</a:t>
                      </a:r>
                      <a:endParaRPr lang="en-US" sz="1400">
                        <a:solidFill>
                          <a:srgbClr val="0D0D0D"/>
                        </a:solidFill>
                        <a:latin typeface="+mn-lt"/>
                        <a:ea typeface="Calibri"/>
                        <a:cs typeface="Calibri"/>
                      </a:endParaRPr>
                    </a:p>
                  </a:txBody>
                  <a:tcPr marL="24647" marR="24647" marT="0" marB="0">
                    <a:lnL w="635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D9E2F3"/>
                    </a:solidFill>
                  </a:tcPr>
                </a:tc>
                <a:tc>
                  <a:txBody>
                    <a:bodyPr/>
                    <a:lstStyle/>
                    <a:p>
                      <a:pPr marL="0" marR="64770" indent="0" algn="ctr">
                        <a:lnSpc>
                          <a:spcPct val="115000"/>
                        </a:lnSpc>
                        <a:spcBef>
                          <a:spcPts val="600"/>
                        </a:spcBef>
                        <a:spcAft>
                          <a:spcPts val="600"/>
                        </a:spcAft>
                      </a:pPr>
                      <a:r>
                        <a:rPr lang="en-GB" sz="1400">
                          <a:solidFill>
                            <a:srgbClr val="0D0D0D"/>
                          </a:solidFill>
                          <a:latin typeface="+mn-lt"/>
                          <a:ea typeface="Calibri"/>
                          <a:cs typeface="Calibri"/>
                        </a:rPr>
                        <a:t>$35,000</a:t>
                      </a:r>
                      <a:endParaRPr lang="en-US" sz="1400">
                        <a:solidFill>
                          <a:srgbClr val="0D0D0D"/>
                        </a:solidFill>
                        <a:latin typeface="+mn-lt"/>
                        <a:ea typeface="Calibri"/>
                        <a:cs typeface="Calibri"/>
                      </a:endParaRPr>
                    </a:p>
                  </a:txBody>
                  <a:tcPr marL="24647" marR="24647" marT="0" marB="0">
                    <a:lnL>
                      <a:noFill/>
                    </a:lnL>
                    <a:lnR w="635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D9E2F3"/>
                    </a:solidFill>
                  </a:tcPr>
                </a:tc>
                <a:extLst>
                  <a:ext uri="{0D108BD9-81ED-4DB2-BD59-A6C34878D82A}">
                    <a16:rowId xmlns:a16="http://schemas.microsoft.com/office/drawing/2014/main" val="10002"/>
                  </a:ext>
                </a:extLst>
              </a:tr>
              <a:tr h="164407">
                <a:tc>
                  <a:txBody>
                    <a:bodyPr/>
                    <a:lstStyle/>
                    <a:p>
                      <a:pPr marL="0" marR="64770" indent="0" algn="ctr">
                        <a:lnSpc>
                          <a:spcPct val="115000"/>
                        </a:lnSpc>
                        <a:spcBef>
                          <a:spcPts val="600"/>
                        </a:spcBef>
                        <a:spcAft>
                          <a:spcPts val="600"/>
                        </a:spcAft>
                      </a:pPr>
                      <a:r>
                        <a:rPr lang="en-GB" sz="1400" b="1">
                          <a:solidFill>
                            <a:srgbClr val="0D0D0D"/>
                          </a:solidFill>
                          <a:latin typeface="+mn-lt"/>
                          <a:ea typeface="Calibri"/>
                          <a:cs typeface="Calibri"/>
                        </a:rPr>
                        <a:t>Current Total Sales</a:t>
                      </a:r>
                      <a:endParaRPr lang="en-US" sz="1400">
                        <a:solidFill>
                          <a:srgbClr val="0D0D0D"/>
                        </a:solidFill>
                        <a:latin typeface="+mn-lt"/>
                        <a:ea typeface="Calibri"/>
                        <a:cs typeface="Calibri"/>
                      </a:endParaRPr>
                    </a:p>
                  </a:txBody>
                  <a:tcPr marL="24647" marR="24647" marT="0" marB="0">
                    <a:lnL w="635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D9E2F3"/>
                    </a:solidFill>
                  </a:tcPr>
                </a:tc>
                <a:tc>
                  <a:txBody>
                    <a:bodyPr/>
                    <a:lstStyle/>
                    <a:p>
                      <a:pPr marL="0" marR="64770" indent="0" algn="ctr">
                        <a:lnSpc>
                          <a:spcPct val="115000"/>
                        </a:lnSpc>
                        <a:spcBef>
                          <a:spcPts val="600"/>
                        </a:spcBef>
                        <a:spcAft>
                          <a:spcPts val="600"/>
                        </a:spcAft>
                      </a:pPr>
                      <a:r>
                        <a:rPr lang="en-GB" sz="1400">
                          <a:solidFill>
                            <a:srgbClr val="0D0D0D"/>
                          </a:solidFill>
                          <a:latin typeface="+mn-lt"/>
                          <a:ea typeface="Calibri"/>
                          <a:cs typeface="Calibri"/>
                        </a:rPr>
                        <a:t>$189,000</a:t>
                      </a:r>
                      <a:endParaRPr lang="en-US" sz="1400">
                        <a:solidFill>
                          <a:srgbClr val="0D0D0D"/>
                        </a:solidFill>
                        <a:latin typeface="+mn-lt"/>
                        <a:ea typeface="Calibri"/>
                        <a:cs typeface="Calibri"/>
                      </a:endParaRPr>
                    </a:p>
                  </a:txBody>
                  <a:tcPr marL="24647" marR="24647" marT="0" marB="0">
                    <a:lnL>
                      <a:noFill/>
                    </a:lnL>
                    <a:lnR w="635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D9E2F3"/>
                    </a:solidFill>
                  </a:tcPr>
                </a:tc>
                <a:extLst>
                  <a:ext uri="{0D108BD9-81ED-4DB2-BD59-A6C34878D82A}">
                    <a16:rowId xmlns:a16="http://schemas.microsoft.com/office/drawing/2014/main" val="10003"/>
                  </a:ext>
                </a:extLst>
              </a:tr>
              <a:tr h="181511">
                <a:tc>
                  <a:txBody>
                    <a:bodyPr/>
                    <a:lstStyle/>
                    <a:p>
                      <a:pPr marL="0" marR="64770" indent="0" algn="ctr">
                        <a:lnSpc>
                          <a:spcPct val="115000"/>
                        </a:lnSpc>
                        <a:spcBef>
                          <a:spcPts val="600"/>
                        </a:spcBef>
                        <a:spcAft>
                          <a:spcPts val="600"/>
                        </a:spcAft>
                      </a:pPr>
                      <a:r>
                        <a:rPr lang="en-GB" sz="1400" b="1" dirty="0">
                          <a:solidFill>
                            <a:srgbClr val="0D0D0D"/>
                          </a:solidFill>
                          <a:latin typeface="+mn-lt"/>
                          <a:ea typeface="Calibri"/>
                          <a:cs typeface="Calibri"/>
                        </a:rPr>
                        <a:t>Current Gross Profit</a:t>
                      </a:r>
                      <a:endParaRPr lang="en-US" sz="1400" dirty="0">
                        <a:solidFill>
                          <a:srgbClr val="0D0D0D"/>
                        </a:solidFill>
                        <a:latin typeface="+mn-lt"/>
                        <a:ea typeface="Calibri"/>
                        <a:cs typeface="Calibri"/>
                      </a:endParaRPr>
                    </a:p>
                  </a:txBody>
                  <a:tcPr marL="24647" marR="24647" marT="0" marB="0">
                    <a:lnL w="635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D9E2F3"/>
                    </a:solidFill>
                  </a:tcPr>
                </a:tc>
                <a:tc>
                  <a:txBody>
                    <a:bodyPr/>
                    <a:lstStyle/>
                    <a:p>
                      <a:pPr marL="0" marR="64770" indent="0" algn="ctr">
                        <a:lnSpc>
                          <a:spcPct val="115000"/>
                        </a:lnSpc>
                        <a:spcBef>
                          <a:spcPts val="600"/>
                        </a:spcBef>
                        <a:spcAft>
                          <a:spcPts val="600"/>
                        </a:spcAft>
                      </a:pPr>
                      <a:r>
                        <a:rPr lang="en-GB" sz="1400" dirty="0">
                          <a:solidFill>
                            <a:srgbClr val="0D0D0D"/>
                          </a:solidFill>
                          <a:latin typeface="+mn-lt"/>
                          <a:ea typeface="Calibri"/>
                          <a:cs typeface="Calibri"/>
                        </a:rPr>
                        <a:t>$72,000</a:t>
                      </a:r>
                      <a:endParaRPr lang="en-US" sz="1400" dirty="0">
                        <a:solidFill>
                          <a:srgbClr val="0D0D0D"/>
                        </a:solidFill>
                        <a:latin typeface="+mn-lt"/>
                        <a:ea typeface="Calibri"/>
                        <a:cs typeface="Calibri"/>
                      </a:endParaRPr>
                    </a:p>
                  </a:txBody>
                  <a:tcPr marL="24647" marR="24647" marT="0" marB="0">
                    <a:lnL>
                      <a:noFill/>
                    </a:lnL>
                    <a:lnR w="635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solidFill>
                      <a:srgbClr val="D9E2F3"/>
                    </a:solidFill>
                  </a:tcPr>
                </a:tc>
                <a:extLst>
                  <a:ext uri="{0D108BD9-81ED-4DB2-BD59-A6C34878D82A}">
                    <a16:rowId xmlns:a16="http://schemas.microsoft.com/office/drawing/2014/main" val="10004"/>
                  </a:ext>
                </a:extLst>
              </a:tr>
              <a:tr h="1608328">
                <a:tc gridSpan="2">
                  <a:txBody>
                    <a:bodyPr/>
                    <a:lstStyle/>
                    <a:p>
                      <a:r>
                        <a:rPr lang="en-GB" sz="1600" b="1" kern="1200" dirty="0">
                          <a:solidFill>
                            <a:schemeClr val="tx1"/>
                          </a:solidFill>
                          <a:latin typeface="+mn-lt"/>
                          <a:ea typeface="+mn-ea"/>
                          <a:cs typeface="+mn-cs"/>
                        </a:rPr>
                        <a:t>Required:</a:t>
                      </a:r>
                      <a:endParaRPr lang="en-US" sz="1600" kern="1200" dirty="0">
                        <a:solidFill>
                          <a:schemeClr val="tx1"/>
                        </a:solidFill>
                        <a:latin typeface="+mn-lt"/>
                        <a:ea typeface="+mn-ea"/>
                        <a:cs typeface="+mn-cs"/>
                      </a:endParaRPr>
                    </a:p>
                    <a:p>
                      <a:pPr lvl="0"/>
                      <a:r>
                        <a:rPr lang="en-GB" sz="1600" kern="1200" dirty="0">
                          <a:solidFill>
                            <a:schemeClr val="tx1"/>
                          </a:solidFill>
                          <a:latin typeface="+mn-lt"/>
                          <a:ea typeface="+mn-ea"/>
                          <a:cs typeface="+mn-cs"/>
                        </a:rPr>
                        <a:t>How much sales should the business be able to generate in order to break-even?</a:t>
                      </a:r>
                      <a:endParaRPr lang="en-US" sz="1600" kern="1200" dirty="0">
                        <a:solidFill>
                          <a:schemeClr val="tx1"/>
                        </a:solidFill>
                        <a:latin typeface="+mn-lt"/>
                        <a:ea typeface="+mn-ea"/>
                        <a:cs typeface="+mn-cs"/>
                      </a:endParaRPr>
                    </a:p>
                    <a:p>
                      <a:pPr lvl="0"/>
                      <a:r>
                        <a:rPr lang="en-GB" sz="1600" kern="1200" dirty="0">
                          <a:solidFill>
                            <a:schemeClr val="tx1"/>
                          </a:solidFill>
                          <a:latin typeface="+mn-lt"/>
                          <a:ea typeface="+mn-ea"/>
                          <a:cs typeface="+mn-cs"/>
                        </a:rPr>
                        <a:t>Compute for the gross profit margin.</a:t>
                      </a:r>
                      <a:endParaRPr lang="en-US" sz="1600" kern="1200" dirty="0">
                        <a:solidFill>
                          <a:schemeClr val="tx1"/>
                        </a:solidFill>
                        <a:latin typeface="+mn-lt"/>
                        <a:ea typeface="+mn-ea"/>
                        <a:cs typeface="+mn-cs"/>
                      </a:endParaRPr>
                    </a:p>
                    <a:p>
                      <a:pPr lvl="0"/>
                      <a:r>
                        <a:rPr lang="en-GB" sz="1600" kern="1200" dirty="0">
                          <a:solidFill>
                            <a:schemeClr val="tx1"/>
                          </a:solidFill>
                          <a:latin typeface="+mn-lt"/>
                          <a:ea typeface="+mn-ea"/>
                          <a:cs typeface="+mn-cs"/>
                        </a:rPr>
                        <a:t>Is the business generating enough sales in order to earn a profit?</a:t>
                      </a:r>
                      <a:endParaRPr lang="en-US" sz="1600" kern="1200" dirty="0">
                        <a:solidFill>
                          <a:schemeClr val="tx1"/>
                        </a:solidFill>
                        <a:latin typeface="+mn-lt"/>
                        <a:ea typeface="+mn-ea"/>
                        <a:cs typeface="+mn-cs"/>
                      </a:endParaRPr>
                    </a:p>
                    <a:p>
                      <a:r>
                        <a:rPr lang="en-GB" sz="1600" b="1" kern="1200" dirty="0">
                          <a:solidFill>
                            <a:schemeClr val="tx1"/>
                          </a:solidFill>
                          <a:latin typeface="+mn-lt"/>
                          <a:ea typeface="+mn-ea"/>
                          <a:cs typeface="+mn-cs"/>
                        </a:rPr>
                        <a:t>Suggested answers:</a:t>
                      </a:r>
                      <a:endParaRPr lang="en-US" sz="1600" kern="1200" dirty="0">
                        <a:solidFill>
                          <a:schemeClr val="tx1"/>
                        </a:solidFill>
                        <a:latin typeface="+mn-lt"/>
                        <a:ea typeface="+mn-ea"/>
                        <a:cs typeface="+mn-cs"/>
                      </a:endParaRPr>
                    </a:p>
                    <a:p>
                      <a:pPr lvl="0"/>
                      <a:r>
                        <a:rPr lang="en-GB" sz="1600" kern="1200" dirty="0">
                          <a:solidFill>
                            <a:schemeClr val="tx1"/>
                          </a:solidFill>
                          <a:latin typeface="+mn-lt"/>
                          <a:ea typeface="+mn-ea"/>
                          <a:cs typeface="+mn-cs"/>
                        </a:rPr>
                        <a:t>Break-even sales in dollars = $35,000 ÷ 0.20 = </a:t>
                      </a:r>
                      <a:r>
                        <a:rPr lang="en-GB" sz="1600" b="1" kern="1200" dirty="0">
                          <a:solidFill>
                            <a:schemeClr val="tx1"/>
                          </a:solidFill>
                          <a:latin typeface="+mn-lt"/>
                          <a:ea typeface="+mn-ea"/>
                          <a:cs typeface="+mn-cs"/>
                        </a:rPr>
                        <a:t>$175,000</a:t>
                      </a:r>
                      <a:endParaRPr lang="en-US" sz="1600" kern="1200" dirty="0">
                        <a:solidFill>
                          <a:schemeClr val="tx1"/>
                        </a:solidFill>
                        <a:latin typeface="+mn-lt"/>
                        <a:ea typeface="+mn-ea"/>
                        <a:cs typeface="+mn-cs"/>
                      </a:endParaRPr>
                    </a:p>
                    <a:p>
                      <a:pPr lvl="0"/>
                      <a:r>
                        <a:rPr lang="en-GB" sz="1600" kern="1200" dirty="0">
                          <a:solidFill>
                            <a:schemeClr val="tx1"/>
                          </a:solidFill>
                          <a:latin typeface="+mn-lt"/>
                          <a:ea typeface="+mn-ea"/>
                          <a:cs typeface="+mn-cs"/>
                        </a:rPr>
                        <a:t>Gross profit margin = ($72,000 ÷ $189,000) x 100 = </a:t>
                      </a:r>
                      <a:r>
                        <a:rPr lang="en-GB" sz="1600" b="1" kern="1200" dirty="0">
                          <a:solidFill>
                            <a:schemeClr val="tx1"/>
                          </a:solidFill>
                          <a:latin typeface="+mn-lt"/>
                          <a:ea typeface="+mn-ea"/>
                          <a:cs typeface="+mn-cs"/>
                        </a:rPr>
                        <a:t>38.10%</a:t>
                      </a:r>
                      <a:endParaRPr lang="en-US" sz="1600" kern="1200" dirty="0">
                        <a:solidFill>
                          <a:schemeClr val="tx1"/>
                        </a:solidFill>
                        <a:latin typeface="+mn-lt"/>
                        <a:ea typeface="+mn-ea"/>
                        <a:cs typeface="+mn-cs"/>
                      </a:endParaRPr>
                    </a:p>
                    <a:p>
                      <a:r>
                        <a:rPr lang="en-GB" sz="1600" kern="1200" dirty="0">
                          <a:solidFill>
                            <a:schemeClr val="tx1"/>
                          </a:solidFill>
                          <a:latin typeface="+mn-lt"/>
                          <a:ea typeface="+mn-ea"/>
                          <a:cs typeface="+mn-cs"/>
                        </a:rPr>
                        <a:t>Yes. Evidently, the business is operating in a profit since the current total sales of the business is greater than its break-even sales in dollars. Furthermore, it has also been calculated that for every dollar sale, the business earns 0.3810 cents.</a:t>
                      </a:r>
                      <a:endParaRPr lang="en-US" sz="1400" dirty="0">
                        <a:solidFill>
                          <a:srgbClr val="0D0D0D"/>
                        </a:solidFill>
                        <a:latin typeface="+mn-lt"/>
                        <a:ea typeface="Calibri"/>
                        <a:cs typeface="Calibri"/>
                      </a:endParaRPr>
                    </a:p>
                  </a:txBody>
                  <a:tcPr marL="24647" marR="24647"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9E2F3"/>
                    </a:solidFill>
                  </a:tcPr>
                </a:tc>
                <a:tc hMerge="1">
                  <a:txBody>
                    <a:bodyPr/>
                    <a:lstStyle/>
                    <a:p>
                      <a:pPr marL="0" marR="64770" indent="0" algn="ctr">
                        <a:lnSpc>
                          <a:spcPct val="115000"/>
                        </a:lnSpc>
                        <a:spcBef>
                          <a:spcPts val="600"/>
                        </a:spcBef>
                        <a:spcAft>
                          <a:spcPts val="600"/>
                        </a:spcAft>
                      </a:pPr>
                      <a:endParaRPr lang="en-US" sz="1600" dirty="0">
                        <a:solidFill>
                          <a:srgbClr val="0D0D0D"/>
                        </a:solidFill>
                        <a:latin typeface="Calibri"/>
                        <a:ea typeface="Calibri"/>
                        <a:cs typeface="Calibri"/>
                      </a:endParaRPr>
                    </a:p>
                  </a:txBody>
                  <a:tcPr marL="24647" marR="24647" marT="0" marB="0">
                    <a:lnL>
                      <a:noFill/>
                    </a:lnL>
                    <a:lnR>
                      <a:noFill/>
                    </a:lnR>
                    <a:lnT>
                      <a:noFill/>
                    </a:lnT>
                    <a:lnB>
                      <a:noFill/>
                    </a:lnB>
                    <a:solidFill>
                      <a:srgbClr val="D9E2F3"/>
                    </a:solidFill>
                  </a:tcPr>
                </a:tc>
                <a:extLst>
                  <a:ext uri="{0D108BD9-81ED-4DB2-BD59-A6C34878D82A}">
                    <a16:rowId xmlns:a16="http://schemas.microsoft.com/office/drawing/2014/main" val="10005"/>
                  </a:ext>
                </a:extLst>
              </a:tr>
            </a:tbl>
          </a:graphicData>
        </a:graphic>
      </p:graphicFrame>
      <p:sp>
        <p:nvSpPr>
          <p:cNvPr id="3" name="Slide Number Placeholder 3">
            <a:extLst>
              <a:ext uri="{FF2B5EF4-FFF2-40B4-BE49-F238E27FC236}">
                <a16:creationId xmlns:a16="http://schemas.microsoft.com/office/drawing/2014/main" id="{DF541957-E29C-136E-46D8-78DAD0A7C21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98</a:t>
            </a:fld>
            <a:endParaRPr lang="en-US" sz="900" dirty="0">
              <a:solidFill>
                <a:schemeClr val="tx2"/>
              </a:solidFill>
            </a:endParaRPr>
          </a:p>
        </p:txBody>
      </p:sp>
      <p:sp>
        <p:nvSpPr>
          <p:cNvPr id="4" name="Footer Placeholder 4">
            <a:extLst>
              <a:ext uri="{FF2B5EF4-FFF2-40B4-BE49-F238E27FC236}">
                <a16:creationId xmlns:a16="http://schemas.microsoft.com/office/drawing/2014/main" id="{F75C3029-7EB8-F343-E425-09D2C2709A50}"/>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Financial Ratios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Financial ratios indicate the relationship that exists between two numbers which are both relevant to the financials of the business. However, it is important to note that it is not enough that you merely know how these financial ratios are computed. The most important thing that you have to be knowledgeable about is how these financial ratios can be </a:t>
            </a:r>
            <a:r>
              <a:rPr lang="en-US" sz="2200" dirty="0" err="1">
                <a:ea typeface="Open Sans" pitchFamily="34" charset="0"/>
                <a:cs typeface="Open Sans" pitchFamily="34" charset="0"/>
              </a:rPr>
              <a:t>analysed</a:t>
            </a:r>
            <a:r>
              <a:rPr lang="en-US" sz="2200" dirty="0">
                <a:ea typeface="Open Sans" pitchFamily="34" charset="0"/>
                <a:cs typeface="Open Sans" pitchFamily="34" charset="0"/>
              </a:rPr>
              <a:t> so that you can assess the current financial health of the business. </a:t>
            </a:r>
          </a:p>
        </p:txBody>
      </p:sp>
      <p:sp>
        <p:nvSpPr>
          <p:cNvPr id="3" name="Slide Number Placeholder 3">
            <a:extLst>
              <a:ext uri="{FF2B5EF4-FFF2-40B4-BE49-F238E27FC236}">
                <a16:creationId xmlns:a16="http://schemas.microsoft.com/office/drawing/2014/main" id="{30D0EF68-729D-62E6-85E8-4D864747A7E4}"/>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99</a:t>
            </a:fld>
            <a:endParaRPr lang="en-US" sz="900" dirty="0">
              <a:solidFill>
                <a:schemeClr val="tx2"/>
              </a:solidFill>
            </a:endParaRPr>
          </a:p>
        </p:txBody>
      </p:sp>
      <p:sp>
        <p:nvSpPr>
          <p:cNvPr id="4" name="Footer Placeholder 4">
            <a:extLst>
              <a:ext uri="{FF2B5EF4-FFF2-40B4-BE49-F238E27FC236}">
                <a16:creationId xmlns:a16="http://schemas.microsoft.com/office/drawing/2014/main" id="{191661E8-AB68-931B-6F8C-5CDEDEA71F2B}"/>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Financial Ratio Analysis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To be able to make use of your financial ratio computations for your assessment of the business’s current financial health, you must compare these financial ratio computations to either of the following:</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to the respective financial ratios from the previous period (historical data)</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to the respective financial ratios of other </a:t>
            </a:r>
            <a:r>
              <a:rPr lang="en-US" sz="2200" dirty="0" err="1">
                <a:ea typeface="Open Sans" pitchFamily="34" charset="0"/>
                <a:cs typeface="Open Sans" pitchFamily="34" charset="0"/>
              </a:rPr>
              <a:t>organisations</a:t>
            </a:r>
            <a:r>
              <a:rPr lang="en-US" sz="2200" dirty="0">
                <a:ea typeface="Open Sans" pitchFamily="34" charset="0"/>
                <a:cs typeface="Open Sans" pitchFamily="34" charset="0"/>
              </a:rPr>
              <a:t> in the same industry (Building and Construction)</a:t>
            </a:r>
          </a:p>
        </p:txBody>
      </p:sp>
      <p:sp>
        <p:nvSpPr>
          <p:cNvPr id="3" name="Slide Number Placeholder 3">
            <a:extLst>
              <a:ext uri="{FF2B5EF4-FFF2-40B4-BE49-F238E27FC236}">
                <a16:creationId xmlns:a16="http://schemas.microsoft.com/office/drawing/2014/main" id="{9C0302D9-F3A7-3AFC-27FB-D01691CCC5BE}"/>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100</a:t>
            </a:fld>
            <a:endParaRPr lang="en-US" sz="900" dirty="0">
              <a:solidFill>
                <a:schemeClr val="tx2"/>
              </a:solidFill>
            </a:endParaRPr>
          </a:p>
        </p:txBody>
      </p:sp>
      <p:sp>
        <p:nvSpPr>
          <p:cNvPr id="4" name="Footer Placeholder 4">
            <a:extLst>
              <a:ext uri="{FF2B5EF4-FFF2-40B4-BE49-F238E27FC236}">
                <a16:creationId xmlns:a16="http://schemas.microsoft.com/office/drawing/2014/main" id="{77B35563-9271-3590-E88D-4E1604C25D05}"/>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Profit Ratio</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dirty="0">
                <a:ea typeface="Open Sans" pitchFamily="34" charset="0"/>
                <a:cs typeface="Open Sans" pitchFamily="34" charset="0"/>
              </a:rPr>
              <a:t>You compute for a profit ratio when you want to </a:t>
            </a:r>
            <a:r>
              <a:rPr lang="en-US" sz="1800" dirty="0" err="1">
                <a:ea typeface="Open Sans" pitchFamily="34" charset="0"/>
                <a:cs typeface="Open Sans" pitchFamily="34" charset="0"/>
              </a:rPr>
              <a:t>analyse</a:t>
            </a:r>
            <a:r>
              <a:rPr lang="en-US" sz="1800" dirty="0">
                <a:ea typeface="Open Sans" pitchFamily="34" charset="0"/>
                <a:cs typeface="Open Sans" pitchFamily="34" charset="0"/>
              </a:rPr>
              <a:t> how profitable the business is in relation to other aspects of the business like sales, equity, etc. Examples of profit ratios include the following:</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1800" b="1" dirty="0">
                <a:ea typeface="Open Sans" pitchFamily="34" charset="0"/>
                <a:cs typeface="Open Sans" pitchFamily="34" charset="0"/>
              </a:rPr>
              <a:t>Gross Profit Ratio</a:t>
            </a:r>
          </a:p>
          <a:p>
            <a:pPr marL="795338" indent="-342900" algn="just">
              <a:lnSpc>
                <a:spcPct val="113000"/>
              </a:lnSpc>
              <a:spcBef>
                <a:spcPts val="600"/>
              </a:spcBef>
              <a:spcAft>
                <a:spcPts val="600"/>
              </a:spcAft>
              <a:buClr>
                <a:schemeClr val="accent2"/>
              </a:buClr>
              <a:buFont typeface="Courier New" pitchFamily="49" charset="0"/>
              <a:buChar char="o"/>
            </a:pPr>
            <a:r>
              <a:rPr lang="en-US" sz="1800" dirty="0">
                <a:ea typeface="Open Sans" pitchFamily="34" charset="0"/>
                <a:cs typeface="Open Sans" pitchFamily="34" charset="0"/>
              </a:rPr>
              <a:t>The gross profit ratio measures the percentage of gross profit earned for every dollar sale. Gross profit ratio is calculated using the following formula:</a:t>
            </a:r>
          </a:p>
          <a:p>
            <a:pPr marL="795338" indent="-342900" algn="just">
              <a:lnSpc>
                <a:spcPct val="113000"/>
              </a:lnSpc>
              <a:spcBef>
                <a:spcPts val="600"/>
              </a:spcBef>
              <a:spcAft>
                <a:spcPts val="600"/>
              </a:spcAft>
              <a:buClr>
                <a:schemeClr val="accent2"/>
              </a:buClr>
              <a:buFont typeface="Courier New" pitchFamily="49" charset="0"/>
              <a:buChar char="o"/>
            </a:pPr>
            <a:endParaRPr lang="en-US" sz="1800" dirty="0">
              <a:ea typeface="Open Sans" pitchFamily="34" charset="0"/>
              <a:cs typeface="Open Sans" pitchFamily="34" charset="0"/>
            </a:endParaRPr>
          </a:p>
          <a:p>
            <a:pPr marL="795338" indent="-342900" algn="just">
              <a:lnSpc>
                <a:spcPct val="113000"/>
              </a:lnSpc>
              <a:spcBef>
                <a:spcPts val="600"/>
              </a:spcBef>
              <a:spcAft>
                <a:spcPts val="600"/>
              </a:spcAft>
              <a:buClr>
                <a:schemeClr val="accent2"/>
              </a:buClr>
              <a:buFont typeface="Courier New" pitchFamily="49" charset="0"/>
              <a:buChar char="o"/>
            </a:pPr>
            <a:r>
              <a:rPr lang="en-US" sz="1800" dirty="0">
                <a:ea typeface="Open Sans" pitchFamily="34" charset="0"/>
                <a:cs typeface="Open Sans" pitchFamily="34" charset="0"/>
              </a:rPr>
              <a:t>The higher the gross profit ratio is, the better. For instance, if the gross profit ratio last year is 0.35, then the gross profit ratio of the business for the current period should be at least equal or higher than 0.35. If the business’s current gross profit ratio happens to be lower than the last period, then this can be a bad indication of the business’s current financial health. </a:t>
            </a:r>
          </a:p>
        </p:txBody>
      </p:sp>
      <p:graphicFrame>
        <p:nvGraphicFramePr>
          <p:cNvPr id="7" name="Table 6"/>
          <p:cNvGraphicFramePr>
            <a:graphicFrameLocks noGrp="1"/>
          </p:cNvGraphicFramePr>
          <p:nvPr/>
        </p:nvGraphicFramePr>
        <p:xfrm>
          <a:off x="1460090" y="4015098"/>
          <a:ext cx="9807677" cy="296926"/>
        </p:xfrm>
        <a:graphic>
          <a:graphicData uri="http://schemas.openxmlformats.org/drawingml/2006/table">
            <a:tbl>
              <a:tblPr/>
              <a:tblGrid>
                <a:gridCol w="9807677">
                  <a:extLst>
                    <a:ext uri="{9D8B030D-6E8A-4147-A177-3AD203B41FA5}">
                      <a16:colId xmlns:a16="http://schemas.microsoft.com/office/drawing/2014/main" val="20000"/>
                    </a:ext>
                  </a:extLst>
                </a:gridCol>
              </a:tblGrid>
              <a:tr h="0">
                <a:tc>
                  <a:txBody>
                    <a:bodyPr/>
                    <a:lstStyle/>
                    <a:p>
                      <a:pPr marL="0" marR="64770" indent="0" algn="ctr">
                        <a:lnSpc>
                          <a:spcPct val="115000"/>
                        </a:lnSpc>
                        <a:spcBef>
                          <a:spcPts val="600"/>
                        </a:spcBef>
                        <a:spcAft>
                          <a:spcPts val="600"/>
                        </a:spcAft>
                      </a:pPr>
                      <a:r>
                        <a:rPr lang="en-GB" sz="1800" i="1" dirty="0">
                          <a:solidFill>
                            <a:srgbClr val="0D0D0D"/>
                          </a:solidFill>
                          <a:latin typeface="Calibri"/>
                          <a:ea typeface="Calibri"/>
                          <a:cs typeface="Calibri"/>
                        </a:rPr>
                        <a:t>Gross profit ratio = (Revenue – Cost of Goods Services) ÷ Sales</a:t>
                      </a:r>
                      <a:endParaRPr lang="en-US" sz="1800" dirty="0">
                        <a:solidFill>
                          <a:srgbClr val="0D0D0D"/>
                        </a:solidFill>
                        <a:latin typeface="Calibri"/>
                        <a:ea typeface="Calibri"/>
                        <a:cs typeface="Calibri"/>
                      </a:endParaRPr>
                    </a:p>
                  </a:txBody>
                  <a:tcPr marL="68580" marR="6858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solidFill>
                      <a:srgbClr val="D9E2F3"/>
                    </a:solidFill>
                  </a:tcPr>
                </a:tc>
                <a:extLst>
                  <a:ext uri="{0D108BD9-81ED-4DB2-BD59-A6C34878D82A}">
                    <a16:rowId xmlns:a16="http://schemas.microsoft.com/office/drawing/2014/main" val="10000"/>
                  </a:ext>
                </a:extLst>
              </a:tr>
            </a:tbl>
          </a:graphicData>
        </a:graphic>
      </p:graphicFrame>
      <p:sp>
        <p:nvSpPr>
          <p:cNvPr id="3" name="Slide Number Placeholder 3">
            <a:extLst>
              <a:ext uri="{FF2B5EF4-FFF2-40B4-BE49-F238E27FC236}">
                <a16:creationId xmlns:a16="http://schemas.microsoft.com/office/drawing/2014/main" id="{DAB845D4-4050-2B04-8E83-4C9EE6EEA871}"/>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101</a:t>
            </a:fld>
            <a:endParaRPr lang="en-US" sz="900" dirty="0">
              <a:solidFill>
                <a:schemeClr val="tx2"/>
              </a:solidFill>
            </a:endParaRPr>
          </a:p>
        </p:txBody>
      </p:sp>
      <p:sp>
        <p:nvSpPr>
          <p:cNvPr id="4" name="Footer Placeholder 4">
            <a:extLst>
              <a:ext uri="{FF2B5EF4-FFF2-40B4-BE49-F238E27FC236}">
                <a16:creationId xmlns:a16="http://schemas.microsoft.com/office/drawing/2014/main" id="{C6D00D10-D759-EB03-A8AC-3358120227F4}"/>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Profit Ratio</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000" b="1" dirty="0">
                <a:ea typeface="Open Sans" pitchFamily="34" charset="0"/>
                <a:cs typeface="Open Sans" pitchFamily="34" charset="0"/>
              </a:rPr>
              <a:t>Return on Equity Ratio (ROE)</a:t>
            </a:r>
          </a:p>
          <a:p>
            <a:pPr marL="795338" indent="-342900" algn="just">
              <a:lnSpc>
                <a:spcPct val="113000"/>
              </a:lnSpc>
              <a:spcBef>
                <a:spcPts val="600"/>
              </a:spcBef>
              <a:spcAft>
                <a:spcPts val="600"/>
              </a:spcAft>
              <a:buClr>
                <a:schemeClr val="accent2"/>
              </a:buClr>
              <a:buFont typeface="Courier New" pitchFamily="49" charset="0"/>
              <a:buChar char="o"/>
            </a:pPr>
            <a:r>
              <a:rPr lang="en-US" sz="2000" dirty="0">
                <a:ea typeface="Open Sans" pitchFamily="34" charset="0"/>
                <a:cs typeface="Open Sans" pitchFamily="34" charset="0"/>
              </a:rPr>
              <a:t>This ratio measures the rate of return on the resources provided by the owners of the business. Return on Equity Ratio (ROE) is calculated is using the following formula:</a:t>
            </a:r>
          </a:p>
          <a:p>
            <a:pPr marL="795338" indent="-342900" algn="just">
              <a:lnSpc>
                <a:spcPct val="113000"/>
              </a:lnSpc>
              <a:spcBef>
                <a:spcPts val="600"/>
              </a:spcBef>
              <a:spcAft>
                <a:spcPts val="600"/>
              </a:spcAft>
              <a:buClr>
                <a:schemeClr val="accent2"/>
              </a:buClr>
              <a:buFont typeface="Courier New" pitchFamily="49" charset="0"/>
              <a:buChar char="o"/>
            </a:pPr>
            <a:endParaRPr lang="en-US" sz="2000" dirty="0">
              <a:ea typeface="Open Sans" pitchFamily="34" charset="0"/>
              <a:cs typeface="Open Sans" pitchFamily="34" charset="0"/>
            </a:endParaRPr>
          </a:p>
          <a:p>
            <a:pPr marL="795338" indent="-342900" algn="just">
              <a:lnSpc>
                <a:spcPct val="113000"/>
              </a:lnSpc>
              <a:spcBef>
                <a:spcPts val="600"/>
              </a:spcBef>
              <a:spcAft>
                <a:spcPts val="600"/>
              </a:spcAft>
              <a:buClr>
                <a:schemeClr val="accent2"/>
              </a:buClr>
              <a:buFont typeface="Courier New" pitchFamily="49" charset="0"/>
              <a:buChar char="o"/>
            </a:pPr>
            <a:r>
              <a:rPr lang="en-US" sz="2000" dirty="0">
                <a:ea typeface="Open Sans" pitchFamily="34" charset="0"/>
                <a:cs typeface="Open Sans" pitchFamily="34" charset="0"/>
              </a:rPr>
              <a:t>This ratio practically indicates the profit that the investors of the business earn for every dollar of their investment. Accordingly, the higher the Return on Equity is, the better.</a:t>
            </a:r>
          </a:p>
        </p:txBody>
      </p:sp>
      <p:graphicFrame>
        <p:nvGraphicFramePr>
          <p:cNvPr id="8" name="Table 7"/>
          <p:cNvGraphicFramePr>
            <a:graphicFrameLocks noGrp="1"/>
          </p:cNvGraphicFramePr>
          <p:nvPr/>
        </p:nvGraphicFramePr>
        <p:xfrm>
          <a:off x="1414708" y="3972772"/>
          <a:ext cx="9735072" cy="296926"/>
        </p:xfrm>
        <a:graphic>
          <a:graphicData uri="http://schemas.openxmlformats.org/drawingml/2006/table">
            <a:tbl>
              <a:tblPr/>
              <a:tblGrid>
                <a:gridCol w="9735072">
                  <a:extLst>
                    <a:ext uri="{9D8B030D-6E8A-4147-A177-3AD203B41FA5}">
                      <a16:colId xmlns:a16="http://schemas.microsoft.com/office/drawing/2014/main" val="20000"/>
                    </a:ext>
                  </a:extLst>
                </a:gridCol>
              </a:tblGrid>
              <a:tr h="0">
                <a:tc>
                  <a:txBody>
                    <a:bodyPr/>
                    <a:lstStyle/>
                    <a:p>
                      <a:pPr marL="0" marR="64135" indent="0" algn="ctr">
                        <a:lnSpc>
                          <a:spcPct val="115000"/>
                        </a:lnSpc>
                        <a:spcBef>
                          <a:spcPts val="600"/>
                        </a:spcBef>
                        <a:spcAft>
                          <a:spcPts val="600"/>
                        </a:spcAft>
                      </a:pPr>
                      <a:r>
                        <a:rPr lang="en-GB" sz="1800" i="1" dirty="0">
                          <a:solidFill>
                            <a:srgbClr val="0D0D0D"/>
                          </a:solidFill>
                          <a:latin typeface="Calibri"/>
                          <a:ea typeface="Calibri"/>
                          <a:cs typeface="Calibri"/>
                        </a:rPr>
                        <a:t>ROE = Net Income ÷ Average Ordinary Equity</a:t>
                      </a:r>
                      <a:endParaRPr lang="en-US" sz="1800" dirty="0">
                        <a:solidFill>
                          <a:srgbClr val="0D0D0D"/>
                        </a:solidFill>
                        <a:latin typeface="Calibri"/>
                        <a:ea typeface="Calibri"/>
                        <a:cs typeface="Calibri"/>
                      </a:endParaRPr>
                    </a:p>
                  </a:txBody>
                  <a:tcPr marL="68580" marR="6858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solidFill>
                      <a:srgbClr val="D9E2F3"/>
                    </a:solidFill>
                  </a:tcPr>
                </a:tc>
                <a:extLst>
                  <a:ext uri="{0D108BD9-81ED-4DB2-BD59-A6C34878D82A}">
                    <a16:rowId xmlns:a16="http://schemas.microsoft.com/office/drawing/2014/main" val="10000"/>
                  </a:ext>
                </a:extLst>
              </a:tr>
            </a:tbl>
          </a:graphicData>
        </a:graphic>
      </p:graphicFrame>
      <p:sp>
        <p:nvSpPr>
          <p:cNvPr id="3" name="Slide Number Placeholder 3">
            <a:extLst>
              <a:ext uri="{FF2B5EF4-FFF2-40B4-BE49-F238E27FC236}">
                <a16:creationId xmlns:a16="http://schemas.microsoft.com/office/drawing/2014/main" id="{C854DA40-663B-D5C4-8C44-17C48ACB5B8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102</a:t>
            </a:fld>
            <a:endParaRPr lang="en-US" sz="900" dirty="0">
              <a:solidFill>
                <a:schemeClr val="tx2"/>
              </a:solidFill>
            </a:endParaRPr>
          </a:p>
        </p:txBody>
      </p:sp>
      <p:sp>
        <p:nvSpPr>
          <p:cNvPr id="4" name="Footer Placeholder 4">
            <a:extLst>
              <a:ext uri="{FF2B5EF4-FFF2-40B4-BE49-F238E27FC236}">
                <a16:creationId xmlns:a16="http://schemas.microsoft.com/office/drawing/2014/main" id="{8045C6A6-8D58-922F-6BFA-D0A347F7C7C7}"/>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Liquidity Ratio</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You compute for liquidity ratios when you want to assess the current ability of the business to settle its short-term obligations. Examples of liquidity ratios include:</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Current Ratio</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current ratio measures the business’s ability to pay short-term obligations with all of its current assets. </a:t>
            </a:r>
          </a:p>
          <a:p>
            <a:pPr marL="795338" indent="-342900" algn="just">
              <a:lnSpc>
                <a:spcPct val="113000"/>
              </a:lnSpc>
              <a:spcBef>
                <a:spcPts val="600"/>
              </a:spcBef>
              <a:spcAft>
                <a:spcPts val="600"/>
              </a:spcAft>
              <a:buClr>
                <a:schemeClr val="accent2"/>
              </a:buClr>
              <a:buFont typeface="Courier New" pitchFamily="49" charset="0"/>
              <a:buChar char="o"/>
            </a:pPr>
            <a:endParaRPr lang="en-US" sz="2200" dirty="0">
              <a:ea typeface="Open Sans" pitchFamily="34" charset="0"/>
              <a:cs typeface="Open Sans" pitchFamily="34" charset="0"/>
            </a:endParaRP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 current ratio of more than 1.0 is good. If the current ratio of the business is more than 1.0, then that means that the current assets of the business is more than its current liabilities. Evidently, this also means that the business has enough cash or enough assets that are easily convertible to cash, to settle its current obligations. </a:t>
            </a:r>
          </a:p>
        </p:txBody>
      </p:sp>
      <p:graphicFrame>
        <p:nvGraphicFramePr>
          <p:cNvPr id="7" name="Table 6"/>
          <p:cNvGraphicFramePr>
            <a:graphicFrameLocks noGrp="1"/>
          </p:cNvGraphicFramePr>
          <p:nvPr/>
        </p:nvGraphicFramePr>
        <p:xfrm>
          <a:off x="1419369" y="4031766"/>
          <a:ext cx="9907392" cy="296926"/>
        </p:xfrm>
        <a:graphic>
          <a:graphicData uri="http://schemas.openxmlformats.org/drawingml/2006/table">
            <a:tbl>
              <a:tblPr/>
              <a:tblGrid>
                <a:gridCol w="9907392">
                  <a:extLst>
                    <a:ext uri="{9D8B030D-6E8A-4147-A177-3AD203B41FA5}">
                      <a16:colId xmlns:a16="http://schemas.microsoft.com/office/drawing/2014/main" val="20000"/>
                    </a:ext>
                  </a:extLst>
                </a:gridCol>
              </a:tblGrid>
              <a:tr h="0">
                <a:tc>
                  <a:txBody>
                    <a:bodyPr/>
                    <a:lstStyle/>
                    <a:p>
                      <a:pPr marL="0" marR="64770" indent="0" algn="ctr">
                        <a:lnSpc>
                          <a:spcPct val="115000"/>
                        </a:lnSpc>
                        <a:spcBef>
                          <a:spcPts val="600"/>
                        </a:spcBef>
                        <a:spcAft>
                          <a:spcPts val="600"/>
                        </a:spcAft>
                      </a:pPr>
                      <a:r>
                        <a:rPr lang="en-GB" sz="1800" i="1" dirty="0">
                          <a:solidFill>
                            <a:srgbClr val="0D0D0D"/>
                          </a:solidFill>
                          <a:latin typeface="Calibri"/>
                          <a:ea typeface="Calibri"/>
                          <a:cs typeface="Calibri"/>
                        </a:rPr>
                        <a:t>Current ratio = Current Assets ÷ Current Liabilities</a:t>
                      </a:r>
                      <a:endParaRPr lang="en-US" sz="1800" dirty="0">
                        <a:solidFill>
                          <a:srgbClr val="0D0D0D"/>
                        </a:solidFill>
                        <a:latin typeface="Calibri"/>
                        <a:ea typeface="Calibri"/>
                        <a:cs typeface="Calibri"/>
                      </a:endParaRPr>
                    </a:p>
                  </a:txBody>
                  <a:tcPr marL="68580" marR="6858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solidFill>
                      <a:srgbClr val="D9E2F3"/>
                    </a:solidFill>
                  </a:tcPr>
                </a:tc>
                <a:extLst>
                  <a:ext uri="{0D108BD9-81ED-4DB2-BD59-A6C34878D82A}">
                    <a16:rowId xmlns:a16="http://schemas.microsoft.com/office/drawing/2014/main" val="10000"/>
                  </a:ext>
                </a:extLst>
              </a:tr>
            </a:tbl>
          </a:graphicData>
        </a:graphic>
      </p:graphicFrame>
      <p:sp>
        <p:nvSpPr>
          <p:cNvPr id="3" name="Slide Number Placeholder 3">
            <a:extLst>
              <a:ext uri="{FF2B5EF4-FFF2-40B4-BE49-F238E27FC236}">
                <a16:creationId xmlns:a16="http://schemas.microsoft.com/office/drawing/2014/main" id="{4AC772A8-6C63-DE4C-EC1D-AF22D0FBB3BC}"/>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103</a:t>
            </a:fld>
            <a:endParaRPr lang="en-US" sz="900" dirty="0">
              <a:solidFill>
                <a:schemeClr val="tx2"/>
              </a:solidFill>
            </a:endParaRPr>
          </a:p>
        </p:txBody>
      </p:sp>
      <p:sp>
        <p:nvSpPr>
          <p:cNvPr id="4" name="Footer Placeholder 4">
            <a:extLst>
              <a:ext uri="{FF2B5EF4-FFF2-40B4-BE49-F238E27FC236}">
                <a16:creationId xmlns:a16="http://schemas.microsoft.com/office/drawing/2014/main" id="{753A5F09-E761-FB21-A00E-AE4EA158FAC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Liquidity Ratio</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Quick ratio</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quick ratio measures the business’s ability to pay short-term obligations with its quick assets. </a:t>
            </a:r>
          </a:p>
          <a:p>
            <a:pPr marL="795338" indent="-342900" algn="just">
              <a:lnSpc>
                <a:spcPct val="113000"/>
              </a:lnSpc>
              <a:spcBef>
                <a:spcPts val="600"/>
              </a:spcBef>
              <a:spcAft>
                <a:spcPts val="600"/>
              </a:spcAft>
              <a:buClr>
                <a:schemeClr val="accent2"/>
              </a:buClr>
              <a:buFont typeface="Courier New" pitchFamily="49" charset="0"/>
              <a:buChar char="o"/>
            </a:pPr>
            <a:endParaRPr lang="en-US" sz="2200" dirty="0">
              <a:ea typeface="Open Sans" pitchFamily="34" charset="0"/>
              <a:cs typeface="Open Sans" pitchFamily="34" charset="0"/>
            </a:endParaRP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As you can see, the only difference between the current ratio and the quick ratio is their numerator. In quick ratio, your numerator shall be quick assets. Quick assets include all current assets except inventories. Inventories are excluded from the computation of quick assets because it is not as liquid as the other current assets. Unlike the other current assets, inventories still need to undergo the manufacturing cycle before it can be sold to consumers and be turned into cash. Accordingly, the analysis of quick ratio is the same with how you </a:t>
            </a:r>
            <a:r>
              <a:rPr lang="en-US" sz="2200" dirty="0" err="1">
                <a:ea typeface="Open Sans" pitchFamily="34" charset="0"/>
                <a:cs typeface="Open Sans" pitchFamily="34" charset="0"/>
              </a:rPr>
              <a:t>analyse</a:t>
            </a:r>
            <a:r>
              <a:rPr lang="en-US" sz="2200" dirty="0">
                <a:ea typeface="Open Sans" pitchFamily="34" charset="0"/>
                <a:cs typeface="Open Sans" pitchFamily="34" charset="0"/>
              </a:rPr>
              <a:t> current ratio — a quick ratio of more than 1.0 is good. </a:t>
            </a:r>
          </a:p>
        </p:txBody>
      </p:sp>
      <p:graphicFrame>
        <p:nvGraphicFramePr>
          <p:cNvPr id="8" name="Table 7"/>
          <p:cNvGraphicFramePr>
            <a:graphicFrameLocks noGrp="1"/>
          </p:cNvGraphicFramePr>
          <p:nvPr/>
        </p:nvGraphicFramePr>
        <p:xfrm>
          <a:off x="1434117" y="3161611"/>
          <a:ext cx="9804154" cy="296926"/>
        </p:xfrm>
        <a:graphic>
          <a:graphicData uri="http://schemas.openxmlformats.org/drawingml/2006/table">
            <a:tbl>
              <a:tblPr/>
              <a:tblGrid>
                <a:gridCol w="9804154">
                  <a:extLst>
                    <a:ext uri="{9D8B030D-6E8A-4147-A177-3AD203B41FA5}">
                      <a16:colId xmlns:a16="http://schemas.microsoft.com/office/drawing/2014/main" val="20000"/>
                    </a:ext>
                  </a:extLst>
                </a:gridCol>
              </a:tblGrid>
              <a:tr h="0">
                <a:tc>
                  <a:txBody>
                    <a:bodyPr/>
                    <a:lstStyle/>
                    <a:p>
                      <a:pPr marL="0" marR="64770" indent="0" algn="ctr">
                        <a:lnSpc>
                          <a:spcPct val="115000"/>
                        </a:lnSpc>
                        <a:spcBef>
                          <a:spcPts val="600"/>
                        </a:spcBef>
                        <a:spcAft>
                          <a:spcPts val="600"/>
                        </a:spcAft>
                      </a:pPr>
                      <a:r>
                        <a:rPr lang="en-GB" sz="1800" i="1" dirty="0">
                          <a:solidFill>
                            <a:srgbClr val="0D0D0D"/>
                          </a:solidFill>
                          <a:latin typeface="Calibri"/>
                          <a:ea typeface="Calibri"/>
                          <a:cs typeface="Calibri"/>
                        </a:rPr>
                        <a:t>Quick ratio = Quick Assets ÷ Current Liabilities</a:t>
                      </a:r>
                      <a:endParaRPr lang="en-US" sz="1800" dirty="0">
                        <a:solidFill>
                          <a:srgbClr val="0D0D0D"/>
                        </a:solidFill>
                        <a:latin typeface="Calibri"/>
                        <a:ea typeface="Calibri"/>
                        <a:cs typeface="Calibri"/>
                      </a:endParaRPr>
                    </a:p>
                  </a:txBody>
                  <a:tcPr marL="68580" marR="68580" marT="0" marB="0">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solidFill>
                      <a:srgbClr val="D9E2F3"/>
                    </a:solidFill>
                  </a:tcPr>
                </a:tc>
                <a:extLst>
                  <a:ext uri="{0D108BD9-81ED-4DB2-BD59-A6C34878D82A}">
                    <a16:rowId xmlns:a16="http://schemas.microsoft.com/office/drawing/2014/main" val="10000"/>
                  </a:ext>
                </a:extLst>
              </a:tr>
            </a:tbl>
          </a:graphicData>
        </a:graphic>
      </p:graphicFrame>
      <p:sp>
        <p:nvSpPr>
          <p:cNvPr id="3" name="Slide Number Placeholder 3">
            <a:extLst>
              <a:ext uri="{FF2B5EF4-FFF2-40B4-BE49-F238E27FC236}">
                <a16:creationId xmlns:a16="http://schemas.microsoft.com/office/drawing/2014/main" id="{2B1ECD26-89DE-9628-1420-7889DC8603AC}"/>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104</a:t>
            </a:fld>
            <a:endParaRPr lang="en-US" sz="900" dirty="0">
              <a:solidFill>
                <a:schemeClr val="tx2"/>
              </a:solidFill>
            </a:endParaRPr>
          </a:p>
        </p:txBody>
      </p:sp>
      <p:sp>
        <p:nvSpPr>
          <p:cNvPr id="4" name="Footer Placeholder 4">
            <a:extLst>
              <a:ext uri="{FF2B5EF4-FFF2-40B4-BE49-F238E27FC236}">
                <a16:creationId xmlns:a16="http://schemas.microsoft.com/office/drawing/2014/main" id="{076425CF-C9B0-66F4-591C-D7055E28977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Financing Ratio</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000" dirty="0">
                <a:ea typeface="Open Sans" pitchFamily="34" charset="0"/>
                <a:cs typeface="Open Sans" pitchFamily="34" charset="0"/>
              </a:rPr>
              <a:t>You compute for financing ratios when you want to </a:t>
            </a:r>
            <a:r>
              <a:rPr lang="en-US" sz="2000" dirty="0" err="1">
                <a:ea typeface="Open Sans" pitchFamily="34" charset="0"/>
                <a:cs typeface="Open Sans" pitchFamily="34" charset="0"/>
              </a:rPr>
              <a:t>analyse</a:t>
            </a:r>
            <a:r>
              <a:rPr lang="en-US" sz="2000" dirty="0">
                <a:ea typeface="Open Sans" pitchFamily="34" charset="0"/>
                <a:cs typeface="Open Sans" pitchFamily="34" charset="0"/>
              </a:rPr>
              <a:t> how much of your assets are financed by obtaining debt and how much is financed through equity. Examples of financing ratios include:</a:t>
            </a:r>
          </a:p>
        </p:txBody>
      </p:sp>
      <p:graphicFrame>
        <p:nvGraphicFramePr>
          <p:cNvPr id="7" name="Table 6"/>
          <p:cNvGraphicFramePr>
            <a:graphicFrameLocks noGrp="1"/>
          </p:cNvGraphicFramePr>
          <p:nvPr/>
        </p:nvGraphicFramePr>
        <p:xfrm>
          <a:off x="1179872" y="3121937"/>
          <a:ext cx="10043651" cy="2629092"/>
        </p:xfrm>
        <a:graphic>
          <a:graphicData uri="http://schemas.openxmlformats.org/drawingml/2006/table">
            <a:tbl>
              <a:tblPr/>
              <a:tblGrid>
                <a:gridCol w="2568840">
                  <a:extLst>
                    <a:ext uri="{9D8B030D-6E8A-4147-A177-3AD203B41FA5}">
                      <a16:colId xmlns:a16="http://schemas.microsoft.com/office/drawing/2014/main" val="20000"/>
                    </a:ext>
                  </a:extLst>
                </a:gridCol>
                <a:gridCol w="2859589">
                  <a:extLst>
                    <a:ext uri="{9D8B030D-6E8A-4147-A177-3AD203B41FA5}">
                      <a16:colId xmlns:a16="http://schemas.microsoft.com/office/drawing/2014/main" val="20001"/>
                    </a:ext>
                  </a:extLst>
                </a:gridCol>
                <a:gridCol w="2145527">
                  <a:extLst>
                    <a:ext uri="{9D8B030D-6E8A-4147-A177-3AD203B41FA5}">
                      <a16:colId xmlns:a16="http://schemas.microsoft.com/office/drawing/2014/main" val="20002"/>
                    </a:ext>
                  </a:extLst>
                </a:gridCol>
                <a:gridCol w="2469695">
                  <a:extLst>
                    <a:ext uri="{9D8B030D-6E8A-4147-A177-3AD203B41FA5}">
                      <a16:colId xmlns:a16="http://schemas.microsoft.com/office/drawing/2014/main" val="20003"/>
                    </a:ext>
                  </a:extLst>
                </a:gridCol>
              </a:tblGrid>
              <a:tr h="222286">
                <a:tc>
                  <a:txBody>
                    <a:bodyPr/>
                    <a:lstStyle/>
                    <a:p>
                      <a:pPr marL="0" marR="64135" indent="0" algn="ctr">
                        <a:lnSpc>
                          <a:spcPct val="115000"/>
                        </a:lnSpc>
                        <a:spcBef>
                          <a:spcPts val="600"/>
                        </a:spcBef>
                        <a:spcAft>
                          <a:spcPts val="600"/>
                        </a:spcAft>
                      </a:pPr>
                      <a:r>
                        <a:rPr lang="en-GB" sz="1700" b="1" dirty="0">
                          <a:solidFill>
                            <a:srgbClr val="0D0D0D"/>
                          </a:solidFill>
                          <a:latin typeface="Calibri"/>
                          <a:ea typeface="Calibri"/>
                          <a:cs typeface="Calibri"/>
                        </a:rPr>
                        <a:t>Financing ratio</a:t>
                      </a:r>
                      <a:endParaRPr lang="en-US" sz="17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ctr">
                        <a:lnSpc>
                          <a:spcPct val="115000"/>
                        </a:lnSpc>
                        <a:spcBef>
                          <a:spcPts val="600"/>
                        </a:spcBef>
                        <a:spcAft>
                          <a:spcPts val="600"/>
                        </a:spcAft>
                      </a:pPr>
                      <a:r>
                        <a:rPr lang="en-GB" sz="1700" b="1">
                          <a:solidFill>
                            <a:srgbClr val="0D0D0D"/>
                          </a:solidFill>
                          <a:latin typeface="Calibri"/>
                          <a:ea typeface="Calibri"/>
                          <a:cs typeface="Calibri"/>
                        </a:rPr>
                        <a:t>What is being measured</a:t>
                      </a:r>
                      <a:endParaRPr lang="en-US" sz="17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ctr">
                        <a:lnSpc>
                          <a:spcPct val="115000"/>
                        </a:lnSpc>
                        <a:spcBef>
                          <a:spcPts val="600"/>
                        </a:spcBef>
                        <a:spcAft>
                          <a:spcPts val="600"/>
                        </a:spcAft>
                      </a:pPr>
                      <a:r>
                        <a:rPr lang="en-GB" sz="1700" b="1">
                          <a:solidFill>
                            <a:srgbClr val="0D0D0D"/>
                          </a:solidFill>
                          <a:latin typeface="Calibri"/>
                          <a:ea typeface="Calibri"/>
                          <a:cs typeface="Calibri"/>
                        </a:rPr>
                        <a:t>Formula</a:t>
                      </a:r>
                      <a:endParaRPr lang="en-US" sz="17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135" indent="0" algn="ctr">
                        <a:lnSpc>
                          <a:spcPct val="115000"/>
                        </a:lnSpc>
                        <a:spcBef>
                          <a:spcPts val="600"/>
                        </a:spcBef>
                        <a:spcAft>
                          <a:spcPts val="600"/>
                        </a:spcAft>
                      </a:pPr>
                      <a:r>
                        <a:rPr lang="en-GB" sz="1700" b="1">
                          <a:solidFill>
                            <a:srgbClr val="0D0D0D"/>
                          </a:solidFill>
                          <a:latin typeface="Calibri"/>
                          <a:ea typeface="Calibri"/>
                          <a:cs typeface="Calibri"/>
                        </a:rPr>
                        <a:t>Analysis</a:t>
                      </a:r>
                      <a:endParaRPr lang="en-US" sz="17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1166953">
                <a:tc>
                  <a:txBody>
                    <a:bodyPr/>
                    <a:lstStyle/>
                    <a:p>
                      <a:pPr marL="0" marR="64135" indent="0">
                        <a:lnSpc>
                          <a:spcPct val="115000"/>
                        </a:lnSpc>
                        <a:spcBef>
                          <a:spcPts val="600"/>
                        </a:spcBef>
                        <a:spcAft>
                          <a:spcPts val="600"/>
                        </a:spcAft>
                      </a:pPr>
                      <a:r>
                        <a:rPr lang="en-GB" sz="1700">
                          <a:solidFill>
                            <a:srgbClr val="0D0D0D"/>
                          </a:solidFill>
                          <a:latin typeface="Calibri"/>
                          <a:ea typeface="Calibri"/>
                          <a:cs typeface="Calibri"/>
                        </a:rPr>
                        <a:t>Debt-to-Equity Ratio</a:t>
                      </a:r>
                      <a:endParaRPr lang="en-US" sz="17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nSpc>
                          <a:spcPct val="115000"/>
                        </a:lnSpc>
                        <a:spcBef>
                          <a:spcPts val="600"/>
                        </a:spcBef>
                        <a:spcAft>
                          <a:spcPts val="600"/>
                        </a:spcAft>
                      </a:pPr>
                      <a:r>
                        <a:rPr lang="en-GB" sz="1700" dirty="0">
                          <a:solidFill>
                            <a:srgbClr val="0D0D0D"/>
                          </a:solidFill>
                          <a:latin typeface="Calibri"/>
                          <a:ea typeface="Calibri"/>
                          <a:cs typeface="Calibri"/>
                        </a:rPr>
                        <a:t>This ratio measures the riskiness of the business’s capital structure.</a:t>
                      </a:r>
                      <a:endParaRPr lang="en-US" sz="17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nSpc>
                          <a:spcPct val="115000"/>
                        </a:lnSpc>
                        <a:spcBef>
                          <a:spcPts val="600"/>
                        </a:spcBef>
                        <a:spcAft>
                          <a:spcPts val="600"/>
                        </a:spcAft>
                      </a:pPr>
                      <a:r>
                        <a:rPr lang="en-GB" sz="1700" dirty="0">
                          <a:solidFill>
                            <a:srgbClr val="0D0D0D"/>
                          </a:solidFill>
                          <a:latin typeface="Calibri"/>
                          <a:ea typeface="Calibri"/>
                          <a:cs typeface="Calibri"/>
                        </a:rPr>
                        <a:t>Debt-to-Equity Ratio = Quick Assets ÷ Current Liabilities</a:t>
                      </a:r>
                      <a:endParaRPr lang="en-US" sz="17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nSpc>
                          <a:spcPct val="115000"/>
                        </a:lnSpc>
                        <a:spcBef>
                          <a:spcPts val="600"/>
                        </a:spcBef>
                        <a:spcAft>
                          <a:spcPts val="600"/>
                        </a:spcAft>
                      </a:pPr>
                      <a:r>
                        <a:rPr lang="en-GB" sz="1700">
                          <a:solidFill>
                            <a:srgbClr val="0D0D0D"/>
                          </a:solidFill>
                          <a:latin typeface="Calibri"/>
                          <a:ea typeface="Calibri"/>
                          <a:cs typeface="Calibri"/>
                        </a:rPr>
                        <a:t>A high Debt-to-Equity ratio indicates that the riskiness of the business’s capital structure is high.</a:t>
                      </a:r>
                      <a:endParaRPr lang="en-US" sz="17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1166953">
                <a:tc>
                  <a:txBody>
                    <a:bodyPr/>
                    <a:lstStyle/>
                    <a:p>
                      <a:pPr marL="0" marR="64135" indent="0">
                        <a:lnSpc>
                          <a:spcPct val="115000"/>
                        </a:lnSpc>
                        <a:spcBef>
                          <a:spcPts val="600"/>
                        </a:spcBef>
                        <a:spcAft>
                          <a:spcPts val="600"/>
                        </a:spcAft>
                      </a:pPr>
                      <a:r>
                        <a:rPr lang="en-GB" sz="1700">
                          <a:solidFill>
                            <a:srgbClr val="0D0D0D"/>
                          </a:solidFill>
                          <a:latin typeface="Calibri"/>
                          <a:ea typeface="Calibri"/>
                          <a:cs typeface="Calibri"/>
                        </a:rPr>
                        <a:t>Loan-to-Value Ratio</a:t>
                      </a:r>
                      <a:endParaRPr lang="en-US" sz="1700">
                        <a:solidFill>
                          <a:srgbClr val="0D0D0D"/>
                        </a:solidFill>
                        <a:latin typeface="Calibri"/>
                        <a:ea typeface="Calibri"/>
                        <a:cs typeface="Calibri"/>
                      </a:endParaRPr>
                    </a:p>
                    <a:p>
                      <a:pPr marL="0" marR="64135" indent="0">
                        <a:lnSpc>
                          <a:spcPct val="115000"/>
                        </a:lnSpc>
                        <a:spcBef>
                          <a:spcPts val="600"/>
                        </a:spcBef>
                        <a:spcAft>
                          <a:spcPts val="600"/>
                        </a:spcAft>
                      </a:pPr>
                      <a:r>
                        <a:rPr lang="en-GB" sz="1700">
                          <a:solidFill>
                            <a:srgbClr val="0D0D0D"/>
                          </a:solidFill>
                          <a:latin typeface="Calibri"/>
                          <a:ea typeface="Calibri"/>
                          <a:cs typeface="Calibri"/>
                        </a:rPr>
                        <a:t>(LVR)</a:t>
                      </a:r>
                      <a:endParaRPr lang="en-US" sz="17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nSpc>
                          <a:spcPct val="115000"/>
                        </a:lnSpc>
                        <a:spcBef>
                          <a:spcPts val="600"/>
                        </a:spcBef>
                        <a:spcAft>
                          <a:spcPts val="600"/>
                        </a:spcAft>
                      </a:pPr>
                      <a:r>
                        <a:rPr lang="en-GB" sz="1700" dirty="0">
                          <a:solidFill>
                            <a:srgbClr val="0D0D0D"/>
                          </a:solidFill>
                          <a:latin typeface="Calibri"/>
                          <a:ea typeface="Calibri"/>
                          <a:cs typeface="Calibri"/>
                        </a:rPr>
                        <a:t>This ratio helps lenders work out if they can get the loan amount back if the business stops making payments</a:t>
                      </a:r>
                      <a:endParaRPr lang="en-US" sz="17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nSpc>
                          <a:spcPct val="115000"/>
                        </a:lnSpc>
                        <a:spcBef>
                          <a:spcPts val="600"/>
                        </a:spcBef>
                        <a:spcAft>
                          <a:spcPts val="600"/>
                        </a:spcAft>
                      </a:pPr>
                      <a:r>
                        <a:rPr lang="en-GB" sz="1700">
                          <a:solidFill>
                            <a:srgbClr val="0D0D0D"/>
                          </a:solidFill>
                          <a:latin typeface="Calibri"/>
                          <a:ea typeface="Calibri"/>
                          <a:cs typeface="Calibri"/>
                        </a:rPr>
                        <a:t>Loan-to-Value Ratio = (loan amount/property or asset value) x 100</a:t>
                      </a:r>
                      <a:endParaRPr lang="en-US" sz="17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135" indent="0">
                        <a:lnSpc>
                          <a:spcPct val="115000"/>
                        </a:lnSpc>
                        <a:spcBef>
                          <a:spcPts val="600"/>
                        </a:spcBef>
                        <a:spcAft>
                          <a:spcPts val="600"/>
                        </a:spcAft>
                      </a:pPr>
                      <a:r>
                        <a:rPr lang="en-GB" sz="1700" dirty="0">
                          <a:solidFill>
                            <a:srgbClr val="0D0D0D"/>
                          </a:solidFill>
                          <a:latin typeface="Calibri"/>
                          <a:ea typeface="Calibri"/>
                          <a:cs typeface="Calibri"/>
                        </a:rPr>
                        <a:t>The lower the LVR, the better.</a:t>
                      </a:r>
                      <a:endParaRPr lang="en-US" sz="17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3" name="Slide Number Placeholder 3">
            <a:extLst>
              <a:ext uri="{FF2B5EF4-FFF2-40B4-BE49-F238E27FC236}">
                <a16:creationId xmlns:a16="http://schemas.microsoft.com/office/drawing/2014/main" id="{FDF5F259-0362-66E2-E6B0-9C585D14E7D0}"/>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105</a:t>
            </a:fld>
            <a:endParaRPr lang="en-US" sz="900" dirty="0">
              <a:solidFill>
                <a:schemeClr val="tx2"/>
              </a:solidFill>
            </a:endParaRPr>
          </a:p>
        </p:txBody>
      </p:sp>
      <p:sp>
        <p:nvSpPr>
          <p:cNvPr id="4" name="Footer Placeholder 4">
            <a:extLst>
              <a:ext uri="{FF2B5EF4-FFF2-40B4-BE49-F238E27FC236}">
                <a16:creationId xmlns:a16="http://schemas.microsoft.com/office/drawing/2014/main" id="{DCF9294D-241A-86EB-7192-D58C9028D0E0}"/>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2.5 Introduce Options to Improve the Financial Position of the Business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Options to Improve Financial Position of the Business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There are different ways on how you can improve the financial position of the business: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Recover outstanding debts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This option must be implemented if there is a number of receivables of the business which are already passed due dates. (See section 2.3 for the steps that you can follow when recovering outstanding debts).</a:t>
            </a:r>
          </a:p>
        </p:txBody>
      </p:sp>
      <p:sp>
        <p:nvSpPr>
          <p:cNvPr id="3" name="Slide Number Placeholder 3">
            <a:extLst>
              <a:ext uri="{FF2B5EF4-FFF2-40B4-BE49-F238E27FC236}">
                <a16:creationId xmlns:a16="http://schemas.microsoft.com/office/drawing/2014/main" id="{89473325-66E1-0EB8-DBC8-19B921D7929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106</a:t>
            </a:fld>
            <a:endParaRPr lang="en-US" sz="900" dirty="0">
              <a:solidFill>
                <a:schemeClr val="tx2"/>
              </a:solidFill>
            </a:endParaRPr>
          </a:p>
        </p:txBody>
      </p:sp>
      <p:sp>
        <p:nvSpPr>
          <p:cNvPr id="4" name="Footer Placeholder 4">
            <a:extLst>
              <a:ext uri="{FF2B5EF4-FFF2-40B4-BE49-F238E27FC236}">
                <a16:creationId xmlns:a16="http://schemas.microsoft.com/office/drawing/2014/main" id="{FF258114-0C86-3DD4-AFA1-7872937BAFE5}"/>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2.5 Introduce Options to Improve the Financial Position of the Business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Reduce expenses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If the actual costs are higher than the budgeted cost of the business, you might need to start planning on how to reduce your expenses. Here are some examples of how you can reduce the expenses of the company: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Switch to an insurance company that provides for a better policy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Use energy-efficient equipment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Build good relationships with your suppliers to be able to negotiate better deals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Hire multitasking companies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Avail of purchase discounts</a:t>
            </a:r>
          </a:p>
        </p:txBody>
      </p:sp>
      <p:sp>
        <p:nvSpPr>
          <p:cNvPr id="3" name="Slide Number Placeholder 3">
            <a:extLst>
              <a:ext uri="{FF2B5EF4-FFF2-40B4-BE49-F238E27FC236}">
                <a16:creationId xmlns:a16="http://schemas.microsoft.com/office/drawing/2014/main" id="{3321D52F-6FF8-C81C-F7ED-18426636200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107</a:t>
            </a:fld>
            <a:endParaRPr lang="en-US" sz="900" dirty="0">
              <a:solidFill>
                <a:schemeClr val="tx2"/>
              </a:solidFill>
            </a:endParaRPr>
          </a:p>
        </p:txBody>
      </p:sp>
      <p:sp>
        <p:nvSpPr>
          <p:cNvPr id="4" name="Footer Placeholder 4">
            <a:extLst>
              <a:ext uri="{FF2B5EF4-FFF2-40B4-BE49-F238E27FC236}">
                <a16:creationId xmlns:a16="http://schemas.microsoft.com/office/drawing/2014/main" id="{206CE446-05BE-BD97-B8D0-27187315B42F}"/>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2.5 Introduce Options to Improve the Financial Position of the Business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Sell assets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Selling unused assets may improve the business’s financial position by reducing the storage costs related to the unused asset and by turning long-term assets to highly liquid assets such as cash and receivable.  </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Increase prices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price increase would be necessary to improve the business’s financial position when there is a hike in construction costs like materials, </a:t>
            </a:r>
            <a:r>
              <a:rPr lang="en-US" sz="2200" dirty="0" err="1">
                <a:ea typeface="Open Sans" pitchFamily="34" charset="0"/>
                <a:cs typeface="Open Sans" pitchFamily="34" charset="0"/>
              </a:rPr>
              <a:t>labour</a:t>
            </a:r>
            <a:r>
              <a:rPr lang="en-US" sz="2200" dirty="0">
                <a:ea typeface="Open Sans" pitchFamily="34" charset="0"/>
                <a:cs typeface="Open Sans" pitchFamily="34" charset="0"/>
              </a:rPr>
              <a:t>, and equipment.</a:t>
            </a:r>
          </a:p>
        </p:txBody>
      </p:sp>
      <p:sp>
        <p:nvSpPr>
          <p:cNvPr id="3" name="Slide Number Placeholder 3">
            <a:extLst>
              <a:ext uri="{FF2B5EF4-FFF2-40B4-BE49-F238E27FC236}">
                <a16:creationId xmlns:a16="http://schemas.microsoft.com/office/drawing/2014/main" id="{0B49E63A-70F7-52FD-4D42-D4856F5CFE3F}"/>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108</a:t>
            </a:fld>
            <a:endParaRPr lang="en-US" sz="900" dirty="0">
              <a:solidFill>
                <a:schemeClr val="tx2"/>
              </a:solidFill>
            </a:endParaRPr>
          </a:p>
        </p:txBody>
      </p:sp>
      <p:sp>
        <p:nvSpPr>
          <p:cNvPr id="4" name="Footer Placeholder 4">
            <a:extLst>
              <a:ext uri="{FF2B5EF4-FFF2-40B4-BE49-F238E27FC236}">
                <a16:creationId xmlns:a16="http://schemas.microsoft.com/office/drawing/2014/main" id="{524BC05A-B242-9D23-F148-1BF261C92506}"/>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2.5 Introduce Options to Improve the Financial Position of the Business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Consolidate debts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Debt consolidation is the process of combining different outstanding debts into one loan. Consolidation of debts can help the business in improving the financial position of the business by: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Allowing the business to settle multiple loans into one single transaction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Obtaining arrangements from financial institutions that offer a lower interest rate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Obtaining arrangements with payment terms that are often more manageable</a:t>
            </a:r>
          </a:p>
        </p:txBody>
      </p:sp>
      <p:sp>
        <p:nvSpPr>
          <p:cNvPr id="3" name="Slide Number Placeholder 3">
            <a:extLst>
              <a:ext uri="{FF2B5EF4-FFF2-40B4-BE49-F238E27FC236}">
                <a16:creationId xmlns:a16="http://schemas.microsoft.com/office/drawing/2014/main" id="{8EDB8331-3AD9-E85A-451E-48D6C2FD1DA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109</a:t>
            </a:fld>
            <a:endParaRPr lang="en-US" sz="900" dirty="0">
              <a:solidFill>
                <a:schemeClr val="tx2"/>
              </a:solidFill>
            </a:endParaRPr>
          </a:p>
        </p:txBody>
      </p:sp>
      <p:sp>
        <p:nvSpPr>
          <p:cNvPr id="4" name="Footer Placeholder 4">
            <a:extLst>
              <a:ext uri="{FF2B5EF4-FFF2-40B4-BE49-F238E27FC236}">
                <a16:creationId xmlns:a16="http://schemas.microsoft.com/office/drawing/2014/main" id="{6DF744FA-0D6C-825A-BC09-FE67A1BF7F9D}"/>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2.5 Introduce Options to Improve the Financial Position of the Business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Track cash flow</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The business can track its cash flows by:</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preparing and updating the Cash Flow Status Report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conducting period cash counts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monitoring bank statements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preparing a Statement of </a:t>
            </a:r>
            <a:r>
              <a:rPr lang="en-US" sz="2200" dirty="0" err="1">
                <a:ea typeface="Open Sans" pitchFamily="34" charset="0"/>
                <a:cs typeface="Open Sans" pitchFamily="34" charset="0"/>
              </a:rPr>
              <a:t>Cashflows</a:t>
            </a:r>
            <a:endParaRPr lang="en-US" sz="2200" dirty="0">
              <a:ea typeface="Open Sans" pitchFamily="34" charset="0"/>
              <a:cs typeface="Open Sans" pitchFamily="34" charset="0"/>
            </a:endParaRPr>
          </a:p>
        </p:txBody>
      </p:sp>
      <p:sp>
        <p:nvSpPr>
          <p:cNvPr id="3" name="Slide Number Placeholder 3">
            <a:extLst>
              <a:ext uri="{FF2B5EF4-FFF2-40B4-BE49-F238E27FC236}">
                <a16:creationId xmlns:a16="http://schemas.microsoft.com/office/drawing/2014/main" id="{8CCDC789-B008-D039-C163-020B0438A2C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110</a:t>
            </a:fld>
            <a:endParaRPr lang="en-US" sz="900" dirty="0">
              <a:solidFill>
                <a:schemeClr val="tx2"/>
              </a:solidFill>
            </a:endParaRPr>
          </a:p>
        </p:txBody>
      </p:sp>
      <p:sp>
        <p:nvSpPr>
          <p:cNvPr id="4" name="Footer Placeholder 4">
            <a:extLst>
              <a:ext uri="{FF2B5EF4-FFF2-40B4-BE49-F238E27FC236}">
                <a16:creationId xmlns:a16="http://schemas.microsoft.com/office/drawing/2014/main" id="{59F864D1-1898-7C00-AAD7-A6AF107E8175}"/>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2.5 Introduce Options to Improve the Financial Position of the Business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Rearrange expenses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Rearrangement of expense relates to the manner of arranging payment terms and the manner of incurring expenses. Some examples of how you can rearrange your expenses include: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Paying large expenses in periodic payments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The schedule for the purchase of materials is aligned with the schedule of progress payments to ensure that the business has sufficient cash to pay the suppliers</a:t>
            </a:r>
          </a:p>
        </p:txBody>
      </p:sp>
      <p:sp>
        <p:nvSpPr>
          <p:cNvPr id="3" name="Slide Number Placeholder 3">
            <a:extLst>
              <a:ext uri="{FF2B5EF4-FFF2-40B4-BE49-F238E27FC236}">
                <a16:creationId xmlns:a16="http://schemas.microsoft.com/office/drawing/2014/main" id="{64D0CF65-23F6-21FD-6779-7A875D63E10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111</a:t>
            </a:fld>
            <a:endParaRPr lang="en-US" sz="900" dirty="0">
              <a:solidFill>
                <a:schemeClr val="tx2"/>
              </a:solidFill>
            </a:endParaRPr>
          </a:p>
        </p:txBody>
      </p:sp>
      <p:sp>
        <p:nvSpPr>
          <p:cNvPr id="4" name="Footer Placeholder 4">
            <a:extLst>
              <a:ext uri="{FF2B5EF4-FFF2-40B4-BE49-F238E27FC236}">
                <a16:creationId xmlns:a16="http://schemas.microsoft.com/office/drawing/2014/main" id="{6BCEEF79-9A1C-E53D-F933-03150DF2B633}"/>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2.5 Introduce Options to Improve the Financial Position of the Business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Improve </a:t>
            </a:r>
            <a:r>
              <a:rPr lang="en-US" sz="2200" b="1" dirty="0" err="1">
                <a:ea typeface="Open Sans" pitchFamily="34" charset="0"/>
                <a:cs typeface="Open Sans" pitchFamily="34" charset="0"/>
              </a:rPr>
              <a:t>cashflow</a:t>
            </a:r>
            <a:endParaRPr lang="en-US" sz="2200" b="1" dirty="0">
              <a:ea typeface="Open Sans" pitchFamily="34" charset="0"/>
              <a:cs typeface="Open Sans" pitchFamily="34" charset="0"/>
            </a:endParaRP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Some examples of how you can improve the cash flow of the business include:</a:t>
            </a:r>
          </a:p>
        </p:txBody>
      </p:sp>
      <p:graphicFrame>
        <p:nvGraphicFramePr>
          <p:cNvPr id="7" name="Table 6"/>
          <p:cNvGraphicFramePr>
            <a:graphicFrameLocks noGrp="1"/>
          </p:cNvGraphicFramePr>
          <p:nvPr/>
        </p:nvGraphicFramePr>
        <p:xfrm>
          <a:off x="1470989" y="3043033"/>
          <a:ext cx="9398572" cy="2649844"/>
        </p:xfrm>
        <a:graphic>
          <a:graphicData uri="http://schemas.openxmlformats.org/drawingml/2006/table">
            <a:tbl>
              <a:tblPr/>
              <a:tblGrid>
                <a:gridCol w="4157758">
                  <a:extLst>
                    <a:ext uri="{9D8B030D-6E8A-4147-A177-3AD203B41FA5}">
                      <a16:colId xmlns:a16="http://schemas.microsoft.com/office/drawing/2014/main" val="20000"/>
                    </a:ext>
                  </a:extLst>
                </a:gridCol>
                <a:gridCol w="5240814">
                  <a:extLst>
                    <a:ext uri="{9D8B030D-6E8A-4147-A177-3AD203B41FA5}">
                      <a16:colId xmlns:a16="http://schemas.microsoft.com/office/drawing/2014/main" val="20001"/>
                    </a:ext>
                  </a:extLst>
                </a:gridCol>
              </a:tblGrid>
              <a:tr h="375202">
                <a:tc>
                  <a:txBody>
                    <a:bodyPr/>
                    <a:lstStyle/>
                    <a:p>
                      <a:pPr marL="0" marR="64770" indent="0" algn="ctr">
                        <a:lnSpc>
                          <a:spcPct val="115000"/>
                        </a:lnSpc>
                        <a:spcBef>
                          <a:spcPts val="600"/>
                        </a:spcBef>
                        <a:spcAft>
                          <a:spcPts val="600"/>
                        </a:spcAft>
                      </a:pPr>
                      <a:r>
                        <a:rPr lang="en-GB" sz="1800" b="1" dirty="0">
                          <a:solidFill>
                            <a:srgbClr val="0D0D0D"/>
                          </a:solidFill>
                          <a:latin typeface="Calibri"/>
                          <a:ea typeface="Calibri"/>
                          <a:cs typeface="Calibri"/>
                        </a:rPr>
                        <a:t>How to Improve </a:t>
                      </a:r>
                      <a:r>
                        <a:rPr lang="en-GB" sz="1800" b="1" dirty="0" err="1">
                          <a:solidFill>
                            <a:srgbClr val="0D0D0D"/>
                          </a:solidFill>
                          <a:latin typeface="Calibri"/>
                          <a:ea typeface="Calibri"/>
                          <a:cs typeface="Calibri"/>
                        </a:rPr>
                        <a:t>Cashflow</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600"/>
                        </a:spcBef>
                        <a:spcAft>
                          <a:spcPts val="600"/>
                        </a:spcAft>
                      </a:pPr>
                      <a:r>
                        <a:rPr lang="en-GB" sz="1800" b="1">
                          <a:solidFill>
                            <a:srgbClr val="0D0D0D"/>
                          </a:solidFill>
                          <a:latin typeface="Calibri"/>
                          <a:ea typeface="Calibri"/>
                          <a:cs typeface="Calibri"/>
                        </a:rPr>
                        <a:t>Effect</a:t>
                      </a:r>
                      <a:endParaRPr lang="en-US" sz="18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375202">
                <a:tc>
                  <a:txBody>
                    <a:bodyPr/>
                    <a:lstStyle/>
                    <a:p>
                      <a:pPr marL="0" marR="64770" indent="0" algn="ctr">
                        <a:lnSpc>
                          <a:spcPct val="115000"/>
                        </a:lnSpc>
                        <a:spcBef>
                          <a:spcPts val="600"/>
                        </a:spcBef>
                        <a:spcAft>
                          <a:spcPts val="600"/>
                        </a:spcAft>
                      </a:pPr>
                      <a:r>
                        <a:rPr lang="en-GB" sz="1800">
                          <a:solidFill>
                            <a:srgbClr val="0D0D0D"/>
                          </a:solidFill>
                          <a:latin typeface="Calibri"/>
                          <a:ea typeface="Calibri"/>
                          <a:cs typeface="Calibri"/>
                        </a:rPr>
                        <a:t>Lease Assets</a:t>
                      </a:r>
                      <a:endParaRPr lang="en-US" sz="18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800">
                          <a:solidFill>
                            <a:srgbClr val="0D0D0D"/>
                          </a:solidFill>
                          <a:latin typeface="Calibri"/>
                          <a:ea typeface="Calibri"/>
                          <a:cs typeface="Calibri"/>
                        </a:rPr>
                        <a:t>Decrease cash outflow</a:t>
                      </a:r>
                      <a:endParaRPr lang="en-US" sz="18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375202">
                <a:tc>
                  <a:txBody>
                    <a:bodyPr/>
                    <a:lstStyle/>
                    <a:p>
                      <a:pPr marL="0" marR="64770" indent="0" algn="ctr">
                        <a:lnSpc>
                          <a:spcPct val="115000"/>
                        </a:lnSpc>
                        <a:spcBef>
                          <a:spcPts val="600"/>
                        </a:spcBef>
                        <a:spcAft>
                          <a:spcPts val="600"/>
                        </a:spcAft>
                      </a:pPr>
                      <a:r>
                        <a:rPr lang="en-GB" sz="1800">
                          <a:solidFill>
                            <a:srgbClr val="0D0D0D"/>
                          </a:solidFill>
                          <a:latin typeface="Calibri"/>
                          <a:ea typeface="Calibri"/>
                          <a:cs typeface="Calibri"/>
                        </a:rPr>
                        <a:t>Provide easy payment options to clients</a:t>
                      </a:r>
                      <a:endParaRPr lang="en-US" sz="18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800">
                          <a:solidFill>
                            <a:srgbClr val="0D0D0D"/>
                          </a:solidFill>
                          <a:latin typeface="Calibri"/>
                          <a:ea typeface="Calibri"/>
                          <a:cs typeface="Calibri"/>
                        </a:rPr>
                        <a:t>Increase cash inflow</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375202">
                <a:tc>
                  <a:txBody>
                    <a:bodyPr/>
                    <a:lstStyle/>
                    <a:p>
                      <a:pPr marL="0" marR="64770" indent="0" algn="ctr">
                        <a:lnSpc>
                          <a:spcPct val="115000"/>
                        </a:lnSpc>
                        <a:spcBef>
                          <a:spcPts val="600"/>
                        </a:spcBef>
                        <a:spcAft>
                          <a:spcPts val="600"/>
                        </a:spcAft>
                      </a:pPr>
                      <a:r>
                        <a:rPr lang="en-GB" sz="1800" dirty="0">
                          <a:solidFill>
                            <a:srgbClr val="0D0D0D"/>
                          </a:solidFill>
                          <a:latin typeface="Calibri"/>
                          <a:ea typeface="Calibri"/>
                          <a:cs typeface="Calibri"/>
                        </a:rPr>
                        <a:t>Order Just-in-Time</a:t>
                      </a:r>
                      <a:endParaRPr lang="en-US" sz="1800" dirty="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800">
                          <a:solidFill>
                            <a:srgbClr val="0D0D0D"/>
                          </a:solidFill>
                          <a:latin typeface="Calibri"/>
                          <a:ea typeface="Calibri"/>
                          <a:cs typeface="Calibri"/>
                        </a:rPr>
                        <a:t>Decrease in cash outflow</a:t>
                      </a:r>
                      <a:endParaRPr lang="en-US" sz="18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r h="375202">
                <a:tc>
                  <a:txBody>
                    <a:bodyPr/>
                    <a:lstStyle/>
                    <a:p>
                      <a:pPr marL="0" marR="64770" indent="0" algn="ctr">
                        <a:lnSpc>
                          <a:spcPct val="115000"/>
                        </a:lnSpc>
                        <a:spcBef>
                          <a:spcPts val="600"/>
                        </a:spcBef>
                        <a:spcAft>
                          <a:spcPts val="600"/>
                        </a:spcAft>
                      </a:pPr>
                      <a:r>
                        <a:rPr lang="en-GB" sz="1800">
                          <a:solidFill>
                            <a:srgbClr val="0D0D0D"/>
                          </a:solidFill>
                          <a:latin typeface="Calibri"/>
                          <a:ea typeface="Calibri"/>
                          <a:cs typeface="Calibri"/>
                        </a:rPr>
                        <a:t>Offering discounts for early payment</a:t>
                      </a:r>
                      <a:endParaRPr lang="en-US" sz="18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800">
                          <a:solidFill>
                            <a:srgbClr val="0D0D0D"/>
                          </a:solidFill>
                          <a:latin typeface="Calibri"/>
                          <a:ea typeface="Calibri"/>
                          <a:cs typeface="Calibri"/>
                        </a:rPr>
                        <a:t>Increase cash inflow</a:t>
                      </a:r>
                      <a:endParaRPr lang="en-US" sz="18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4"/>
                  </a:ext>
                </a:extLst>
              </a:tr>
              <a:tr h="773834">
                <a:tc>
                  <a:txBody>
                    <a:bodyPr/>
                    <a:lstStyle/>
                    <a:p>
                      <a:pPr marL="0" marR="64770" indent="0" algn="ctr">
                        <a:lnSpc>
                          <a:spcPct val="115000"/>
                        </a:lnSpc>
                        <a:spcBef>
                          <a:spcPts val="600"/>
                        </a:spcBef>
                        <a:spcAft>
                          <a:spcPts val="600"/>
                        </a:spcAft>
                      </a:pPr>
                      <a:r>
                        <a:rPr lang="en-GB" sz="1800">
                          <a:solidFill>
                            <a:srgbClr val="0D0D0D"/>
                          </a:solidFill>
                          <a:latin typeface="Calibri"/>
                          <a:ea typeface="Calibri"/>
                          <a:cs typeface="Calibri"/>
                        </a:rPr>
                        <a:t>Use interest-bearing bank accounts for any surplus cash</a:t>
                      </a:r>
                      <a:endParaRPr lang="en-US" sz="1800">
                        <a:solidFill>
                          <a:srgbClr val="0D0D0D"/>
                        </a:solidFill>
                        <a:latin typeface="Calibri"/>
                        <a:ea typeface="Calibri"/>
                        <a:cs typeface="Calibri"/>
                      </a:endParaRPr>
                    </a:p>
                  </a:txBody>
                  <a:tcPr marL="68580" marR="68580" marT="0" marB="0">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1800" dirty="0">
                          <a:solidFill>
                            <a:srgbClr val="0D0D0D"/>
                          </a:solidFill>
                          <a:latin typeface="Calibri"/>
                          <a:ea typeface="Calibri"/>
                          <a:cs typeface="Calibri"/>
                        </a:rPr>
                        <a:t>Increase cash inflow</a:t>
                      </a:r>
                      <a:endParaRPr lang="en-US" sz="18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3" name="Slide Number Placeholder 3">
            <a:extLst>
              <a:ext uri="{FF2B5EF4-FFF2-40B4-BE49-F238E27FC236}">
                <a16:creationId xmlns:a16="http://schemas.microsoft.com/office/drawing/2014/main" id="{60E6C9F5-036E-F542-D22A-8C931AEF64B6}"/>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112</a:t>
            </a:fld>
            <a:endParaRPr lang="en-US" sz="900" dirty="0">
              <a:solidFill>
                <a:schemeClr val="tx2"/>
              </a:solidFill>
            </a:endParaRPr>
          </a:p>
        </p:txBody>
      </p:sp>
      <p:sp>
        <p:nvSpPr>
          <p:cNvPr id="4" name="Footer Placeholder 4">
            <a:extLst>
              <a:ext uri="{FF2B5EF4-FFF2-40B4-BE49-F238E27FC236}">
                <a16:creationId xmlns:a16="http://schemas.microsoft.com/office/drawing/2014/main" id="{5ABC424E-A33A-6D55-669B-B5A4963E2178}"/>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Recommendation Report</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To formally introduce said options to the business, you may prepare a document called Recommendation Report. Your recommendation reports should: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Provide an executive summary (i.e., explain the purpose of the report)</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Justify the purpose of the report and introduce the issue that your recommendations intend to resolve.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Present the recommendations in a clear and precise manner which means that you need to be able to explain how those options can be implemented by the business.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Explain how your recommendations can resolve the problem presented (i.e., how it can improve the financial position of the business)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Provide for a conclusion. Your conclusion must state the best option among the alternatives you have presented in the report and provide a basis for your conclusion.</a:t>
            </a:r>
          </a:p>
        </p:txBody>
      </p:sp>
      <p:sp>
        <p:nvSpPr>
          <p:cNvPr id="3" name="Slide Number Placeholder 3">
            <a:extLst>
              <a:ext uri="{FF2B5EF4-FFF2-40B4-BE49-F238E27FC236}">
                <a16:creationId xmlns:a16="http://schemas.microsoft.com/office/drawing/2014/main" id="{F135F8A0-B464-8ED6-540A-7FEC3FE36E47}"/>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113</a:t>
            </a:fld>
            <a:endParaRPr lang="en-US" sz="900" dirty="0">
              <a:solidFill>
                <a:schemeClr val="tx2"/>
              </a:solidFill>
            </a:endParaRPr>
          </a:p>
        </p:txBody>
      </p:sp>
      <p:sp>
        <p:nvSpPr>
          <p:cNvPr id="4" name="Footer Placeholder 4">
            <a:extLst>
              <a:ext uri="{FF2B5EF4-FFF2-40B4-BE49-F238E27FC236}">
                <a16:creationId xmlns:a16="http://schemas.microsoft.com/office/drawing/2014/main" id="{0E10CCC7-0AEE-2211-316C-8D161016F22A}"/>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2.6 Maintain and Save Accurate Financial Records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b="1" dirty="0">
                <a:ea typeface="Open Sans" pitchFamily="34" charset="0"/>
                <a:cs typeface="Open Sans" pitchFamily="34" charset="0"/>
              </a:rPr>
              <a:t>Business Records</a:t>
            </a:r>
          </a:p>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Business record pertains to any type of document containing an information about a particular business transaction. Business records may include meeting minutes, contract agreements, accounting books, accounting source documents, etc. Keeping business records is especially important if you are a contractor and you want to tax deductions for the payments that you make to your sub-contractors and suppliers. </a:t>
            </a:r>
          </a:p>
        </p:txBody>
      </p:sp>
      <p:sp>
        <p:nvSpPr>
          <p:cNvPr id="3" name="Slide Number Placeholder 3">
            <a:extLst>
              <a:ext uri="{FF2B5EF4-FFF2-40B4-BE49-F238E27FC236}">
                <a16:creationId xmlns:a16="http://schemas.microsoft.com/office/drawing/2014/main" id="{AC57AC6E-FE61-3475-D1AB-C41D9C89A80C}"/>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114</a:t>
            </a:fld>
            <a:endParaRPr lang="en-US" sz="900" dirty="0">
              <a:solidFill>
                <a:schemeClr val="tx2"/>
              </a:solidFill>
            </a:endParaRPr>
          </a:p>
        </p:txBody>
      </p:sp>
      <p:sp>
        <p:nvSpPr>
          <p:cNvPr id="4" name="Footer Placeholder 4">
            <a:extLst>
              <a:ext uri="{FF2B5EF4-FFF2-40B4-BE49-F238E27FC236}">
                <a16:creationId xmlns:a16="http://schemas.microsoft.com/office/drawing/2014/main" id="{09382927-8CEC-6815-6FDC-89BC76B56B01}"/>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9" name="Title 1">
            <a:extLst>
              <a:ext uri="{FF2B5EF4-FFF2-40B4-BE49-F238E27FC236}">
                <a16:creationId xmlns:a16="http://schemas.microsoft.com/office/drawing/2014/main" id="{10DC6611-A5B7-424F-A52C-74234F2BBEE2}"/>
              </a:ext>
            </a:extLst>
          </p:cNvPr>
          <p:cNvSpPr>
            <a:spLocks noGrp="1"/>
          </p:cNvSpPr>
          <p:nvPr>
            <p:ph type="title"/>
          </p:nvPr>
        </p:nvSpPr>
        <p:spPr>
          <a:xfrm>
            <a:off x="838200" y="365125"/>
            <a:ext cx="10515600" cy="1325563"/>
          </a:xfrm>
        </p:spPr>
        <p:txBody>
          <a:bodyPr>
            <a:normAutofit/>
          </a:bodyPr>
          <a:lstStyle/>
          <a:p>
            <a:r>
              <a:rPr lang="en-US" sz="40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2.6 Maintain and Save Accurate Financial Records</a:t>
            </a:r>
          </a:p>
        </p:txBody>
      </p:sp>
      <p:sp>
        <p:nvSpPr>
          <p:cNvPr id="11" name="Content Placeholder 10">
            <a:extLst>
              <a:ext uri="{FF2B5EF4-FFF2-40B4-BE49-F238E27FC236}">
                <a16:creationId xmlns:a16="http://schemas.microsoft.com/office/drawing/2014/main" id="{134C5397-738D-47C8-BBB3-8BF5B05646ED}"/>
              </a:ext>
            </a:extLst>
          </p:cNvPr>
          <p:cNvSpPr>
            <a:spLocks noGrp="1"/>
          </p:cNvSpPr>
          <p:nvPr>
            <p:ph idx="1"/>
          </p:nvPr>
        </p:nvSpPr>
        <p:spPr/>
        <p:txBody>
          <a:bodyPr anchor="ctr">
            <a:normAutofit fontScale="925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Here are some examples of the type of records that you must keep in relation to the payments that you make to sub-contractors and suppliers: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contracts or written agreements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invoices issued and received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records of the amounts paid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records of reimbursement made to contractors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payment summaries or income statements issued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records of superannuation payments (if applicable)</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voluntary requests made by a contractor if tax amounts from payments are to be withheld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records of tax withheld from payments when a supplier does not quote their ABN</a:t>
            </a:r>
          </a:p>
        </p:txBody>
      </p:sp>
      <p:sp>
        <p:nvSpPr>
          <p:cNvPr id="3" name="Slide Number Placeholder 3">
            <a:extLst>
              <a:ext uri="{FF2B5EF4-FFF2-40B4-BE49-F238E27FC236}">
                <a16:creationId xmlns:a16="http://schemas.microsoft.com/office/drawing/2014/main" id="{1AE970FC-2722-B63A-0B8C-ECD28FC7DDD8}"/>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115</a:t>
            </a:fld>
            <a:endParaRPr lang="en-US" sz="900" dirty="0">
              <a:solidFill>
                <a:schemeClr val="tx2"/>
              </a:solidFill>
            </a:endParaRPr>
          </a:p>
        </p:txBody>
      </p:sp>
      <p:sp>
        <p:nvSpPr>
          <p:cNvPr id="4" name="Footer Placeholder 4">
            <a:extLst>
              <a:ext uri="{FF2B5EF4-FFF2-40B4-BE49-F238E27FC236}">
                <a16:creationId xmlns:a16="http://schemas.microsoft.com/office/drawing/2014/main" id="{497B2EED-AC6E-CF63-FA7D-2857CEBBB4E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266441483"/>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Importance of Keeping Business Records for Taxation Purposes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85000" lnSpcReduction="2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Keeping business records is integral for taxation purposes for the following reasons: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to provide written evidence of income and expenses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to help the business’s tax agent in preparing tax return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to ensure that the business will be able to claim all your entitlements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to prove the information you provided in your tax return</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to reduce the risk of tax audits and adjustments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to improve communication with ATO</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to resolve issues relating to disputed assessments or adjustments</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to avoid exposure to penalties (failing to meet your record-keeping obligation would be equivalent to 20 penalty units)</a:t>
            </a:r>
          </a:p>
        </p:txBody>
      </p:sp>
      <p:sp>
        <p:nvSpPr>
          <p:cNvPr id="3" name="Slide Number Placeholder 3">
            <a:extLst>
              <a:ext uri="{FF2B5EF4-FFF2-40B4-BE49-F238E27FC236}">
                <a16:creationId xmlns:a16="http://schemas.microsoft.com/office/drawing/2014/main" id="{4B5D538E-0B7D-8633-A38C-304B9EE6CEC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116</a:t>
            </a:fld>
            <a:endParaRPr lang="en-US" sz="900" dirty="0">
              <a:solidFill>
                <a:schemeClr val="tx2"/>
              </a:solidFill>
            </a:endParaRPr>
          </a:p>
        </p:txBody>
      </p:sp>
      <p:sp>
        <p:nvSpPr>
          <p:cNvPr id="4" name="Footer Placeholder 4">
            <a:extLst>
              <a:ext uri="{FF2B5EF4-FFF2-40B4-BE49-F238E27FC236}">
                <a16:creationId xmlns:a16="http://schemas.microsoft.com/office/drawing/2014/main" id="{576F86EB-F21D-9016-3921-2AF2DD189980}"/>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How Long Do You Need to Keep Business Records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t">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Here is an outline regarding how long an entity must keep its business records: </a:t>
            </a:r>
          </a:p>
        </p:txBody>
      </p:sp>
      <p:graphicFrame>
        <p:nvGraphicFramePr>
          <p:cNvPr id="7" name="Table 6"/>
          <p:cNvGraphicFramePr>
            <a:graphicFrameLocks noGrp="1"/>
          </p:cNvGraphicFramePr>
          <p:nvPr/>
        </p:nvGraphicFramePr>
        <p:xfrm>
          <a:off x="1478362" y="2639665"/>
          <a:ext cx="8963496" cy="2743496"/>
        </p:xfrm>
        <a:graphic>
          <a:graphicData uri="http://schemas.openxmlformats.org/drawingml/2006/table">
            <a:tbl>
              <a:tblPr/>
              <a:tblGrid>
                <a:gridCol w="4481748">
                  <a:extLst>
                    <a:ext uri="{9D8B030D-6E8A-4147-A177-3AD203B41FA5}">
                      <a16:colId xmlns:a16="http://schemas.microsoft.com/office/drawing/2014/main" val="20000"/>
                    </a:ext>
                  </a:extLst>
                </a:gridCol>
                <a:gridCol w="4481748">
                  <a:extLst>
                    <a:ext uri="{9D8B030D-6E8A-4147-A177-3AD203B41FA5}">
                      <a16:colId xmlns:a16="http://schemas.microsoft.com/office/drawing/2014/main" val="20001"/>
                    </a:ext>
                  </a:extLst>
                </a:gridCol>
              </a:tblGrid>
              <a:tr h="685874">
                <a:tc>
                  <a:txBody>
                    <a:bodyPr/>
                    <a:lstStyle/>
                    <a:p>
                      <a:pPr marL="0" marR="64770" indent="0" algn="ctr">
                        <a:lnSpc>
                          <a:spcPct val="115000"/>
                        </a:lnSpc>
                        <a:spcBef>
                          <a:spcPts val="600"/>
                        </a:spcBef>
                        <a:spcAft>
                          <a:spcPts val="600"/>
                        </a:spcAft>
                      </a:pPr>
                      <a:r>
                        <a:rPr lang="en-GB" sz="2000" b="1">
                          <a:solidFill>
                            <a:srgbClr val="0D0D0D"/>
                          </a:solidFill>
                          <a:latin typeface="Calibri"/>
                          <a:ea typeface="Calibri"/>
                          <a:cs typeface="Calibri"/>
                        </a:rPr>
                        <a:t>Based on What Law</a:t>
                      </a:r>
                      <a:endParaRPr lang="en-US" sz="20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tc>
                  <a:txBody>
                    <a:bodyPr/>
                    <a:lstStyle/>
                    <a:p>
                      <a:pPr marL="0" marR="64770" indent="0" algn="ctr">
                        <a:lnSpc>
                          <a:spcPct val="115000"/>
                        </a:lnSpc>
                        <a:spcBef>
                          <a:spcPts val="600"/>
                        </a:spcBef>
                        <a:spcAft>
                          <a:spcPts val="600"/>
                        </a:spcAft>
                      </a:pPr>
                      <a:r>
                        <a:rPr lang="en-GB" sz="2000" b="1">
                          <a:solidFill>
                            <a:srgbClr val="0D0D0D"/>
                          </a:solidFill>
                          <a:latin typeface="Calibri"/>
                          <a:ea typeface="Calibri"/>
                          <a:cs typeface="Calibri"/>
                        </a:rPr>
                        <a:t>How Long</a:t>
                      </a:r>
                      <a:endParaRPr lang="en-US" sz="20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solidFill>
                      <a:srgbClr val="E7E6E6"/>
                    </a:solidFill>
                  </a:tcPr>
                </a:tc>
                <a:extLst>
                  <a:ext uri="{0D108BD9-81ED-4DB2-BD59-A6C34878D82A}">
                    <a16:rowId xmlns:a16="http://schemas.microsoft.com/office/drawing/2014/main" val="10000"/>
                  </a:ext>
                </a:extLst>
              </a:tr>
              <a:tr h="685874">
                <a:tc>
                  <a:txBody>
                    <a:bodyPr/>
                    <a:lstStyle/>
                    <a:p>
                      <a:pPr marL="0" marR="64770" indent="0" algn="ctr">
                        <a:lnSpc>
                          <a:spcPct val="115000"/>
                        </a:lnSpc>
                        <a:spcBef>
                          <a:spcPts val="600"/>
                        </a:spcBef>
                        <a:spcAft>
                          <a:spcPts val="600"/>
                        </a:spcAft>
                      </a:pPr>
                      <a:r>
                        <a:rPr lang="en-GB" sz="2000">
                          <a:solidFill>
                            <a:srgbClr val="0D0D0D"/>
                          </a:solidFill>
                          <a:latin typeface="Calibri"/>
                          <a:ea typeface="Calibri"/>
                          <a:cs typeface="Calibri"/>
                        </a:rPr>
                        <a:t>Taxation Laws</a:t>
                      </a:r>
                      <a:endParaRPr lang="en-US" sz="20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2000">
                          <a:solidFill>
                            <a:srgbClr val="0D0D0D"/>
                          </a:solidFill>
                          <a:latin typeface="Calibri"/>
                          <a:ea typeface="Calibri"/>
                          <a:cs typeface="Calibri"/>
                        </a:rPr>
                        <a:t>Five years</a:t>
                      </a:r>
                      <a:endParaRPr lang="en-US" sz="20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1"/>
                  </a:ext>
                </a:extLst>
              </a:tr>
              <a:tr h="685874">
                <a:tc>
                  <a:txBody>
                    <a:bodyPr/>
                    <a:lstStyle/>
                    <a:p>
                      <a:pPr marL="0" marR="64770" indent="0" algn="ctr">
                        <a:lnSpc>
                          <a:spcPct val="115000"/>
                        </a:lnSpc>
                        <a:spcBef>
                          <a:spcPts val="600"/>
                        </a:spcBef>
                        <a:spcAft>
                          <a:spcPts val="600"/>
                        </a:spcAft>
                      </a:pPr>
                      <a:r>
                        <a:rPr lang="en-GB" sz="2000">
                          <a:solidFill>
                            <a:srgbClr val="0D0D0D"/>
                          </a:solidFill>
                          <a:latin typeface="Calibri"/>
                          <a:ea typeface="Calibri"/>
                          <a:cs typeface="Calibri"/>
                        </a:rPr>
                        <a:t>Corporations Act 2001</a:t>
                      </a:r>
                      <a:endParaRPr lang="en-US" sz="20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2000">
                          <a:solidFill>
                            <a:srgbClr val="0D0D0D"/>
                          </a:solidFill>
                          <a:latin typeface="Calibri"/>
                          <a:ea typeface="Calibri"/>
                          <a:cs typeface="Calibri"/>
                        </a:rPr>
                        <a:t>Seven years</a:t>
                      </a:r>
                      <a:endParaRPr lang="en-US" sz="20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2"/>
                  </a:ext>
                </a:extLst>
              </a:tr>
              <a:tr h="685874">
                <a:tc>
                  <a:txBody>
                    <a:bodyPr/>
                    <a:lstStyle/>
                    <a:p>
                      <a:pPr marL="0" marR="64770" indent="0" algn="ctr">
                        <a:lnSpc>
                          <a:spcPct val="115000"/>
                        </a:lnSpc>
                        <a:spcBef>
                          <a:spcPts val="600"/>
                        </a:spcBef>
                        <a:spcAft>
                          <a:spcPts val="600"/>
                        </a:spcAft>
                      </a:pPr>
                      <a:r>
                        <a:rPr lang="en-GB" sz="2000">
                          <a:solidFill>
                            <a:srgbClr val="0D0D0D"/>
                          </a:solidFill>
                          <a:latin typeface="Calibri"/>
                          <a:ea typeface="Calibri"/>
                          <a:cs typeface="Calibri"/>
                        </a:rPr>
                        <a:t>Fair Work Act</a:t>
                      </a:r>
                      <a:endParaRPr lang="en-US" sz="200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tc>
                  <a:txBody>
                    <a:bodyPr/>
                    <a:lstStyle/>
                    <a:p>
                      <a:pPr marL="0" marR="64770" indent="0" algn="ctr">
                        <a:lnSpc>
                          <a:spcPct val="115000"/>
                        </a:lnSpc>
                        <a:spcBef>
                          <a:spcPts val="600"/>
                        </a:spcBef>
                        <a:spcAft>
                          <a:spcPts val="600"/>
                        </a:spcAft>
                      </a:pPr>
                      <a:r>
                        <a:rPr lang="en-GB" sz="2000" dirty="0">
                          <a:solidFill>
                            <a:srgbClr val="0D0D0D"/>
                          </a:solidFill>
                          <a:latin typeface="Calibri"/>
                          <a:ea typeface="Calibri"/>
                          <a:cs typeface="Calibri"/>
                        </a:rPr>
                        <a:t>Seven years</a:t>
                      </a:r>
                      <a:endParaRPr lang="en-US" sz="2000" dirty="0">
                        <a:solidFill>
                          <a:srgbClr val="0D0D0D"/>
                        </a:solidFill>
                        <a:latin typeface="Calibri"/>
                        <a:ea typeface="Calibri"/>
                        <a:cs typeface="Calibri"/>
                      </a:endParaRPr>
                    </a:p>
                  </a:txBody>
                  <a:tcPr marL="68580" marR="68580" marT="0" marB="0" anchor="ctr">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 name="Slide Number Placeholder 3">
            <a:extLst>
              <a:ext uri="{FF2B5EF4-FFF2-40B4-BE49-F238E27FC236}">
                <a16:creationId xmlns:a16="http://schemas.microsoft.com/office/drawing/2014/main" id="{5038B7F9-C72F-2837-7678-BDD80098CFA9}"/>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117</a:t>
            </a:fld>
            <a:endParaRPr lang="en-US" sz="900" dirty="0">
              <a:solidFill>
                <a:schemeClr val="tx2"/>
              </a:solidFill>
            </a:endParaRPr>
          </a:p>
        </p:txBody>
      </p:sp>
      <p:sp>
        <p:nvSpPr>
          <p:cNvPr id="4" name="Footer Placeholder 4">
            <a:extLst>
              <a:ext uri="{FF2B5EF4-FFF2-40B4-BE49-F238E27FC236}">
                <a16:creationId xmlns:a16="http://schemas.microsoft.com/office/drawing/2014/main" id="{8012B2B5-2D80-799B-981A-4774107136BE}"/>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Five Recordkeeping Rules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ATO has set out five recordkeeping rules which you must take note of:</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You need to keep all records related to starting, running, changing, and selling or closing your business. </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Your records should be generated and stored in a way that protects the information from being altered or damaged. Accordingly, it important to secure access controls to your recordkeeping system.</a:t>
            </a:r>
          </a:p>
        </p:txBody>
      </p:sp>
      <p:sp>
        <p:nvSpPr>
          <p:cNvPr id="3" name="Slide Number Placeholder 3">
            <a:extLst>
              <a:ext uri="{FF2B5EF4-FFF2-40B4-BE49-F238E27FC236}">
                <a16:creationId xmlns:a16="http://schemas.microsoft.com/office/drawing/2014/main" id="{F685B2BD-F22C-7178-9FE3-BB571FA9593A}"/>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118</a:t>
            </a:fld>
            <a:endParaRPr lang="en-US" sz="900" dirty="0">
              <a:solidFill>
                <a:schemeClr val="tx2"/>
              </a:solidFill>
            </a:endParaRPr>
          </a:p>
        </p:txBody>
      </p:sp>
      <p:sp>
        <p:nvSpPr>
          <p:cNvPr id="4" name="Footer Placeholder 4">
            <a:extLst>
              <a:ext uri="{FF2B5EF4-FFF2-40B4-BE49-F238E27FC236}">
                <a16:creationId xmlns:a16="http://schemas.microsoft.com/office/drawing/2014/main" id="{573ADC41-E8F0-5F27-9C2A-0B9B57FB292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AU"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Five Recordkeeping Rules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92500" lnSpcReduction="20000"/>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You need to keep most records for five years. The retention period shall start from the time you have obtained the record or completed the transaction, whichever comes later. </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IMPORTANT</a:t>
            </a:r>
            <a:r>
              <a:rPr lang="en-US" sz="2200" dirty="0">
                <a:ea typeface="Open Sans" pitchFamily="34" charset="0"/>
                <a:cs typeface="Open Sans" pitchFamily="34" charset="0"/>
              </a:rPr>
              <a:t>: There are some tax laws that specifically dictate when the retention period for a particular record should start. For instance, under the FBT law, FBT records should be retained for five years starting from the date the FBT return was lodged.</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You need to be able to provide the records whenever obliged by ATO. Accordingly, when you are asked by ATO to provide such records, that means you must also provide all the information required to gain access of such records including encryption keys, passwords, file location, etc. </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IMPORTANT</a:t>
            </a:r>
            <a:r>
              <a:rPr lang="en-US" sz="2200" dirty="0">
                <a:ea typeface="Open Sans" pitchFamily="34" charset="0"/>
                <a:cs typeface="Open Sans" pitchFamily="34" charset="0"/>
              </a:rPr>
              <a:t>: It is best practice to have your documents in an easily accessible format and have them properly </a:t>
            </a:r>
            <a:r>
              <a:rPr lang="en-US" sz="2200" dirty="0" err="1">
                <a:ea typeface="Open Sans" pitchFamily="34" charset="0"/>
                <a:cs typeface="Open Sans" pitchFamily="34" charset="0"/>
              </a:rPr>
              <a:t>labelled</a:t>
            </a:r>
            <a:r>
              <a:rPr lang="en-US" sz="2200" dirty="0">
                <a:ea typeface="Open Sans" pitchFamily="34" charset="0"/>
                <a:cs typeface="Open Sans" pitchFamily="34" charset="0"/>
              </a:rPr>
              <a:t> as well.</a:t>
            </a:r>
          </a:p>
          <a:p>
            <a:pPr marL="795338" indent="-342900" algn="just">
              <a:lnSpc>
                <a:spcPct val="113000"/>
              </a:lnSpc>
              <a:spcBef>
                <a:spcPts val="600"/>
              </a:spcBef>
              <a:spcAft>
                <a:spcPts val="600"/>
              </a:spcAft>
              <a:buClr>
                <a:schemeClr val="accent2"/>
              </a:buClr>
              <a:buFont typeface="Courier New" pitchFamily="49" charset="0"/>
              <a:buChar char="o"/>
            </a:pPr>
            <a:r>
              <a:rPr lang="en-US" sz="2200" dirty="0">
                <a:ea typeface="Open Sans" pitchFamily="34" charset="0"/>
                <a:cs typeface="Open Sans" pitchFamily="34" charset="0"/>
              </a:rPr>
              <a:t>Your records must be in English or can be easily converted to English.</a:t>
            </a:r>
          </a:p>
        </p:txBody>
      </p:sp>
      <p:sp>
        <p:nvSpPr>
          <p:cNvPr id="3" name="Slide Number Placeholder 3">
            <a:extLst>
              <a:ext uri="{FF2B5EF4-FFF2-40B4-BE49-F238E27FC236}">
                <a16:creationId xmlns:a16="http://schemas.microsoft.com/office/drawing/2014/main" id="{0A3024D5-8C43-86B1-B6CE-2D483D4CAA3C}"/>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119</a:t>
            </a:fld>
            <a:endParaRPr lang="en-US" sz="900" dirty="0">
              <a:solidFill>
                <a:schemeClr val="tx2"/>
              </a:solidFill>
            </a:endParaRPr>
          </a:p>
        </p:txBody>
      </p:sp>
      <p:sp>
        <p:nvSpPr>
          <p:cNvPr id="4" name="Footer Placeholder 4">
            <a:extLst>
              <a:ext uri="{FF2B5EF4-FFF2-40B4-BE49-F238E27FC236}">
                <a16:creationId xmlns:a16="http://schemas.microsoft.com/office/drawing/2014/main" id="{437513C0-E5BC-0A48-E6F5-6B36BB9C3E6B}"/>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Maintaining and Saving Financial Records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fontScale="85000" lnSpcReduction="10000"/>
          </a:bodyPr>
          <a:lstStyle/>
          <a:p>
            <a:pPr marL="514350" indent="-342900" algn="just">
              <a:lnSpc>
                <a:spcPct val="113000"/>
              </a:lnSpc>
              <a:spcBef>
                <a:spcPts val="600"/>
              </a:spcBef>
              <a:spcAft>
                <a:spcPts val="600"/>
              </a:spcAft>
              <a:buClr>
                <a:schemeClr val="accent2"/>
              </a:buClr>
              <a:buFont typeface="Wingdings" panose="05000000000000000000" pitchFamily="2" charset="2"/>
              <a:buChar char="§"/>
            </a:pPr>
            <a:r>
              <a:rPr lang="en-US" sz="2200" dirty="0">
                <a:ea typeface="Open Sans" pitchFamily="34" charset="0"/>
                <a:cs typeface="Open Sans" pitchFamily="34" charset="0"/>
              </a:rPr>
              <a:t>Each </a:t>
            </a:r>
            <a:r>
              <a:rPr lang="en-US" sz="2200" dirty="0" err="1">
                <a:ea typeface="Open Sans" pitchFamily="34" charset="0"/>
                <a:cs typeface="Open Sans" pitchFamily="34" charset="0"/>
              </a:rPr>
              <a:t>organisation</a:t>
            </a:r>
            <a:r>
              <a:rPr lang="en-US" sz="2200" dirty="0">
                <a:ea typeface="Open Sans" pitchFamily="34" charset="0"/>
                <a:cs typeface="Open Sans" pitchFamily="34" charset="0"/>
              </a:rPr>
              <a:t> may implement different measures in maintaining financial records as long as it is consistent with the five recordkeeping rules and with other relevant regulations. Here are some examples of measures that can be implemented when maintaining and saving financial records:</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Generate copies of all source documents such as receipts, invoices, contracts etc</a:t>
            </a:r>
            <a:r>
              <a:rPr lang="en-US" sz="2200" dirty="0">
                <a:ea typeface="Open Sans" pitchFamily="34" charset="0"/>
                <a:cs typeface="Open Sans" pitchFamily="34" charset="0"/>
              </a:rPr>
              <a:t>. To do this, you can either, scan the documents and save the soft copies in a secure folder in your computer, or make copies of the document and keep them in a filing cabinet with reliable access controls. </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Properly label each document according to their purpose</a:t>
            </a:r>
            <a:r>
              <a:rPr lang="en-US" sz="2200" dirty="0">
                <a:ea typeface="Open Sans" pitchFamily="34" charset="0"/>
                <a:cs typeface="Open Sans" pitchFamily="34" charset="0"/>
              </a:rPr>
              <a:t>. Preferably, the name of the document should be located in the upper part of the document for easy identification.</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Number your documents</a:t>
            </a:r>
            <a:r>
              <a:rPr lang="en-US" sz="2200" dirty="0">
                <a:ea typeface="Open Sans" pitchFamily="34" charset="0"/>
                <a:cs typeface="Open Sans" pitchFamily="34" charset="0"/>
              </a:rPr>
              <a:t>. Ideally, every document must have a reference number. A reference number is a unique set of numbers that can be used to identify documents and differentiate one document from another. </a:t>
            </a:r>
          </a:p>
        </p:txBody>
      </p:sp>
      <p:sp>
        <p:nvSpPr>
          <p:cNvPr id="3" name="Slide Number Placeholder 3">
            <a:extLst>
              <a:ext uri="{FF2B5EF4-FFF2-40B4-BE49-F238E27FC236}">
                <a16:creationId xmlns:a16="http://schemas.microsoft.com/office/drawing/2014/main" id="{CD1ADA55-4E51-35A1-0654-C4918F4A8D7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120</a:t>
            </a:fld>
            <a:endParaRPr lang="en-US" sz="900" dirty="0">
              <a:solidFill>
                <a:schemeClr val="tx2"/>
              </a:solidFill>
            </a:endParaRPr>
          </a:p>
        </p:txBody>
      </p:sp>
      <p:sp>
        <p:nvSpPr>
          <p:cNvPr id="4" name="Footer Placeholder 4">
            <a:extLst>
              <a:ext uri="{FF2B5EF4-FFF2-40B4-BE49-F238E27FC236}">
                <a16:creationId xmlns:a16="http://schemas.microsoft.com/office/drawing/2014/main" id="{BD01C5C6-99C7-8371-958E-55211BF0FC1C}"/>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Maintaining and Saving Financial Records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lnSpcReduction="10000"/>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Attach together all those documents that relate to a specific transaction</a:t>
            </a:r>
            <a:r>
              <a:rPr lang="en-US" sz="2200" dirty="0">
                <a:ea typeface="Open Sans" pitchFamily="34" charset="0"/>
                <a:cs typeface="Open Sans" pitchFamily="34" charset="0"/>
              </a:rPr>
              <a:t>. For instance, after a transaction with a supplier, the business should attach together all documents that relate to that transaction including the purchase order sent by the business to the supplier, the invoice sent by the supplier, the payment voucher, and the receipt obtain after paying the supplier. This way, the business can easily trace the flow of the transaction. </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err="1">
                <a:ea typeface="Open Sans" pitchFamily="34" charset="0"/>
                <a:cs typeface="Open Sans" pitchFamily="34" charset="0"/>
              </a:rPr>
              <a:t>Organise</a:t>
            </a:r>
            <a:r>
              <a:rPr lang="en-US" sz="2200" b="1" dirty="0">
                <a:ea typeface="Open Sans" pitchFamily="34" charset="0"/>
                <a:cs typeface="Open Sans" pitchFamily="34" charset="0"/>
              </a:rPr>
              <a:t> the documents into files and according to their category</a:t>
            </a:r>
            <a:r>
              <a:rPr lang="en-US" sz="2200" dirty="0">
                <a:ea typeface="Open Sans" pitchFamily="34" charset="0"/>
                <a:cs typeface="Open Sans" pitchFamily="34" charset="0"/>
              </a:rPr>
              <a:t>. Preferably, you should create a separate file for each client. Each file shall contain all of the documents that must be kept in relation to your transaction with that client. However, if you are keeping these files in physical storage, do not forget to </a:t>
            </a:r>
            <a:r>
              <a:rPr lang="en-US" sz="2200" dirty="0" err="1">
                <a:ea typeface="Open Sans" pitchFamily="34" charset="0"/>
                <a:cs typeface="Open Sans" pitchFamily="34" charset="0"/>
              </a:rPr>
              <a:t>organise</a:t>
            </a:r>
            <a:r>
              <a:rPr lang="en-US" sz="2200" dirty="0">
                <a:ea typeface="Open Sans" pitchFamily="34" charset="0"/>
                <a:cs typeface="Open Sans" pitchFamily="34" charset="0"/>
              </a:rPr>
              <a:t> the files alphabetically for easy access. </a:t>
            </a:r>
          </a:p>
        </p:txBody>
      </p:sp>
      <p:sp>
        <p:nvSpPr>
          <p:cNvPr id="3" name="Slide Number Placeholder 3">
            <a:extLst>
              <a:ext uri="{FF2B5EF4-FFF2-40B4-BE49-F238E27FC236}">
                <a16:creationId xmlns:a16="http://schemas.microsoft.com/office/drawing/2014/main" id="{3BD5740D-4380-F067-BF6E-BAC8F8AFD91B}"/>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121</a:t>
            </a:fld>
            <a:endParaRPr lang="en-US" sz="900" dirty="0">
              <a:solidFill>
                <a:schemeClr val="tx2"/>
              </a:solidFill>
            </a:endParaRPr>
          </a:p>
        </p:txBody>
      </p:sp>
      <p:sp>
        <p:nvSpPr>
          <p:cNvPr id="4" name="Footer Placeholder 4">
            <a:extLst>
              <a:ext uri="{FF2B5EF4-FFF2-40B4-BE49-F238E27FC236}">
                <a16:creationId xmlns:a16="http://schemas.microsoft.com/office/drawing/2014/main" id="{F190E0B9-581C-6302-409E-20C5488C6AD4}"/>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E1EEE1C-B657-4BC6-989D-D0291799C3D1}"/>
              </a:ext>
            </a:extLst>
          </p:cNvPr>
          <p:cNvSpPr/>
          <p:nvPr/>
        </p:nvSpPr>
        <p:spPr>
          <a:xfrm>
            <a:off x="0" y="6277768"/>
            <a:ext cx="9004300" cy="215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en-US" sz="1050" i="1" dirty="0">
                <a:solidFill>
                  <a:prstClr val="white"/>
                </a:solidFill>
              </a:rPr>
              <a:t>Manage Business Finances</a:t>
            </a:r>
            <a:endParaRPr lang="en-PH" sz="1050" i="1" dirty="0">
              <a:solidFill>
                <a:prstClr val="white"/>
              </a:solidFill>
            </a:endParaRPr>
          </a:p>
        </p:txBody>
      </p:sp>
      <p:sp>
        <p:nvSpPr>
          <p:cNvPr id="13" name="Title 12">
            <a:extLst>
              <a:ext uri="{FF2B5EF4-FFF2-40B4-BE49-F238E27FC236}">
                <a16:creationId xmlns:a16="http://schemas.microsoft.com/office/drawing/2014/main" id="{C20B1F4B-D3B6-4744-8D7D-D3BAD7E5178B}"/>
              </a:ext>
            </a:extLst>
          </p:cNvPr>
          <p:cNvSpPr>
            <a:spLocks noGrp="1"/>
          </p:cNvSpPr>
          <p:nvPr>
            <p:ph type="title"/>
          </p:nvPr>
        </p:nvSpPr>
        <p:spPr/>
        <p:txBody>
          <a:bodyPr>
            <a:normAutofit/>
          </a:bodyPr>
          <a:lstStyle/>
          <a:p>
            <a:r>
              <a:rPr lang="en-US" sz="3200" b="1" dirty="0">
                <a:solidFill>
                  <a:schemeClr val="tx1">
                    <a:lumMod val="85000"/>
                    <a:lumOff val="15000"/>
                  </a:schemeClr>
                </a:solidFill>
                <a:latin typeface="Arial" panose="020B0604020202020204" pitchFamily="34" charset="0"/>
                <a:ea typeface="Times New Roman" panose="02020603050405020304" pitchFamily="18" charset="0"/>
                <a:cs typeface="Times New Roman" panose="02020603050405020304" pitchFamily="18" charset="0"/>
              </a:rPr>
              <a:t>Maintaining and Saving Financial Records</a:t>
            </a:r>
          </a:p>
        </p:txBody>
      </p:sp>
      <p:sp>
        <p:nvSpPr>
          <p:cNvPr id="9" name="Content Placeholder 2">
            <a:extLst>
              <a:ext uri="{FF2B5EF4-FFF2-40B4-BE49-F238E27FC236}">
                <a16:creationId xmlns:a16="http://schemas.microsoft.com/office/drawing/2014/main" id="{895C3B4A-2A61-4C33-91CF-D9A7F7A3E900}"/>
              </a:ext>
            </a:extLst>
          </p:cNvPr>
          <p:cNvSpPr>
            <a:spLocks noGrp="1"/>
          </p:cNvSpPr>
          <p:nvPr>
            <p:ph idx="1"/>
          </p:nvPr>
        </p:nvSpPr>
        <p:spPr>
          <a:xfrm>
            <a:off x="838200" y="1825624"/>
            <a:ext cx="10515600" cy="4117975"/>
          </a:xfrm>
        </p:spPr>
        <p:txBody>
          <a:bodyPr vert="horz" lIns="91440" tIns="45720" rIns="91440" bIns="45720" rtlCol="0" anchor="ctr">
            <a:normAutofit/>
          </a:bodyPr>
          <a:lstStyle/>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Implement access controls</a:t>
            </a:r>
            <a:r>
              <a:rPr lang="en-US" sz="2200" dirty="0">
                <a:ea typeface="Open Sans" pitchFamily="34" charset="0"/>
                <a:cs typeface="Open Sans" pitchFamily="34" charset="0"/>
              </a:rPr>
              <a:t>. All financial records must be kept in secure storage. When keeping records in a filing cabinet, make sure that only </a:t>
            </a:r>
            <a:r>
              <a:rPr lang="en-US" sz="2200" dirty="0" err="1">
                <a:ea typeface="Open Sans" pitchFamily="34" charset="0"/>
                <a:cs typeface="Open Sans" pitchFamily="34" charset="0"/>
              </a:rPr>
              <a:t>authorised</a:t>
            </a:r>
            <a:r>
              <a:rPr lang="en-US" sz="2200" dirty="0">
                <a:ea typeface="Open Sans" pitchFamily="34" charset="0"/>
                <a:cs typeface="Open Sans" pitchFamily="34" charset="0"/>
              </a:rPr>
              <a:t> personnel can access that filing cabinet. If the business maintains digital copies of financial records, the folders where the documents are stored should be secured with pin codes.</a:t>
            </a:r>
          </a:p>
          <a:p>
            <a:pPr marL="795338" indent="-342900" algn="just">
              <a:lnSpc>
                <a:spcPct val="113000"/>
              </a:lnSpc>
              <a:spcBef>
                <a:spcPts val="600"/>
              </a:spcBef>
              <a:spcAft>
                <a:spcPts val="600"/>
              </a:spcAft>
              <a:buClr>
                <a:schemeClr val="accent2"/>
              </a:buClr>
              <a:buFont typeface="Courier New" pitchFamily="49" charset="0"/>
              <a:buChar char="o"/>
            </a:pPr>
            <a:r>
              <a:rPr lang="en-US" sz="2200" b="1" dirty="0">
                <a:ea typeface="Open Sans" pitchFamily="34" charset="0"/>
                <a:cs typeface="Open Sans" pitchFamily="34" charset="0"/>
              </a:rPr>
              <a:t>Protect your files from possible damages and losses</a:t>
            </a:r>
            <a:r>
              <a:rPr lang="en-US" sz="2200" dirty="0">
                <a:ea typeface="Open Sans" pitchFamily="34" charset="0"/>
                <a:cs typeface="Open Sans" pitchFamily="34" charset="0"/>
              </a:rPr>
              <a:t>. Make sure to generate back-up copies for your digitally stored documents. For files kept in physical storage, ensure that the storage is located in an area safe from floods, fire, theft, etc. </a:t>
            </a:r>
          </a:p>
        </p:txBody>
      </p:sp>
      <p:sp>
        <p:nvSpPr>
          <p:cNvPr id="3" name="Slide Number Placeholder 3">
            <a:extLst>
              <a:ext uri="{FF2B5EF4-FFF2-40B4-BE49-F238E27FC236}">
                <a16:creationId xmlns:a16="http://schemas.microsoft.com/office/drawing/2014/main" id="{02C992BC-EDB5-D932-B3D6-A6B3718B5CF2}"/>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122</a:t>
            </a:fld>
            <a:endParaRPr lang="en-US" sz="900" dirty="0">
              <a:solidFill>
                <a:schemeClr val="tx2"/>
              </a:solidFill>
            </a:endParaRPr>
          </a:p>
        </p:txBody>
      </p:sp>
      <p:sp>
        <p:nvSpPr>
          <p:cNvPr id="4" name="Footer Placeholder 4">
            <a:extLst>
              <a:ext uri="{FF2B5EF4-FFF2-40B4-BE49-F238E27FC236}">
                <a16:creationId xmlns:a16="http://schemas.microsoft.com/office/drawing/2014/main" id="{10BA8B82-E5AE-C3FF-D440-EDA8E074286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314009451"/>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9" name="Rectangle 71">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0" name="Freeform: Shape 73">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6E6E6"/>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6" name="Freeform: Shape 75">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C14A18A-1E30-47C7-BF6E-5E75D488C52A}"/>
              </a:ext>
            </a:extLst>
          </p:cNvPr>
          <p:cNvSpPr>
            <a:spLocks noGrp="1"/>
          </p:cNvSpPr>
          <p:nvPr>
            <p:ph type="title"/>
          </p:nvPr>
        </p:nvSpPr>
        <p:spPr>
          <a:xfrm>
            <a:off x="838200" y="253397"/>
            <a:ext cx="10515600" cy="1273233"/>
          </a:xfrm>
        </p:spPr>
        <p:txBody>
          <a:bodyPr>
            <a:normAutofit/>
          </a:bodyPr>
          <a:lstStyle/>
          <a:p>
            <a:r>
              <a:rPr lang="en-US" sz="4000" b="1" dirty="0">
                <a:latin typeface="+mn-lt"/>
              </a:rPr>
              <a:t>What have we learned?</a:t>
            </a:r>
            <a:endParaRPr lang="en-PH" sz="4000" dirty="0"/>
          </a:p>
        </p:txBody>
      </p:sp>
      <p:sp>
        <p:nvSpPr>
          <p:cNvPr id="78" name="Rectangle 77">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75BCBC-80AD-4BB5-B2F3-2A55BDDB08C4}"/>
              </a:ext>
            </a:extLst>
          </p:cNvPr>
          <p:cNvSpPr>
            <a:spLocks noGrp="1"/>
          </p:cNvSpPr>
          <p:nvPr>
            <p:ph idx="1"/>
          </p:nvPr>
        </p:nvSpPr>
        <p:spPr>
          <a:xfrm>
            <a:off x="838200" y="2478024"/>
            <a:ext cx="10515600" cy="3389375"/>
          </a:xfrm>
        </p:spPr>
        <p:txBody>
          <a:bodyPr anchor="t">
            <a:normAutofit/>
          </a:bodyPr>
          <a:lstStyle/>
          <a:p>
            <a:pPr marL="0" marR="64770" indent="0">
              <a:lnSpc>
                <a:spcPct val="114000"/>
              </a:lnSpc>
              <a:spcBef>
                <a:spcPts val="600"/>
              </a:spcBef>
              <a:spcAft>
                <a:spcPts val="600"/>
              </a:spcAft>
              <a:buNone/>
            </a:pPr>
            <a:r>
              <a:rPr lang="en-AU" sz="2200" b="1" dirty="0">
                <a:ea typeface="Open Sans" pitchFamily="34" charset="0"/>
                <a:cs typeface="Open Sans" pitchFamily="34" charset="0"/>
              </a:rPr>
              <a:t>In this part of the session, we have covered:</a:t>
            </a:r>
            <a:endParaRPr lang="en-AU" sz="2200" dirty="0">
              <a:ea typeface="Open Sans" pitchFamily="34" charset="0"/>
              <a:cs typeface="Open Sans" pitchFamily="34" charset="0"/>
            </a:endParaRPr>
          </a:p>
          <a:p>
            <a:pPr marL="533400" marR="60325" lvl="0" indent="-355600">
              <a:lnSpc>
                <a:spcPct val="114000"/>
              </a:lnSpc>
              <a:spcBef>
                <a:spcPts val="600"/>
              </a:spcBef>
              <a:spcAft>
                <a:spcPts val="600"/>
              </a:spcAft>
              <a:buClr>
                <a:schemeClr val="accent2"/>
              </a:buClr>
              <a:buFont typeface="Wingdings" pitchFamily="2" charset="2"/>
              <a:buChar char="ü"/>
            </a:pPr>
            <a:r>
              <a:rPr lang="en-US" sz="2200" dirty="0"/>
              <a:t>Identify requirements of the business</a:t>
            </a:r>
          </a:p>
          <a:p>
            <a:pPr marL="533400" marR="60325" lvl="0" indent="-355600">
              <a:lnSpc>
                <a:spcPct val="114000"/>
              </a:lnSpc>
              <a:spcBef>
                <a:spcPts val="600"/>
              </a:spcBef>
              <a:spcAft>
                <a:spcPts val="600"/>
              </a:spcAft>
              <a:buClr>
                <a:schemeClr val="accent2"/>
              </a:buClr>
              <a:buFont typeface="Wingdings" pitchFamily="2" charset="2"/>
              <a:buChar char="ü"/>
            </a:pPr>
            <a:r>
              <a:rPr lang="en-US" sz="2200" dirty="0"/>
              <a:t>Manage business finances</a:t>
            </a:r>
          </a:p>
          <a:p>
            <a:pPr marL="533400" marR="60325" lvl="0" indent="-355600">
              <a:lnSpc>
                <a:spcPct val="114000"/>
              </a:lnSpc>
              <a:spcBef>
                <a:spcPts val="600"/>
              </a:spcBef>
              <a:spcAft>
                <a:spcPts val="600"/>
              </a:spcAft>
              <a:buClr>
                <a:schemeClr val="accent2"/>
              </a:buClr>
              <a:buFont typeface="Wingdings" pitchFamily="2" charset="2"/>
              <a:buChar char="§"/>
            </a:pPr>
            <a:r>
              <a:rPr lang="en-US" sz="2200" dirty="0"/>
              <a:t>Process taxation, insurance and payments</a:t>
            </a:r>
          </a:p>
        </p:txBody>
      </p:sp>
      <p:sp>
        <p:nvSpPr>
          <p:cNvPr id="4" name="Slide Number Placeholder 3">
            <a:extLst>
              <a:ext uri="{FF2B5EF4-FFF2-40B4-BE49-F238E27FC236}">
                <a16:creationId xmlns:a16="http://schemas.microsoft.com/office/drawing/2014/main" id="{C65425E2-CFC9-7564-8A50-DE6ABBA478F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123</a:t>
            </a:fld>
            <a:endParaRPr lang="en-US" sz="900" dirty="0">
              <a:solidFill>
                <a:schemeClr val="tx2"/>
              </a:solidFill>
            </a:endParaRPr>
          </a:p>
        </p:txBody>
      </p:sp>
      <p:sp>
        <p:nvSpPr>
          <p:cNvPr id="6" name="Footer Placeholder 4">
            <a:extLst>
              <a:ext uri="{FF2B5EF4-FFF2-40B4-BE49-F238E27FC236}">
                <a16:creationId xmlns:a16="http://schemas.microsoft.com/office/drawing/2014/main" id="{E180035D-4FA8-54F5-07EA-A6AB7C9E1F8B}"/>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1667045328"/>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75BCBC-80AD-4BB5-B2F3-2A55BDDB08C4}"/>
              </a:ext>
            </a:extLst>
          </p:cNvPr>
          <p:cNvSpPr>
            <a:spLocks noGrp="1"/>
          </p:cNvSpPr>
          <p:nvPr>
            <p:ph idx="1"/>
          </p:nvPr>
        </p:nvSpPr>
        <p:spPr>
          <a:xfrm>
            <a:off x="838200" y="1620012"/>
            <a:ext cx="10515600" cy="3389375"/>
          </a:xfrm>
        </p:spPr>
        <p:txBody>
          <a:bodyPr anchor="b">
            <a:normAutofit/>
          </a:bodyPr>
          <a:lstStyle/>
          <a:p>
            <a:pPr marL="0" marR="64770" indent="0" algn="ctr">
              <a:spcBef>
                <a:spcPts val="600"/>
              </a:spcBef>
              <a:spcAft>
                <a:spcPts val="600"/>
              </a:spcAft>
              <a:buNone/>
            </a:pPr>
            <a:r>
              <a:rPr lang="en-PH" sz="2000" b="1" dirty="0">
                <a:solidFill>
                  <a:schemeClr val="bg1">
                    <a:lumMod val="65000"/>
                  </a:schemeClr>
                </a:solidFill>
                <a:ea typeface="Open Sans" pitchFamily="34" charset="0"/>
                <a:cs typeface="Open Sans" pitchFamily="34" charset="0"/>
              </a:rPr>
              <a:t>End of Part 2</a:t>
            </a:r>
            <a:endParaRPr lang="en-US" sz="2000" b="1" dirty="0">
              <a:solidFill>
                <a:schemeClr val="bg1">
                  <a:lumMod val="65000"/>
                </a:schemeClr>
              </a:solidFill>
              <a:highlight>
                <a:srgbClr val="FFFF00"/>
              </a:highlight>
              <a:ea typeface="Open Sans" pitchFamily="34" charset="0"/>
              <a:cs typeface="Open Sans" pitchFamily="34" charset="0"/>
            </a:endParaRPr>
          </a:p>
        </p:txBody>
      </p:sp>
      <p:sp>
        <p:nvSpPr>
          <p:cNvPr id="4" name="Slide Number Placeholder 3">
            <a:extLst>
              <a:ext uri="{FF2B5EF4-FFF2-40B4-BE49-F238E27FC236}">
                <a16:creationId xmlns:a16="http://schemas.microsoft.com/office/drawing/2014/main" id="{E34C0F26-A111-5DE5-022A-6EA8DE747FF5}"/>
              </a:ext>
            </a:extLst>
          </p:cNvPr>
          <p:cNvSpPr>
            <a:spLocks noGrp="1"/>
          </p:cNvSpPr>
          <p:nvPr>
            <p:ph type="sldNum" sz="quarter" idx="12"/>
          </p:nvPr>
        </p:nvSpPr>
        <p:spPr>
          <a:xfrm>
            <a:off x="9678312" y="6495691"/>
            <a:ext cx="2133600" cy="365125"/>
          </a:xfrm>
        </p:spPr>
        <p:txBody>
          <a:bodyPr/>
          <a:lstStyle/>
          <a:p>
            <a:fld id="{311F0ED5-B585-415B-815D-17B4DA9E6D08}" type="slidenum">
              <a:rPr lang="en-US" sz="900" smtClean="0">
                <a:solidFill>
                  <a:schemeClr val="tx2"/>
                </a:solidFill>
              </a:rPr>
              <a:t>124</a:t>
            </a:fld>
            <a:endParaRPr lang="en-US" sz="900" dirty="0">
              <a:solidFill>
                <a:schemeClr val="tx2"/>
              </a:solidFill>
            </a:endParaRPr>
          </a:p>
        </p:txBody>
      </p:sp>
      <p:sp>
        <p:nvSpPr>
          <p:cNvPr id="5" name="Footer Placeholder 4">
            <a:extLst>
              <a:ext uri="{FF2B5EF4-FFF2-40B4-BE49-F238E27FC236}">
                <a16:creationId xmlns:a16="http://schemas.microsoft.com/office/drawing/2014/main" id="{AE13A620-2AAB-6711-ECC0-DE39B6E55909}"/>
              </a:ext>
            </a:extLst>
          </p:cNvPr>
          <p:cNvSpPr>
            <a:spLocks noGrp="1"/>
          </p:cNvSpPr>
          <p:nvPr>
            <p:ph type="ftr" sz="quarter" idx="11"/>
          </p:nvPr>
        </p:nvSpPr>
        <p:spPr>
          <a:xfrm>
            <a:off x="39909" y="6496770"/>
            <a:ext cx="2895600" cy="365125"/>
          </a:xfrm>
        </p:spPr>
        <p:txBody>
          <a:bodyPr/>
          <a:lstStyle/>
          <a:p>
            <a:pPr algn="l"/>
            <a:r>
              <a:rPr lang="pl-PL" sz="900" dirty="0">
                <a:solidFill>
                  <a:schemeClr val="tx2"/>
                </a:solidFill>
              </a:rPr>
              <a:t>CSTC Pty Ltd (RTO #0699)</a:t>
            </a:r>
            <a:endParaRPr lang="en-US" sz="900" dirty="0">
              <a:solidFill>
                <a:schemeClr val="tx2"/>
              </a:solidFill>
            </a:endParaRPr>
          </a:p>
        </p:txBody>
      </p:sp>
    </p:spTree>
    <p:extLst>
      <p:ext uri="{BB962C8B-B14F-4D97-AF65-F5344CB8AC3E}">
        <p14:creationId xmlns:p14="http://schemas.microsoft.com/office/powerpoint/2010/main" val="2784569382"/>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4472C4"/>
      </a:accent1>
      <a:accent2>
        <a:srgbClr val="034A90"/>
      </a:accent2>
      <a:accent3>
        <a:srgbClr val="A5A5A5"/>
      </a:accent3>
      <a:accent4>
        <a:srgbClr val="D73329"/>
      </a:accent4>
      <a:accent5>
        <a:srgbClr val="5B9BD5"/>
      </a:accent5>
      <a:accent6>
        <a:srgbClr val="D73329"/>
      </a:accent6>
      <a:hlink>
        <a:srgbClr val="034A90"/>
      </a:hlink>
      <a:folHlink>
        <a:srgbClr val="034A9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Custom 6">
      <a:dk1>
        <a:sysClr val="windowText" lastClr="000000"/>
      </a:dk1>
      <a:lt1>
        <a:sysClr val="window" lastClr="FFFFFF"/>
      </a:lt1>
      <a:dk2>
        <a:srgbClr val="44546A"/>
      </a:dk2>
      <a:lt2>
        <a:srgbClr val="E7E6E6"/>
      </a:lt2>
      <a:accent1>
        <a:srgbClr val="4472C4"/>
      </a:accent1>
      <a:accent2>
        <a:srgbClr val="D73329"/>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Custom 1">
      <a:dk1>
        <a:sysClr val="windowText" lastClr="000000"/>
      </a:dk1>
      <a:lt1>
        <a:sysClr val="window" lastClr="FFFFFF"/>
      </a:lt1>
      <a:dk2>
        <a:srgbClr val="44546A"/>
      </a:dk2>
      <a:lt2>
        <a:srgbClr val="E7E6E6"/>
      </a:lt2>
      <a:accent1>
        <a:srgbClr val="4472C4"/>
      </a:accent1>
      <a:accent2>
        <a:srgbClr val="034A90"/>
      </a:accent2>
      <a:accent3>
        <a:srgbClr val="A5A5A5"/>
      </a:accent3>
      <a:accent4>
        <a:srgbClr val="D73329"/>
      </a:accent4>
      <a:accent5>
        <a:srgbClr val="5B9BD5"/>
      </a:accent5>
      <a:accent6>
        <a:srgbClr val="D73329"/>
      </a:accent6>
      <a:hlink>
        <a:srgbClr val="034A90"/>
      </a:hlink>
      <a:folHlink>
        <a:srgbClr val="034A9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B48A2E57C94144AAFAA4CA7407C607E" ma:contentTypeVersion="18" ma:contentTypeDescription="Create a new document." ma:contentTypeScope="" ma:versionID="988ee70c8ef0de177e0795bb6c880155">
  <xsd:schema xmlns:xsd="http://www.w3.org/2001/XMLSchema" xmlns:xs="http://www.w3.org/2001/XMLSchema" xmlns:p="http://schemas.microsoft.com/office/2006/metadata/properties" xmlns:ns1="http://schemas.microsoft.com/sharepoint/v3" xmlns:ns2="d76099e6-3a79-4c20-bfb8-d6d46c0c67f0" xmlns:ns3="6cecd733-34d5-425b-8041-9161b6f347cb" targetNamespace="http://schemas.microsoft.com/office/2006/metadata/properties" ma:root="true" ma:fieldsID="b50f85a3f9c755f71ce676c3a0e673d7" ns1:_="" ns2:_="" ns3:_="">
    <xsd:import namespace="http://schemas.microsoft.com/sharepoint/v3"/>
    <xsd:import namespace="d76099e6-3a79-4c20-bfb8-d6d46c0c67f0"/>
    <xsd:import namespace="6cecd733-34d5-425b-8041-9161b6f347cb"/>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Brief_x0020_description" minOccurs="0"/>
                <xsd:element ref="ns1:_ip_UnifiedCompliancePolicyProperties" minOccurs="0"/>
                <xsd:element ref="ns1:_ip_UnifiedCompliancePolicyUIAc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76099e6-3a79-4c20-bfb8-d6d46c0c67f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Brief_x0020_description" ma:index="20" nillable="true" ma:displayName="Brief description" ma:internalName="Brief_x0020_description">
      <xsd:simpleType>
        <xsd:restriction base="dms:Note">
          <xsd:maxLength value="255"/>
        </xsd:restrictio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7fbe4929-d8e5-4834-beec-be58b76c56ad"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6cecd733-34d5-425b-8041-9161b6f347cb"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53142db4-2704-4e72-b924-48986b8a8db7}" ma:internalName="TaxCatchAll" ma:showField="CatchAllData" ma:web="6cecd733-34d5-425b-8041-9161b6f347c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Brief_x0020_description xmlns="d76099e6-3a79-4c20-bfb8-d6d46c0c67f0" xsi:nil="true"/>
    <_ip_UnifiedCompliancePolicyUIAction xmlns="http://schemas.microsoft.com/sharepoint/v3" xsi:nil="true"/>
    <_ip_UnifiedCompliancePolicyProperties xmlns="http://schemas.microsoft.com/sharepoint/v3" xsi:nil="true"/>
    <lcf76f155ced4ddcb4097134ff3c332f xmlns="d76099e6-3a79-4c20-bfb8-d6d46c0c67f0">
      <Terms xmlns="http://schemas.microsoft.com/office/infopath/2007/PartnerControls"/>
    </lcf76f155ced4ddcb4097134ff3c332f>
    <TaxCatchAll xmlns="6cecd733-34d5-425b-8041-9161b6f347cb" xsi:nil="true"/>
  </documentManagement>
</p:properties>
</file>

<file path=customXml/itemProps1.xml><?xml version="1.0" encoding="utf-8"?>
<ds:datastoreItem xmlns:ds="http://schemas.openxmlformats.org/officeDocument/2006/customXml" ds:itemID="{9B229EFB-6C75-42DB-A179-188C3AC3AC6F}">
  <ds:schemaRefs>
    <ds:schemaRef ds:uri="http://schemas.microsoft.com/sharepoint/v3/contenttype/forms"/>
  </ds:schemaRefs>
</ds:datastoreItem>
</file>

<file path=customXml/itemProps2.xml><?xml version="1.0" encoding="utf-8"?>
<ds:datastoreItem xmlns:ds="http://schemas.openxmlformats.org/officeDocument/2006/customXml" ds:itemID="{423F76A5-6C1F-4487-A10F-BB2932E418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76099e6-3a79-4c20-bfb8-d6d46c0c67f0"/>
    <ds:schemaRef ds:uri="6cecd733-34d5-425b-8041-9161b6f347c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9DFF376-D503-4451-98A5-28499D684D0B}">
  <ds:schemaRefs>
    <ds:schemaRef ds:uri="http://schemas.microsoft.com/office/infopath/2007/PartnerControls"/>
    <ds:schemaRef ds:uri="9070b689-7605-479f-8804-a59ee445c744"/>
    <ds:schemaRef ds:uri="http://purl.org/dc/elements/1.1/"/>
    <ds:schemaRef ds:uri="http://schemas.microsoft.com/office/2006/metadata/properties"/>
    <ds:schemaRef ds:uri="6cecd733-34d5-425b-8041-9161b6f347cb"/>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 ds:uri="d76099e6-3a79-4c20-bfb8-d6d46c0c67f0"/>
    <ds:schemaRef ds:uri="http://schemas.microsoft.com/sharepoint/v3"/>
  </ds:schemaRefs>
</ds:datastoreItem>
</file>

<file path=docProps/app.xml><?xml version="1.0" encoding="utf-8"?>
<Properties xmlns="http://schemas.openxmlformats.org/officeDocument/2006/extended-properties" xmlns:vt="http://schemas.openxmlformats.org/officeDocument/2006/docPropsVTypes">
  <Template/>
  <TotalTime>1182</TotalTime>
  <Words>13093</Words>
  <Application>Microsoft Office PowerPoint</Application>
  <PresentationFormat>Widescreen</PresentationFormat>
  <Paragraphs>1263</Paragraphs>
  <Slides>124</Slides>
  <Notes>0</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124</vt:i4>
      </vt:variant>
    </vt:vector>
  </HeadingPairs>
  <TitlesOfParts>
    <vt:vector size="132" baseType="lpstr">
      <vt:lpstr>Arial</vt:lpstr>
      <vt:lpstr>Calibri</vt:lpstr>
      <vt:lpstr>Calibri Light</vt:lpstr>
      <vt:lpstr>Courier New</vt:lpstr>
      <vt:lpstr>Wingdings</vt:lpstr>
      <vt:lpstr>Office Theme</vt:lpstr>
      <vt:lpstr>3_Office Theme</vt:lpstr>
      <vt:lpstr>1_Office Theme</vt:lpstr>
      <vt:lpstr>Manage Business Finances</vt:lpstr>
      <vt:lpstr>Revenue streams</vt:lpstr>
      <vt:lpstr>Revenue streams</vt:lpstr>
      <vt:lpstr>Revenue streams</vt:lpstr>
      <vt:lpstr>Revenue streams</vt:lpstr>
      <vt:lpstr>Expenses</vt:lpstr>
      <vt:lpstr>Expenses</vt:lpstr>
      <vt:lpstr>Expenses</vt:lpstr>
      <vt:lpstr>Expenses</vt:lpstr>
      <vt:lpstr>Expenses</vt:lpstr>
      <vt:lpstr>Expenses</vt:lpstr>
      <vt:lpstr>Expenses</vt:lpstr>
      <vt:lpstr>Expenses</vt:lpstr>
      <vt:lpstr>Expenses</vt:lpstr>
      <vt:lpstr>Expenses</vt:lpstr>
      <vt:lpstr>Profit</vt:lpstr>
      <vt:lpstr>Profit</vt:lpstr>
      <vt:lpstr>Profit</vt:lpstr>
      <vt:lpstr>Case Study: Profit</vt:lpstr>
      <vt:lpstr>Project Costing</vt:lpstr>
      <vt:lpstr>Project Costing</vt:lpstr>
      <vt:lpstr>Project Costing</vt:lpstr>
      <vt:lpstr>Project Costing</vt:lpstr>
      <vt:lpstr>Overhead Allocation</vt:lpstr>
      <vt:lpstr>Overhead Allocation</vt:lpstr>
      <vt:lpstr>Overhead Allocation</vt:lpstr>
      <vt:lpstr>2.1 Review Project Budgets and Scheduled Progress Payments to Schedule Project Expenses Over the Life of the Project</vt:lpstr>
      <vt:lpstr>2.1 Review Project Budgets and Scheduled Progress Payments to Schedule Project Expenses Over the Life of the Project</vt:lpstr>
      <vt:lpstr>2.1 Review Project Budgets and Scheduled Progress Payments to Schedule Project Expenses Over the Life of the Project</vt:lpstr>
      <vt:lpstr>2.1 Review Project Budgets and Scheduled Progress Payments to Schedule Project Expenses Over the Life of the Project</vt:lpstr>
      <vt:lpstr>2.1 Review Project Budgets and Scheduled Progress Payments to Schedule Project Expenses Over the Life of the Project</vt:lpstr>
      <vt:lpstr>2.1 Review Project Budgets and Scheduled Progress Payments to Schedule Project Expenses Over the Life of the Project</vt:lpstr>
      <vt:lpstr>2.1 Review Project Budgets and Scheduled Progress Payments to Schedule Project Expenses Over the Life of the Project</vt:lpstr>
      <vt:lpstr>2.1 Review Project Budgets and Scheduled Progress Payments to Schedule Project Expenses Over the Life of the Project</vt:lpstr>
      <vt:lpstr>Progress Payments</vt:lpstr>
      <vt:lpstr>Progress Payments</vt:lpstr>
      <vt:lpstr>Contract Terms on Progress Payments</vt:lpstr>
      <vt:lpstr>Contract Terms on Progress Payments</vt:lpstr>
      <vt:lpstr>Laws on Progress Payments</vt:lpstr>
      <vt:lpstr>Scheduling</vt:lpstr>
      <vt:lpstr>How to Prepare a Construction Schedule</vt:lpstr>
      <vt:lpstr>Preparing and Setting up the Construction Schedule Template</vt:lpstr>
      <vt:lpstr>Preparing and Setting up the Construction Schedule Template</vt:lpstr>
      <vt:lpstr>Gathering Information</vt:lpstr>
      <vt:lpstr>Allocating Expenses</vt:lpstr>
      <vt:lpstr>Case Study: Allocating Expenses</vt:lpstr>
      <vt:lpstr>2.2 Manage Cash Flow, Pay Supplier and Contractor Invoices and Retain Taxation Records</vt:lpstr>
      <vt:lpstr>2.2.1 Manage Cash Flow</vt:lpstr>
      <vt:lpstr>Cash Flow Status Report</vt:lpstr>
      <vt:lpstr>Cash Flow Status Report</vt:lpstr>
      <vt:lpstr>Cash Flow Status Report</vt:lpstr>
      <vt:lpstr>Cash Flow Status Report</vt:lpstr>
      <vt:lpstr>Cash Flow Status Report</vt:lpstr>
      <vt:lpstr>Format and Structure of the Cash Flow Status Report</vt:lpstr>
      <vt:lpstr>Format and Structure of the Cash Flow Status Report</vt:lpstr>
      <vt:lpstr>Format and Structure of the Cash Flow Status Report</vt:lpstr>
      <vt:lpstr>Payment Claim</vt:lpstr>
      <vt:lpstr>Payment Schedule</vt:lpstr>
      <vt:lpstr>Receipt</vt:lpstr>
      <vt:lpstr>Statement of Cashflows</vt:lpstr>
      <vt:lpstr>2.2.2 Pay Contractors and Suppliers</vt:lpstr>
      <vt:lpstr>Review of Invoices Sent by the Contractors and Suppliers. </vt:lpstr>
      <vt:lpstr>Review of Invoices Sent by the Contractors and Suppliers. </vt:lpstr>
      <vt:lpstr>Review of Invoices Sent by the Contractors and Suppliers. </vt:lpstr>
      <vt:lpstr>Review of Invoices Sent by the Contractors and Suppliers. </vt:lpstr>
      <vt:lpstr>Secure Authorisations for Payments</vt:lpstr>
      <vt:lpstr>Secure Authorisations for Payments</vt:lpstr>
      <vt:lpstr>Secure Authorisations for Payments</vt:lpstr>
      <vt:lpstr>Pay Suppliers and Contractors</vt:lpstr>
      <vt:lpstr>Pay Suppliers and Contractors</vt:lpstr>
      <vt:lpstr>Secure Proof of Payment</vt:lpstr>
      <vt:lpstr>2.3 Manage Receipt of Revenue and Progress Payments, and Action Processes for Outstanding Debt</vt:lpstr>
      <vt:lpstr>2.3 Manage Receipt of Revenue and Progress Payments, and Action Processes for Outstanding Debt</vt:lpstr>
      <vt:lpstr>Invoicing</vt:lpstr>
      <vt:lpstr>Invoicing</vt:lpstr>
      <vt:lpstr>Invoicing</vt:lpstr>
      <vt:lpstr>Invoicing</vt:lpstr>
      <vt:lpstr>Types of Invoices</vt:lpstr>
      <vt:lpstr>Types of Invoices</vt:lpstr>
      <vt:lpstr>Invoices and Payment Claims</vt:lpstr>
      <vt:lpstr>Processing Payment Claims and Invoices</vt:lpstr>
      <vt:lpstr>Demanding Payments with Payment Claims and Invoices</vt:lpstr>
      <vt:lpstr>Demanding Payments with Payment Claims and Invoices</vt:lpstr>
      <vt:lpstr>Demanding Payments by Issuing Invoices that also Serve as Payment Claims</vt:lpstr>
      <vt:lpstr>Demanding Payments by Issuing Invoices that also Serve as Payment Claims</vt:lpstr>
      <vt:lpstr>Keeping Track of Progress Payments</vt:lpstr>
      <vt:lpstr>Importance of Keeping Track of Progress Payments</vt:lpstr>
      <vt:lpstr>Developing Your Own Tracker</vt:lpstr>
      <vt:lpstr>Developing Your Own Tracker</vt:lpstr>
      <vt:lpstr>Developing Your Own Tracker</vt:lpstr>
      <vt:lpstr>Developing Your Own Tracker</vt:lpstr>
      <vt:lpstr>Recovering Outstanding Debts</vt:lpstr>
      <vt:lpstr>Payment Methods</vt:lpstr>
      <vt:lpstr>Payment Methods</vt:lpstr>
      <vt:lpstr>2.4 Monitor Financial Health of the Business Regularly to Identify Potential Problems and Take Appropriate Actions</vt:lpstr>
      <vt:lpstr>Sales Calculations</vt:lpstr>
      <vt:lpstr>Sales Calculations</vt:lpstr>
      <vt:lpstr>Case Study: Sales Calculations</vt:lpstr>
      <vt:lpstr>Financial Ratios</vt:lpstr>
      <vt:lpstr>Financial Ratio Analysis</vt:lpstr>
      <vt:lpstr>Profit Ratio</vt:lpstr>
      <vt:lpstr>Profit Ratio</vt:lpstr>
      <vt:lpstr>Liquidity Ratio</vt:lpstr>
      <vt:lpstr>Liquidity Ratio</vt:lpstr>
      <vt:lpstr>Financing Ratio</vt:lpstr>
      <vt:lpstr>2.5 Introduce Options to Improve the Financial Position of the Business</vt:lpstr>
      <vt:lpstr>2.5 Introduce Options to Improve the Financial Position of the Business</vt:lpstr>
      <vt:lpstr>2.5 Introduce Options to Improve the Financial Position of the Business</vt:lpstr>
      <vt:lpstr>2.5 Introduce Options to Improve the Financial Position of the Business</vt:lpstr>
      <vt:lpstr>2.5 Introduce Options to Improve the Financial Position of the Business</vt:lpstr>
      <vt:lpstr>2.5 Introduce Options to Improve the Financial Position of the Business</vt:lpstr>
      <vt:lpstr>2.5 Introduce Options to Improve the Financial Position of the Business</vt:lpstr>
      <vt:lpstr>Recommendation Report</vt:lpstr>
      <vt:lpstr>2.6 Maintain and Save Accurate Financial Records</vt:lpstr>
      <vt:lpstr>2.6 Maintain and Save Accurate Financial Records</vt:lpstr>
      <vt:lpstr>Importance of Keeping Business Records for Taxation Purposes</vt:lpstr>
      <vt:lpstr>How Long Do You Need to Keep Business Records</vt:lpstr>
      <vt:lpstr>Five Recordkeeping Rules</vt:lpstr>
      <vt:lpstr>Five Recordkeeping Rules</vt:lpstr>
      <vt:lpstr>Maintaining and Saving Financial Records</vt:lpstr>
      <vt:lpstr>Maintaining and Saving Financial Records</vt:lpstr>
      <vt:lpstr>Maintaining and Saving Financial Records</vt:lpstr>
      <vt:lpstr>What have we learned?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TotalVET Training Resources</dc:creator>
  <cp:lastModifiedBy>Jonathan Curro</cp:lastModifiedBy>
  <cp:revision>99</cp:revision>
  <dcterms:created xsi:type="dcterms:W3CDTF">2020-09-30T05:05:23Z</dcterms:created>
  <dcterms:modified xsi:type="dcterms:W3CDTF">2022-09-27T01:09:46Z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0x0101005B48A2E57C94144AAFAA4CA7407C607E</vt:lpwstr>
  </property>
</Properties>
</file>