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ags/tag16.xml" ContentType="application/vnd.openxmlformats-officedocument.presentationml.tags+xml"/>
  <Override PartName="/ppt/tags/tag17.xml" ContentType="application/vnd.openxmlformats-officedocument.presentationml.tags+xml"/>
  <Override PartName="/ppt/theme/theme3.xml" ContentType="application/vnd.openxmlformats-officedocument.theme+xml"/>
  <Override PartName="/ppt/theme/theme4.xml" ContentType="application/vnd.openxmlformats-officedocument.theme+xml"/>
  <Override PartName="/ppt/tags/tag18.xml" ContentType="application/vnd.openxmlformats-officedocument.presentationml.tags+xml"/>
  <Override PartName="/ppt/tags/tag19.xml" ContentType="application/vnd.openxmlformats-officedocument.presentationml.tags+xml"/>
  <Override PartName="/ppt/notesSlides/notesSlide1.xml" ContentType="application/vnd.openxmlformats-officedocument.presentationml.notesSlide+xml"/>
  <Override PartName="/ppt/tags/tag20.xml" ContentType="application/vnd.openxmlformats-officedocument.presentationml.tags+xml"/>
  <Override PartName="/ppt/notesSlides/notesSlide2.xml" ContentType="application/vnd.openxmlformats-officedocument.presentationml.notesSlide+xml"/>
  <Override PartName="/ppt/tags/tag2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3.xml" ContentType="application/vnd.openxmlformats-officedocument.presentationml.notesSlide+xml"/>
  <Override PartName="/ppt/tags/tag34.xml" ContentType="application/vnd.openxmlformats-officedocument.presentationml.tags+xml"/>
  <Override PartName="/ppt/notesSlides/notesSlide4.xml" ContentType="application/vnd.openxmlformats-officedocument.presentationml.notesSlide+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5.xml" ContentType="application/vnd.openxmlformats-officedocument.presentationml.notesSlide+xml"/>
  <Override PartName="/ppt/tags/tag43.xml" ContentType="application/vnd.openxmlformats-officedocument.presentationml.tags+xml"/>
  <Override PartName="/ppt/notesSlides/notesSlide6.xml" ContentType="application/vnd.openxmlformats-officedocument.presentationml.notesSlide+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notesSlides/notesSlide7.xml" ContentType="application/vnd.openxmlformats-officedocument.presentationml.notesSlide+xml"/>
  <Override PartName="/ppt/tags/tag52.xml" ContentType="application/vnd.openxmlformats-officedocument.presentationml.tags+xml"/>
  <Override PartName="/ppt/notesSlides/notesSlide8.xml" ContentType="application/vnd.openxmlformats-officedocument.presentationml.notesSlide+xml"/>
  <Override PartName="/ppt/tags/tag53.xml" ContentType="application/vnd.openxmlformats-officedocument.presentationml.tags+xml"/>
  <Override PartName="/ppt/tags/tag54.xml" ContentType="application/vnd.openxmlformats-officedocument.presentationml.tags+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ags/tag55.xml" ContentType="application/vnd.openxmlformats-officedocument.presentationml.tags+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74" r:id="rId2"/>
  </p:sldMasterIdLst>
  <p:notesMasterIdLst>
    <p:notesMasterId r:id="rId47"/>
  </p:notesMasterIdLst>
  <p:handoutMasterIdLst>
    <p:handoutMasterId r:id="rId48"/>
  </p:handoutMasterIdLst>
  <p:sldIdLst>
    <p:sldId id="257" r:id="rId3"/>
    <p:sldId id="260" r:id="rId4"/>
    <p:sldId id="265" r:id="rId5"/>
    <p:sldId id="262" r:id="rId6"/>
    <p:sldId id="270" r:id="rId7"/>
    <p:sldId id="264" r:id="rId8"/>
    <p:sldId id="266" r:id="rId9"/>
    <p:sldId id="267" r:id="rId10"/>
    <p:sldId id="268" r:id="rId11"/>
    <p:sldId id="263" r:id="rId12"/>
    <p:sldId id="271" r:id="rId13"/>
    <p:sldId id="272" r:id="rId14"/>
    <p:sldId id="269" r:id="rId15"/>
    <p:sldId id="261" r:id="rId16"/>
    <p:sldId id="273" r:id="rId17"/>
    <p:sldId id="274" r:id="rId18"/>
    <p:sldId id="275" r:id="rId19"/>
    <p:sldId id="276" r:id="rId20"/>
    <p:sldId id="277" r:id="rId21"/>
    <p:sldId id="278" r:id="rId22"/>
    <p:sldId id="279" r:id="rId23"/>
    <p:sldId id="280" r:id="rId24"/>
    <p:sldId id="281" r:id="rId25"/>
    <p:sldId id="290" r:id="rId26"/>
    <p:sldId id="282" r:id="rId27"/>
    <p:sldId id="283" r:id="rId28"/>
    <p:sldId id="284" r:id="rId29"/>
    <p:sldId id="285" r:id="rId30"/>
    <p:sldId id="286" r:id="rId31"/>
    <p:sldId id="287" r:id="rId32"/>
    <p:sldId id="288" r:id="rId33"/>
    <p:sldId id="289"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Lst>
  <p:sldSz cx="9144000" cy="6858000" type="screen4x3"/>
  <p:notesSz cx="6858000" cy="9144000"/>
  <p:custDataLst>
    <p:tags r:id="rId49"/>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421" autoAdjust="0"/>
  </p:normalViewPr>
  <p:slideViewPr>
    <p:cSldViewPr snapToGrid="0" snapToObjects="1">
      <p:cViewPr varScale="1">
        <p:scale>
          <a:sx n="77" d="100"/>
          <a:sy n="77" d="100"/>
        </p:scale>
        <p:origin x="90" y="570"/>
      </p:cViewPr>
      <p:guideLst>
        <p:guide orient="horz" pos="2160"/>
        <p:guide pos="2880"/>
      </p:guideLst>
    </p:cSldViewPr>
  </p:slideViewPr>
  <p:notesTextViewPr>
    <p:cViewPr>
      <p:scale>
        <a:sx n="100" d="100"/>
        <a:sy n="100" d="100"/>
      </p:scale>
      <p:origin x="0" y="0"/>
    </p:cViewPr>
  </p:notesTextViewPr>
  <p:notesViewPr>
    <p:cSldViewPr snapToGrid="0" snapToObject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gs" Target="tags/tag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DFA5B8-B38D-47FD-A0A0-FB42485111FA}" type="doc">
      <dgm:prSet loTypeId="urn:microsoft.com/office/officeart/2005/8/layout/hierarchy5" loCatId="hierarchy" qsTypeId="urn:microsoft.com/office/officeart/2005/8/quickstyle/simple1" qsCatId="simple" csTypeId="urn:microsoft.com/office/officeart/2005/8/colors/accent0_3" csCatId="mainScheme" phldr="1"/>
      <dgm:spPr/>
      <dgm:t>
        <a:bodyPr/>
        <a:lstStyle/>
        <a:p>
          <a:endParaRPr lang="en-AU"/>
        </a:p>
      </dgm:t>
    </dgm:pt>
    <dgm:pt modelId="{ACC3CD33-397C-430D-A4DF-7979B0FC6D70}">
      <dgm:prSet phldrT="[Text]" custT="1"/>
      <dgm:spPr/>
      <dgm:t>
        <a:bodyPr/>
        <a:lstStyle/>
        <a:p>
          <a:pPr algn="l"/>
          <a:r>
            <a:rPr lang="en-AU" sz="900" dirty="0"/>
            <a:t>High compensation costs</a:t>
          </a:r>
        </a:p>
        <a:p>
          <a:pPr algn="l"/>
          <a:r>
            <a:rPr lang="en-AU" sz="900" dirty="0"/>
            <a:t>Medical claims</a:t>
          </a:r>
        </a:p>
        <a:p>
          <a:pPr algn="l"/>
          <a:r>
            <a:rPr lang="en-AU" sz="900" dirty="0"/>
            <a:t>Lost productivity time</a:t>
          </a:r>
        </a:p>
        <a:p>
          <a:pPr algn="l"/>
          <a:r>
            <a:rPr lang="en-AU" sz="900" dirty="0"/>
            <a:t>Poor productivity</a:t>
          </a:r>
        </a:p>
        <a:p>
          <a:pPr algn="l"/>
          <a:r>
            <a:rPr lang="en-AU" sz="900" dirty="0"/>
            <a:t>Inefficiency/ ineffectiveness</a:t>
          </a:r>
        </a:p>
        <a:p>
          <a:pPr algn="l"/>
          <a:r>
            <a:rPr lang="en-AU" sz="900" dirty="0"/>
            <a:t>High worker dissatisfaction</a:t>
          </a:r>
        </a:p>
        <a:p>
          <a:pPr algn="l"/>
          <a:r>
            <a:rPr lang="en-AU" sz="900" dirty="0"/>
            <a:t>Low job involvement</a:t>
          </a:r>
        </a:p>
      </dgm:t>
    </dgm:pt>
    <dgm:pt modelId="{F36B4748-9548-4969-AB72-BC2B928CB785}" type="parTrans" cxnId="{548C8654-A724-4AC0-8DF4-6AF75C53FB9D}">
      <dgm:prSet/>
      <dgm:spPr/>
      <dgm:t>
        <a:bodyPr/>
        <a:lstStyle/>
        <a:p>
          <a:endParaRPr lang="en-AU"/>
        </a:p>
      </dgm:t>
    </dgm:pt>
    <dgm:pt modelId="{0A29E035-5123-430C-9625-CAF073E8E149}" type="sibTrans" cxnId="{548C8654-A724-4AC0-8DF4-6AF75C53FB9D}">
      <dgm:prSet/>
      <dgm:spPr/>
      <dgm:t>
        <a:bodyPr/>
        <a:lstStyle/>
        <a:p>
          <a:endParaRPr lang="en-AU"/>
        </a:p>
      </dgm:t>
    </dgm:pt>
    <dgm:pt modelId="{B8D02CFC-0B59-4841-9E89-4726E2A7BF88}">
      <dgm:prSet phldrT="[Text]" custT="1"/>
      <dgm:spPr/>
      <dgm:t>
        <a:bodyPr/>
        <a:lstStyle/>
        <a:p>
          <a:r>
            <a:rPr lang="en-AU" sz="1000" dirty="0"/>
            <a:t>Physical- psychological</a:t>
          </a:r>
        </a:p>
      </dgm:t>
    </dgm:pt>
    <dgm:pt modelId="{6A871002-1A40-4F80-B615-DB5F2EB1EBB1}" type="parTrans" cxnId="{5664D044-D448-4184-BB8F-7C4B60375D85}">
      <dgm:prSet/>
      <dgm:spPr/>
      <dgm:t>
        <a:bodyPr/>
        <a:lstStyle/>
        <a:p>
          <a:endParaRPr lang="en-AU" dirty="0"/>
        </a:p>
      </dgm:t>
    </dgm:pt>
    <dgm:pt modelId="{AE62EE2A-AE46-4A02-A80B-941CE20856B3}" type="sibTrans" cxnId="{5664D044-D448-4184-BB8F-7C4B60375D85}">
      <dgm:prSet/>
      <dgm:spPr/>
      <dgm:t>
        <a:bodyPr/>
        <a:lstStyle/>
        <a:p>
          <a:endParaRPr lang="en-AU"/>
        </a:p>
      </dgm:t>
    </dgm:pt>
    <dgm:pt modelId="{68BAEFC3-13C5-4DAF-828D-6C9DBE5D1E6D}">
      <dgm:prSet phldrT="[Text]" custT="1"/>
      <dgm:spPr/>
      <dgm:t>
        <a:bodyPr/>
        <a:lstStyle/>
        <a:p>
          <a:r>
            <a:rPr lang="en-AU" sz="1000" dirty="0"/>
            <a:t>Accident</a:t>
          </a:r>
        </a:p>
      </dgm:t>
    </dgm:pt>
    <dgm:pt modelId="{B6B6C9C5-0866-4870-B911-BC93942155E2}" type="parTrans" cxnId="{B6B9925D-5D47-4239-A2F6-DD497E85EAC6}">
      <dgm:prSet/>
      <dgm:spPr/>
      <dgm:t>
        <a:bodyPr/>
        <a:lstStyle/>
        <a:p>
          <a:endParaRPr lang="en-AU" dirty="0"/>
        </a:p>
      </dgm:t>
    </dgm:pt>
    <dgm:pt modelId="{664483CF-01F8-4C96-A5AB-1C29A22561F1}" type="sibTrans" cxnId="{B6B9925D-5D47-4239-A2F6-DD497E85EAC6}">
      <dgm:prSet/>
      <dgm:spPr/>
      <dgm:t>
        <a:bodyPr/>
        <a:lstStyle/>
        <a:p>
          <a:endParaRPr lang="en-AU"/>
        </a:p>
      </dgm:t>
    </dgm:pt>
    <dgm:pt modelId="{7A5F7EC2-E3F4-45D1-A856-56C96EC6DDB5}">
      <dgm:prSet phldrT="[Text]" custT="1"/>
      <dgm:spPr/>
      <dgm:t>
        <a:bodyPr/>
        <a:lstStyle/>
        <a:p>
          <a:r>
            <a:rPr lang="en-AU" sz="1000" dirty="0"/>
            <a:t>Disease</a:t>
          </a:r>
        </a:p>
      </dgm:t>
    </dgm:pt>
    <dgm:pt modelId="{56BC04FC-E7DD-4E5F-94C5-04A7736F4D1E}" type="parTrans" cxnId="{4C05E8F3-0A55-4B29-947E-572CB52EF142}">
      <dgm:prSet/>
      <dgm:spPr/>
      <dgm:t>
        <a:bodyPr/>
        <a:lstStyle/>
        <a:p>
          <a:endParaRPr lang="en-AU" dirty="0"/>
        </a:p>
      </dgm:t>
    </dgm:pt>
    <dgm:pt modelId="{A3CBFA6A-D84E-4360-BA11-F909EBD1DF00}" type="sibTrans" cxnId="{4C05E8F3-0A55-4B29-947E-572CB52EF142}">
      <dgm:prSet/>
      <dgm:spPr/>
      <dgm:t>
        <a:bodyPr/>
        <a:lstStyle/>
        <a:p>
          <a:endParaRPr lang="en-AU"/>
        </a:p>
      </dgm:t>
    </dgm:pt>
    <dgm:pt modelId="{B3801B33-6A36-4AA1-AB5E-B468F5D05039}">
      <dgm:prSet phldrT="[Text]" custT="1"/>
      <dgm:spPr/>
      <dgm:t>
        <a:bodyPr/>
        <a:lstStyle/>
        <a:p>
          <a:r>
            <a:rPr lang="en-AU" sz="1000" dirty="0"/>
            <a:t>Socio-psychological</a:t>
          </a:r>
        </a:p>
      </dgm:t>
    </dgm:pt>
    <dgm:pt modelId="{F11A46E7-E1F7-4CED-8217-C6E430362F91}" type="parTrans" cxnId="{D50DE05A-BF59-433C-9C19-AA134A797DC0}">
      <dgm:prSet/>
      <dgm:spPr/>
      <dgm:t>
        <a:bodyPr/>
        <a:lstStyle/>
        <a:p>
          <a:endParaRPr lang="en-AU" dirty="0"/>
        </a:p>
      </dgm:t>
    </dgm:pt>
    <dgm:pt modelId="{C78ED367-3D3E-4A54-99BA-F1A5AA3A777C}" type="sibTrans" cxnId="{D50DE05A-BF59-433C-9C19-AA134A797DC0}">
      <dgm:prSet/>
      <dgm:spPr/>
      <dgm:t>
        <a:bodyPr/>
        <a:lstStyle/>
        <a:p>
          <a:endParaRPr lang="en-AU"/>
        </a:p>
      </dgm:t>
    </dgm:pt>
    <dgm:pt modelId="{F4BC1527-D30D-44DB-8B2B-BA255577B665}">
      <dgm:prSet phldrT="[Text]" custT="1"/>
      <dgm:spPr/>
      <dgm:t>
        <a:bodyPr/>
        <a:lstStyle/>
        <a:p>
          <a:r>
            <a:rPr lang="en-AU" sz="1000" dirty="0"/>
            <a:t>Low work life quality</a:t>
          </a:r>
        </a:p>
      </dgm:t>
    </dgm:pt>
    <dgm:pt modelId="{77982C71-6F89-42F6-8683-31C8021F52DF}" type="parTrans" cxnId="{2CA8C91F-4935-4003-A3FB-53D7AEB91EAE}">
      <dgm:prSet/>
      <dgm:spPr/>
      <dgm:t>
        <a:bodyPr/>
        <a:lstStyle/>
        <a:p>
          <a:endParaRPr lang="en-AU" dirty="0"/>
        </a:p>
      </dgm:t>
    </dgm:pt>
    <dgm:pt modelId="{A821262D-86B3-49DF-A6EC-5AA713B43CDE}" type="sibTrans" cxnId="{2CA8C91F-4935-4003-A3FB-53D7AEB91EAE}">
      <dgm:prSet/>
      <dgm:spPr/>
      <dgm:t>
        <a:bodyPr/>
        <a:lstStyle/>
        <a:p>
          <a:endParaRPr lang="en-AU"/>
        </a:p>
      </dgm:t>
    </dgm:pt>
    <dgm:pt modelId="{8A731B77-1C06-4C2F-85C3-45E7D40B55B2}">
      <dgm:prSet phldrT="[Text]"/>
      <dgm:spPr/>
      <dgm:t>
        <a:bodyPr/>
        <a:lstStyle/>
        <a:p>
          <a:r>
            <a:rPr lang="en-AU" b="1" smtClean="0"/>
            <a:t>Outcomes/ impacts</a:t>
          </a:r>
          <a:endParaRPr lang="en-AU" b="1" dirty="0"/>
        </a:p>
      </dgm:t>
    </dgm:pt>
    <dgm:pt modelId="{6F97C6CA-C274-4BCB-9C97-BCCF910504A3}" type="parTrans" cxnId="{3346A2FD-DBF0-4895-8091-1CB40610BF0F}">
      <dgm:prSet/>
      <dgm:spPr/>
      <dgm:t>
        <a:bodyPr/>
        <a:lstStyle/>
        <a:p>
          <a:endParaRPr lang="en-AU"/>
        </a:p>
      </dgm:t>
    </dgm:pt>
    <dgm:pt modelId="{60559DC1-58A1-4127-AD21-A22B049C353E}" type="sibTrans" cxnId="{3346A2FD-DBF0-4895-8091-1CB40610BF0F}">
      <dgm:prSet/>
      <dgm:spPr/>
      <dgm:t>
        <a:bodyPr/>
        <a:lstStyle/>
        <a:p>
          <a:endParaRPr lang="en-AU"/>
        </a:p>
      </dgm:t>
    </dgm:pt>
    <dgm:pt modelId="{2620BDE1-F429-4B32-93B9-446A97DCA1E9}">
      <dgm:prSet phldrT="[Text]"/>
      <dgm:spPr/>
      <dgm:t>
        <a:bodyPr/>
        <a:lstStyle/>
        <a:p>
          <a:r>
            <a:rPr lang="en-AU" b="1" smtClean="0"/>
            <a:t>Application</a:t>
          </a:r>
          <a:endParaRPr lang="en-AU" b="1" dirty="0"/>
        </a:p>
      </dgm:t>
    </dgm:pt>
    <dgm:pt modelId="{CEAFAA53-6D0C-4393-AFC5-896E9EFCDEA1}" type="parTrans" cxnId="{D7EBE9F6-6F0D-42B8-9C79-14E0BCB39B0C}">
      <dgm:prSet/>
      <dgm:spPr/>
      <dgm:t>
        <a:bodyPr/>
        <a:lstStyle/>
        <a:p>
          <a:endParaRPr lang="en-AU"/>
        </a:p>
      </dgm:t>
    </dgm:pt>
    <dgm:pt modelId="{CBB9CAA5-9004-403C-A7C6-596191424703}" type="sibTrans" cxnId="{D7EBE9F6-6F0D-42B8-9C79-14E0BCB39B0C}">
      <dgm:prSet/>
      <dgm:spPr/>
      <dgm:t>
        <a:bodyPr/>
        <a:lstStyle/>
        <a:p>
          <a:endParaRPr lang="en-AU"/>
        </a:p>
      </dgm:t>
    </dgm:pt>
    <dgm:pt modelId="{406F737C-F590-4DD8-8680-57706BC7BE34}">
      <dgm:prSet phldrT="[Text]"/>
      <dgm:spPr/>
      <dgm:t>
        <a:bodyPr/>
        <a:lstStyle/>
        <a:p>
          <a:r>
            <a:rPr lang="en-AU" b="1" dirty="0" smtClean="0"/>
            <a:t>Hazards</a:t>
          </a:r>
          <a:endParaRPr lang="en-AU" b="1" dirty="0"/>
        </a:p>
      </dgm:t>
    </dgm:pt>
    <dgm:pt modelId="{B3CAC2DD-12B5-43BD-A0F6-AA84FBBE8CFC}" type="parTrans" cxnId="{C6949990-E354-4606-B2F7-E5962AAC6F7D}">
      <dgm:prSet/>
      <dgm:spPr/>
      <dgm:t>
        <a:bodyPr/>
        <a:lstStyle/>
        <a:p>
          <a:endParaRPr lang="en-AU"/>
        </a:p>
      </dgm:t>
    </dgm:pt>
    <dgm:pt modelId="{CCF4F6E9-C866-4575-9FD1-F0BB52177321}" type="sibTrans" cxnId="{C6949990-E354-4606-B2F7-E5962AAC6F7D}">
      <dgm:prSet/>
      <dgm:spPr/>
      <dgm:t>
        <a:bodyPr/>
        <a:lstStyle/>
        <a:p>
          <a:endParaRPr lang="en-AU"/>
        </a:p>
      </dgm:t>
    </dgm:pt>
    <dgm:pt modelId="{D56BB10D-8FD5-4334-B04C-7C837C8D2F9E}">
      <dgm:prSet custT="1"/>
      <dgm:spPr/>
      <dgm:t>
        <a:bodyPr/>
        <a:lstStyle/>
        <a:p>
          <a:r>
            <a:rPr lang="en-AU" sz="1000" dirty="0"/>
            <a:t>Stress</a:t>
          </a:r>
        </a:p>
      </dgm:t>
    </dgm:pt>
    <dgm:pt modelId="{E877B386-C88D-4B15-9CC6-F8AC33CCF2D0}" type="parTrans" cxnId="{6F1F3275-CA58-481C-B6E7-DA5BDA13DC4C}">
      <dgm:prSet/>
      <dgm:spPr/>
      <dgm:t>
        <a:bodyPr/>
        <a:lstStyle/>
        <a:p>
          <a:endParaRPr lang="en-AU" dirty="0"/>
        </a:p>
      </dgm:t>
    </dgm:pt>
    <dgm:pt modelId="{8FD77F4F-3694-44D9-B022-963ED7A6FE21}" type="sibTrans" cxnId="{6F1F3275-CA58-481C-B6E7-DA5BDA13DC4C}">
      <dgm:prSet/>
      <dgm:spPr/>
      <dgm:t>
        <a:bodyPr/>
        <a:lstStyle/>
        <a:p>
          <a:endParaRPr lang="en-AU"/>
        </a:p>
      </dgm:t>
    </dgm:pt>
    <dgm:pt modelId="{E554BCE7-3AEC-46F3-9CCD-3F5431050AED}" type="pres">
      <dgm:prSet presAssocID="{CEDFA5B8-B38D-47FD-A0A0-FB42485111FA}" presName="mainComposite" presStyleCnt="0">
        <dgm:presLayoutVars>
          <dgm:chPref val="1"/>
          <dgm:dir val="rev"/>
          <dgm:animOne val="branch"/>
          <dgm:animLvl val="lvl"/>
          <dgm:resizeHandles val="exact"/>
        </dgm:presLayoutVars>
      </dgm:prSet>
      <dgm:spPr/>
      <dgm:t>
        <a:bodyPr/>
        <a:lstStyle/>
        <a:p>
          <a:endParaRPr lang="en-AU"/>
        </a:p>
      </dgm:t>
    </dgm:pt>
    <dgm:pt modelId="{F6DBFF1A-968D-4A6F-9D02-A4065A89FF93}" type="pres">
      <dgm:prSet presAssocID="{CEDFA5B8-B38D-47FD-A0A0-FB42485111FA}" presName="hierFlow" presStyleCnt="0"/>
      <dgm:spPr/>
      <dgm:t>
        <a:bodyPr/>
        <a:lstStyle/>
        <a:p>
          <a:endParaRPr lang="en-AU"/>
        </a:p>
      </dgm:t>
    </dgm:pt>
    <dgm:pt modelId="{53523817-2DD5-4B2A-8EFC-82CA0E2C9364}" type="pres">
      <dgm:prSet presAssocID="{CEDFA5B8-B38D-47FD-A0A0-FB42485111FA}" presName="firstBuf" presStyleCnt="0"/>
      <dgm:spPr/>
      <dgm:t>
        <a:bodyPr/>
        <a:lstStyle/>
        <a:p>
          <a:endParaRPr lang="en-AU"/>
        </a:p>
      </dgm:t>
    </dgm:pt>
    <dgm:pt modelId="{8AEC2939-FBB3-4C1D-9FBF-A207B5069009}" type="pres">
      <dgm:prSet presAssocID="{CEDFA5B8-B38D-47FD-A0A0-FB42485111FA}" presName="hierChild1" presStyleCnt="0">
        <dgm:presLayoutVars>
          <dgm:chPref val="1"/>
          <dgm:animOne val="branch"/>
          <dgm:animLvl val="lvl"/>
        </dgm:presLayoutVars>
      </dgm:prSet>
      <dgm:spPr/>
      <dgm:t>
        <a:bodyPr/>
        <a:lstStyle/>
        <a:p>
          <a:endParaRPr lang="en-AU"/>
        </a:p>
      </dgm:t>
    </dgm:pt>
    <dgm:pt modelId="{C2924CE9-928D-4459-B496-1B549DC748F0}" type="pres">
      <dgm:prSet presAssocID="{ACC3CD33-397C-430D-A4DF-7979B0FC6D70}" presName="Name17" presStyleCnt="0"/>
      <dgm:spPr/>
      <dgm:t>
        <a:bodyPr/>
        <a:lstStyle/>
        <a:p>
          <a:endParaRPr lang="en-AU"/>
        </a:p>
      </dgm:t>
    </dgm:pt>
    <dgm:pt modelId="{689F1BEE-7922-4D4D-9605-9FB12611B95C}" type="pres">
      <dgm:prSet presAssocID="{ACC3CD33-397C-430D-A4DF-7979B0FC6D70}" presName="level1Shape" presStyleLbl="node0" presStyleIdx="0" presStyleCnt="1" custScaleY="464702">
        <dgm:presLayoutVars>
          <dgm:chPref val="3"/>
        </dgm:presLayoutVars>
      </dgm:prSet>
      <dgm:spPr/>
      <dgm:t>
        <a:bodyPr/>
        <a:lstStyle/>
        <a:p>
          <a:endParaRPr lang="en-AU"/>
        </a:p>
      </dgm:t>
    </dgm:pt>
    <dgm:pt modelId="{921238E1-93C1-457A-9872-F5FDEB844168}" type="pres">
      <dgm:prSet presAssocID="{ACC3CD33-397C-430D-A4DF-7979B0FC6D70}" presName="hierChild2" presStyleCnt="0"/>
      <dgm:spPr/>
      <dgm:t>
        <a:bodyPr/>
        <a:lstStyle/>
        <a:p>
          <a:endParaRPr lang="en-AU"/>
        </a:p>
      </dgm:t>
    </dgm:pt>
    <dgm:pt modelId="{D8D18130-955A-415B-AC7C-32B32E097D80}" type="pres">
      <dgm:prSet presAssocID="{6A871002-1A40-4F80-B615-DB5F2EB1EBB1}" presName="Name25" presStyleLbl="parChTrans1D2" presStyleIdx="0" presStyleCnt="2"/>
      <dgm:spPr/>
      <dgm:t>
        <a:bodyPr/>
        <a:lstStyle/>
        <a:p>
          <a:endParaRPr lang="en-AU"/>
        </a:p>
      </dgm:t>
    </dgm:pt>
    <dgm:pt modelId="{5094FBF1-6A91-4722-A5D6-7303263B4845}" type="pres">
      <dgm:prSet presAssocID="{6A871002-1A40-4F80-B615-DB5F2EB1EBB1}" presName="connTx" presStyleLbl="parChTrans1D2" presStyleIdx="0" presStyleCnt="2"/>
      <dgm:spPr/>
      <dgm:t>
        <a:bodyPr/>
        <a:lstStyle/>
        <a:p>
          <a:endParaRPr lang="en-AU"/>
        </a:p>
      </dgm:t>
    </dgm:pt>
    <dgm:pt modelId="{AECCBB0E-100F-4D10-B44C-065E90C7D355}" type="pres">
      <dgm:prSet presAssocID="{B8D02CFC-0B59-4841-9E89-4726E2A7BF88}" presName="Name30" presStyleCnt="0"/>
      <dgm:spPr/>
      <dgm:t>
        <a:bodyPr/>
        <a:lstStyle/>
        <a:p>
          <a:endParaRPr lang="en-AU"/>
        </a:p>
      </dgm:t>
    </dgm:pt>
    <dgm:pt modelId="{B62FFDD0-7EBC-4E0D-A7F8-B998B2A36BCD}" type="pres">
      <dgm:prSet presAssocID="{B8D02CFC-0B59-4841-9E89-4726E2A7BF88}" presName="level2Shape" presStyleLbl="node2" presStyleIdx="0" presStyleCnt="2"/>
      <dgm:spPr/>
      <dgm:t>
        <a:bodyPr/>
        <a:lstStyle/>
        <a:p>
          <a:endParaRPr lang="en-AU"/>
        </a:p>
      </dgm:t>
    </dgm:pt>
    <dgm:pt modelId="{AC1DC867-1D54-43DF-8F87-C09BDA47EB7B}" type="pres">
      <dgm:prSet presAssocID="{B8D02CFC-0B59-4841-9E89-4726E2A7BF88}" presName="hierChild3" presStyleCnt="0"/>
      <dgm:spPr/>
      <dgm:t>
        <a:bodyPr/>
        <a:lstStyle/>
        <a:p>
          <a:endParaRPr lang="en-AU"/>
        </a:p>
      </dgm:t>
    </dgm:pt>
    <dgm:pt modelId="{2280A2A3-21FE-4FB7-ABA7-43D3E154BBCB}" type="pres">
      <dgm:prSet presAssocID="{B6B6C9C5-0866-4870-B911-BC93942155E2}" presName="Name25" presStyleLbl="parChTrans1D3" presStyleIdx="0" presStyleCnt="4"/>
      <dgm:spPr/>
      <dgm:t>
        <a:bodyPr/>
        <a:lstStyle/>
        <a:p>
          <a:endParaRPr lang="en-AU"/>
        </a:p>
      </dgm:t>
    </dgm:pt>
    <dgm:pt modelId="{2D286279-5AB0-475C-BAD5-38CFED25CF51}" type="pres">
      <dgm:prSet presAssocID="{B6B6C9C5-0866-4870-B911-BC93942155E2}" presName="connTx" presStyleLbl="parChTrans1D3" presStyleIdx="0" presStyleCnt="4"/>
      <dgm:spPr/>
      <dgm:t>
        <a:bodyPr/>
        <a:lstStyle/>
        <a:p>
          <a:endParaRPr lang="en-AU"/>
        </a:p>
      </dgm:t>
    </dgm:pt>
    <dgm:pt modelId="{5353DCB2-223D-42F8-BF6A-65904712889B}" type="pres">
      <dgm:prSet presAssocID="{68BAEFC3-13C5-4DAF-828D-6C9DBE5D1E6D}" presName="Name30" presStyleCnt="0"/>
      <dgm:spPr/>
      <dgm:t>
        <a:bodyPr/>
        <a:lstStyle/>
        <a:p>
          <a:endParaRPr lang="en-AU"/>
        </a:p>
      </dgm:t>
    </dgm:pt>
    <dgm:pt modelId="{D51BAC7A-CF7C-40AF-A7E3-DF8917B44294}" type="pres">
      <dgm:prSet presAssocID="{68BAEFC3-13C5-4DAF-828D-6C9DBE5D1E6D}" presName="level2Shape" presStyleLbl="node3" presStyleIdx="0" presStyleCnt="4"/>
      <dgm:spPr/>
      <dgm:t>
        <a:bodyPr/>
        <a:lstStyle/>
        <a:p>
          <a:endParaRPr lang="en-AU"/>
        </a:p>
      </dgm:t>
    </dgm:pt>
    <dgm:pt modelId="{F8FC5E59-B7F9-4C0D-A08A-451CC6F69DF5}" type="pres">
      <dgm:prSet presAssocID="{68BAEFC3-13C5-4DAF-828D-6C9DBE5D1E6D}" presName="hierChild3" presStyleCnt="0"/>
      <dgm:spPr/>
      <dgm:t>
        <a:bodyPr/>
        <a:lstStyle/>
        <a:p>
          <a:endParaRPr lang="en-AU"/>
        </a:p>
      </dgm:t>
    </dgm:pt>
    <dgm:pt modelId="{3E24AE16-25C6-4A77-9E58-C1924A28CC44}" type="pres">
      <dgm:prSet presAssocID="{56BC04FC-E7DD-4E5F-94C5-04A7736F4D1E}" presName="Name25" presStyleLbl="parChTrans1D3" presStyleIdx="1" presStyleCnt="4"/>
      <dgm:spPr/>
      <dgm:t>
        <a:bodyPr/>
        <a:lstStyle/>
        <a:p>
          <a:endParaRPr lang="en-AU"/>
        </a:p>
      </dgm:t>
    </dgm:pt>
    <dgm:pt modelId="{B9A44D23-1489-4A51-A8DE-D8E3682DA962}" type="pres">
      <dgm:prSet presAssocID="{56BC04FC-E7DD-4E5F-94C5-04A7736F4D1E}" presName="connTx" presStyleLbl="parChTrans1D3" presStyleIdx="1" presStyleCnt="4"/>
      <dgm:spPr/>
      <dgm:t>
        <a:bodyPr/>
        <a:lstStyle/>
        <a:p>
          <a:endParaRPr lang="en-AU"/>
        </a:p>
      </dgm:t>
    </dgm:pt>
    <dgm:pt modelId="{220D5FD1-5BF7-4041-A1D8-093788FB2C13}" type="pres">
      <dgm:prSet presAssocID="{7A5F7EC2-E3F4-45D1-A856-56C96EC6DDB5}" presName="Name30" presStyleCnt="0"/>
      <dgm:spPr/>
      <dgm:t>
        <a:bodyPr/>
        <a:lstStyle/>
        <a:p>
          <a:endParaRPr lang="en-AU"/>
        </a:p>
      </dgm:t>
    </dgm:pt>
    <dgm:pt modelId="{61BAA1C7-E7BA-4387-B458-B74E4FF89FE9}" type="pres">
      <dgm:prSet presAssocID="{7A5F7EC2-E3F4-45D1-A856-56C96EC6DDB5}" presName="level2Shape" presStyleLbl="node3" presStyleIdx="1" presStyleCnt="4"/>
      <dgm:spPr/>
      <dgm:t>
        <a:bodyPr/>
        <a:lstStyle/>
        <a:p>
          <a:endParaRPr lang="en-AU"/>
        </a:p>
      </dgm:t>
    </dgm:pt>
    <dgm:pt modelId="{54F7C0F0-FA3D-4235-9938-C95F69D25762}" type="pres">
      <dgm:prSet presAssocID="{7A5F7EC2-E3F4-45D1-A856-56C96EC6DDB5}" presName="hierChild3" presStyleCnt="0"/>
      <dgm:spPr/>
      <dgm:t>
        <a:bodyPr/>
        <a:lstStyle/>
        <a:p>
          <a:endParaRPr lang="en-AU"/>
        </a:p>
      </dgm:t>
    </dgm:pt>
    <dgm:pt modelId="{49F0669A-9D7E-4B25-8382-910DF32A7DCE}" type="pres">
      <dgm:prSet presAssocID="{F11A46E7-E1F7-4CED-8217-C6E430362F91}" presName="Name25" presStyleLbl="parChTrans1D2" presStyleIdx="1" presStyleCnt="2"/>
      <dgm:spPr/>
      <dgm:t>
        <a:bodyPr/>
        <a:lstStyle/>
        <a:p>
          <a:endParaRPr lang="en-AU"/>
        </a:p>
      </dgm:t>
    </dgm:pt>
    <dgm:pt modelId="{90EE6D60-F250-4ADC-8233-BE6C6B4F4A06}" type="pres">
      <dgm:prSet presAssocID="{F11A46E7-E1F7-4CED-8217-C6E430362F91}" presName="connTx" presStyleLbl="parChTrans1D2" presStyleIdx="1" presStyleCnt="2"/>
      <dgm:spPr/>
      <dgm:t>
        <a:bodyPr/>
        <a:lstStyle/>
        <a:p>
          <a:endParaRPr lang="en-AU"/>
        </a:p>
      </dgm:t>
    </dgm:pt>
    <dgm:pt modelId="{15D702D7-3854-4B6D-8401-696F60AA3EFF}" type="pres">
      <dgm:prSet presAssocID="{B3801B33-6A36-4AA1-AB5E-B468F5D05039}" presName="Name30" presStyleCnt="0"/>
      <dgm:spPr/>
      <dgm:t>
        <a:bodyPr/>
        <a:lstStyle/>
        <a:p>
          <a:endParaRPr lang="en-AU"/>
        </a:p>
      </dgm:t>
    </dgm:pt>
    <dgm:pt modelId="{6FBCE5B9-CDC1-42A3-B4DC-50664C1C5251}" type="pres">
      <dgm:prSet presAssocID="{B3801B33-6A36-4AA1-AB5E-B468F5D05039}" presName="level2Shape" presStyleLbl="node2" presStyleIdx="1" presStyleCnt="2"/>
      <dgm:spPr/>
      <dgm:t>
        <a:bodyPr/>
        <a:lstStyle/>
        <a:p>
          <a:endParaRPr lang="en-AU"/>
        </a:p>
      </dgm:t>
    </dgm:pt>
    <dgm:pt modelId="{4B502B12-ABFD-454D-B80D-4BD9D67C312F}" type="pres">
      <dgm:prSet presAssocID="{B3801B33-6A36-4AA1-AB5E-B468F5D05039}" presName="hierChild3" presStyleCnt="0"/>
      <dgm:spPr/>
      <dgm:t>
        <a:bodyPr/>
        <a:lstStyle/>
        <a:p>
          <a:endParaRPr lang="en-AU"/>
        </a:p>
      </dgm:t>
    </dgm:pt>
    <dgm:pt modelId="{5B31834D-DD00-4833-8441-1C7C323D372B}" type="pres">
      <dgm:prSet presAssocID="{77982C71-6F89-42F6-8683-31C8021F52DF}" presName="Name25" presStyleLbl="parChTrans1D3" presStyleIdx="2" presStyleCnt="4"/>
      <dgm:spPr/>
      <dgm:t>
        <a:bodyPr/>
        <a:lstStyle/>
        <a:p>
          <a:endParaRPr lang="en-AU"/>
        </a:p>
      </dgm:t>
    </dgm:pt>
    <dgm:pt modelId="{6DFC7818-2CD4-4FFD-ADE8-D84859E7ACD7}" type="pres">
      <dgm:prSet presAssocID="{77982C71-6F89-42F6-8683-31C8021F52DF}" presName="connTx" presStyleLbl="parChTrans1D3" presStyleIdx="2" presStyleCnt="4"/>
      <dgm:spPr/>
      <dgm:t>
        <a:bodyPr/>
        <a:lstStyle/>
        <a:p>
          <a:endParaRPr lang="en-AU"/>
        </a:p>
      </dgm:t>
    </dgm:pt>
    <dgm:pt modelId="{2A8C5643-B8BB-40B4-9D03-CE2122133C13}" type="pres">
      <dgm:prSet presAssocID="{F4BC1527-D30D-44DB-8B2B-BA255577B665}" presName="Name30" presStyleCnt="0"/>
      <dgm:spPr/>
      <dgm:t>
        <a:bodyPr/>
        <a:lstStyle/>
        <a:p>
          <a:endParaRPr lang="en-AU"/>
        </a:p>
      </dgm:t>
    </dgm:pt>
    <dgm:pt modelId="{61355ECF-D793-43F6-BE25-6A4B017EB52F}" type="pres">
      <dgm:prSet presAssocID="{F4BC1527-D30D-44DB-8B2B-BA255577B665}" presName="level2Shape" presStyleLbl="node3" presStyleIdx="2" presStyleCnt="4"/>
      <dgm:spPr/>
      <dgm:t>
        <a:bodyPr/>
        <a:lstStyle/>
        <a:p>
          <a:endParaRPr lang="en-AU"/>
        </a:p>
      </dgm:t>
    </dgm:pt>
    <dgm:pt modelId="{6E4FC529-4550-484B-8526-B6FDCE2DAADD}" type="pres">
      <dgm:prSet presAssocID="{F4BC1527-D30D-44DB-8B2B-BA255577B665}" presName="hierChild3" presStyleCnt="0"/>
      <dgm:spPr/>
      <dgm:t>
        <a:bodyPr/>
        <a:lstStyle/>
        <a:p>
          <a:endParaRPr lang="en-AU"/>
        </a:p>
      </dgm:t>
    </dgm:pt>
    <dgm:pt modelId="{FF993D84-3F58-4182-BB2F-AD4A8F359E04}" type="pres">
      <dgm:prSet presAssocID="{E877B386-C88D-4B15-9CC6-F8AC33CCF2D0}" presName="Name25" presStyleLbl="parChTrans1D3" presStyleIdx="3" presStyleCnt="4"/>
      <dgm:spPr/>
      <dgm:t>
        <a:bodyPr/>
        <a:lstStyle/>
        <a:p>
          <a:endParaRPr lang="en-AU"/>
        </a:p>
      </dgm:t>
    </dgm:pt>
    <dgm:pt modelId="{04478582-C835-4FEB-8369-F07F3D02D6D4}" type="pres">
      <dgm:prSet presAssocID="{E877B386-C88D-4B15-9CC6-F8AC33CCF2D0}" presName="connTx" presStyleLbl="parChTrans1D3" presStyleIdx="3" presStyleCnt="4"/>
      <dgm:spPr/>
      <dgm:t>
        <a:bodyPr/>
        <a:lstStyle/>
        <a:p>
          <a:endParaRPr lang="en-AU"/>
        </a:p>
      </dgm:t>
    </dgm:pt>
    <dgm:pt modelId="{EED6EBEF-0640-4757-9B8B-BBF8E955C86C}" type="pres">
      <dgm:prSet presAssocID="{D56BB10D-8FD5-4334-B04C-7C837C8D2F9E}" presName="Name30" presStyleCnt="0"/>
      <dgm:spPr/>
      <dgm:t>
        <a:bodyPr/>
        <a:lstStyle/>
        <a:p>
          <a:endParaRPr lang="en-AU"/>
        </a:p>
      </dgm:t>
    </dgm:pt>
    <dgm:pt modelId="{D14DDBAB-CE2D-4550-8D88-99C9CFB8CD44}" type="pres">
      <dgm:prSet presAssocID="{D56BB10D-8FD5-4334-B04C-7C837C8D2F9E}" presName="level2Shape" presStyleLbl="node3" presStyleIdx="3" presStyleCnt="4"/>
      <dgm:spPr/>
      <dgm:t>
        <a:bodyPr/>
        <a:lstStyle/>
        <a:p>
          <a:endParaRPr lang="en-AU"/>
        </a:p>
      </dgm:t>
    </dgm:pt>
    <dgm:pt modelId="{723B3081-DD1C-4942-881B-36714A7F1CE3}" type="pres">
      <dgm:prSet presAssocID="{D56BB10D-8FD5-4334-B04C-7C837C8D2F9E}" presName="hierChild3" presStyleCnt="0"/>
      <dgm:spPr/>
      <dgm:t>
        <a:bodyPr/>
        <a:lstStyle/>
        <a:p>
          <a:endParaRPr lang="en-AU"/>
        </a:p>
      </dgm:t>
    </dgm:pt>
    <dgm:pt modelId="{4010845A-7018-4EDB-8720-BFB4412E478E}" type="pres">
      <dgm:prSet presAssocID="{CEDFA5B8-B38D-47FD-A0A0-FB42485111FA}" presName="bgShapesFlow" presStyleCnt="0"/>
      <dgm:spPr/>
      <dgm:t>
        <a:bodyPr/>
        <a:lstStyle/>
        <a:p>
          <a:endParaRPr lang="en-AU"/>
        </a:p>
      </dgm:t>
    </dgm:pt>
    <dgm:pt modelId="{A251A404-D688-4627-BF78-6C4053B91BAB}" type="pres">
      <dgm:prSet presAssocID="{8A731B77-1C06-4C2F-85C3-45E7D40B55B2}" presName="rectComp" presStyleCnt="0"/>
      <dgm:spPr/>
      <dgm:t>
        <a:bodyPr/>
        <a:lstStyle/>
        <a:p>
          <a:endParaRPr lang="en-AU"/>
        </a:p>
      </dgm:t>
    </dgm:pt>
    <dgm:pt modelId="{1530ED75-8A5E-4133-B49D-33B079A2FF88}" type="pres">
      <dgm:prSet presAssocID="{8A731B77-1C06-4C2F-85C3-45E7D40B55B2}" presName="bgRect" presStyleLbl="bgShp" presStyleIdx="0" presStyleCnt="3"/>
      <dgm:spPr/>
      <dgm:t>
        <a:bodyPr/>
        <a:lstStyle/>
        <a:p>
          <a:endParaRPr lang="en-AU"/>
        </a:p>
      </dgm:t>
    </dgm:pt>
    <dgm:pt modelId="{E8825626-9A12-443A-ACB4-5FBD875EB4B6}" type="pres">
      <dgm:prSet presAssocID="{8A731B77-1C06-4C2F-85C3-45E7D40B55B2}" presName="bgRectTx" presStyleLbl="bgShp" presStyleIdx="0" presStyleCnt="3">
        <dgm:presLayoutVars>
          <dgm:bulletEnabled val="1"/>
        </dgm:presLayoutVars>
      </dgm:prSet>
      <dgm:spPr/>
      <dgm:t>
        <a:bodyPr/>
        <a:lstStyle/>
        <a:p>
          <a:endParaRPr lang="en-AU"/>
        </a:p>
      </dgm:t>
    </dgm:pt>
    <dgm:pt modelId="{4DE67956-0F3D-4F66-BC54-A0B45FD2E71B}" type="pres">
      <dgm:prSet presAssocID="{8A731B77-1C06-4C2F-85C3-45E7D40B55B2}" presName="spComp" presStyleCnt="0"/>
      <dgm:spPr/>
      <dgm:t>
        <a:bodyPr/>
        <a:lstStyle/>
        <a:p>
          <a:endParaRPr lang="en-AU"/>
        </a:p>
      </dgm:t>
    </dgm:pt>
    <dgm:pt modelId="{E37AFD7A-B965-4266-A278-901DCFFF84D2}" type="pres">
      <dgm:prSet presAssocID="{8A731B77-1C06-4C2F-85C3-45E7D40B55B2}" presName="hSp" presStyleCnt="0"/>
      <dgm:spPr/>
      <dgm:t>
        <a:bodyPr/>
        <a:lstStyle/>
        <a:p>
          <a:endParaRPr lang="en-AU"/>
        </a:p>
      </dgm:t>
    </dgm:pt>
    <dgm:pt modelId="{7A7BCA07-E514-4151-813C-7C52F080B4BB}" type="pres">
      <dgm:prSet presAssocID="{2620BDE1-F429-4B32-93B9-446A97DCA1E9}" presName="rectComp" presStyleCnt="0"/>
      <dgm:spPr/>
      <dgm:t>
        <a:bodyPr/>
        <a:lstStyle/>
        <a:p>
          <a:endParaRPr lang="en-AU"/>
        </a:p>
      </dgm:t>
    </dgm:pt>
    <dgm:pt modelId="{02CB1B37-8F5D-4529-8FB1-44BB8E4AE0B8}" type="pres">
      <dgm:prSet presAssocID="{2620BDE1-F429-4B32-93B9-446A97DCA1E9}" presName="bgRect" presStyleLbl="bgShp" presStyleIdx="1" presStyleCnt="3"/>
      <dgm:spPr/>
      <dgm:t>
        <a:bodyPr/>
        <a:lstStyle/>
        <a:p>
          <a:endParaRPr lang="en-AU"/>
        </a:p>
      </dgm:t>
    </dgm:pt>
    <dgm:pt modelId="{10510D07-D404-42FF-BFEB-38C1E1F301BA}" type="pres">
      <dgm:prSet presAssocID="{2620BDE1-F429-4B32-93B9-446A97DCA1E9}" presName="bgRectTx" presStyleLbl="bgShp" presStyleIdx="1" presStyleCnt="3">
        <dgm:presLayoutVars>
          <dgm:bulletEnabled val="1"/>
        </dgm:presLayoutVars>
      </dgm:prSet>
      <dgm:spPr/>
      <dgm:t>
        <a:bodyPr/>
        <a:lstStyle/>
        <a:p>
          <a:endParaRPr lang="en-AU"/>
        </a:p>
      </dgm:t>
    </dgm:pt>
    <dgm:pt modelId="{A83FAEA9-B446-488D-B945-440388ED40C3}" type="pres">
      <dgm:prSet presAssocID="{2620BDE1-F429-4B32-93B9-446A97DCA1E9}" presName="spComp" presStyleCnt="0"/>
      <dgm:spPr/>
      <dgm:t>
        <a:bodyPr/>
        <a:lstStyle/>
        <a:p>
          <a:endParaRPr lang="en-AU"/>
        </a:p>
      </dgm:t>
    </dgm:pt>
    <dgm:pt modelId="{E1185C98-469A-4C19-988F-1901A6637EDD}" type="pres">
      <dgm:prSet presAssocID="{2620BDE1-F429-4B32-93B9-446A97DCA1E9}" presName="hSp" presStyleCnt="0"/>
      <dgm:spPr/>
      <dgm:t>
        <a:bodyPr/>
        <a:lstStyle/>
        <a:p>
          <a:endParaRPr lang="en-AU"/>
        </a:p>
      </dgm:t>
    </dgm:pt>
    <dgm:pt modelId="{61ABB8AD-9791-46DE-A256-ACEDF8251FD3}" type="pres">
      <dgm:prSet presAssocID="{406F737C-F590-4DD8-8680-57706BC7BE34}" presName="rectComp" presStyleCnt="0"/>
      <dgm:spPr/>
      <dgm:t>
        <a:bodyPr/>
        <a:lstStyle/>
        <a:p>
          <a:endParaRPr lang="en-AU"/>
        </a:p>
      </dgm:t>
    </dgm:pt>
    <dgm:pt modelId="{CB82D03F-EA08-4020-B428-38D45961F2AA}" type="pres">
      <dgm:prSet presAssocID="{406F737C-F590-4DD8-8680-57706BC7BE34}" presName="bgRect" presStyleLbl="bgShp" presStyleIdx="2" presStyleCnt="3"/>
      <dgm:spPr/>
      <dgm:t>
        <a:bodyPr/>
        <a:lstStyle/>
        <a:p>
          <a:endParaRPr lang="en-AU"/>
        </a:p>
      </dgm:t>
    </dgm:pt>
    <dgm:pt modelId="{7157D189-FE68-4FBE-984C-4B45FCF6B2A0}" type="pres">
      <dgm:prSet presAssocID="{406F737C-F590-4DD8-8680-57706BC7BE34}" presName="bgRectTx" presStyleLbl="bgShp" presStyleIdx="2" presStyleCnt="3">
        <dgm:presLayoutVars>
          <dgm:bulletEnabled val="1"/>
        </dgm:presLayoutVars>
      </dgm:prSet>
      <dgm:spPr/>
      <dgm:t>
        <a:bodyPr/>
        <a:lstStyle/>
        <a:p>
          <a:endParaRPr lang="en-AU"/>
        </a:p>
      </dgm:t>
    </dgm:pt>
  </dgm:ptLst>
  <dgm:cxnLst>
    <dgm:cxn modelId="{4C05E8F3-0A55-4B29-947E-572CB52EF142}" srcId="{B8D02CFC-0B59-4841-9E89-4726E2A7BF88}" destId="{7A5F7EC2-E3F4-45D1-A856-56C96EC6DDB5}" srcOrd="1" destOrd="0" parTransId="{56BC04FC-E7DD-4E5F-94C5-04A7736F4D1E}" sibTransId="{A3CBFA6A-D84E-4360-BA11-F909EBD1DF00}"/>
    <dgm:cxn modelId="{DD52CD58-C2E1-406D-968A-BD397DBF46E2}" type="presOf" srcId="{6A871002-1A40-4F80-B615-DB5F2EB1EBB1}" destId="{5094FBF1-6A91-4722-A5D6-7303263B4845}" srcOrd="1" destOrd="0" presId="urn:microsoft.com/office/officeart/2005/8/layout/hierarchy5"/>
    <dgm:cxn modelId="{B5764F86-D6DE-4BE3-A696-8AB82A87D4C6}" type="presOf" srcId="{56BC04FC-E7DD-4E5F-94C5-04A7736F4D1E}" destId="{B9A44D23-1489-4A51-A8DE-D8E3682DA962}" srcOrd="1" destOrd="0" presId="urn:microsoft.com/office/officeart/2005/8/layout/hierarchy5"/>
    <dgm:cxn modelId="{19DF1B59-3752-42AA-B71F-8EC3EBC91B29}" type="presOf" srcId="{B6B6C9C5-0866-4870-B911-BC93942155E2}" destId="{2280A2A3-21FE-4FB7-ABA7-43D3E154BBCB}" srcOrd="0" destOrd="0" presId="urn:microsoft.com/office/officeart/2005/8/layout/hierarchy5"/>
    <dgm:cxn modelId="{538B913C-2399-4C02-BB5A-A067E767C943}" type="presOf" srcId="{B6B6C9C5-0866-4870-B911-BC93942155E2}" destId="{2D286279-5AB0-475C-BAD5-38CFED25CF51}" srcOrd="1" destOrd="0" presId="urn:microsoft.com/office/officeart/2005/8/layout/hierarchy5"/>
    <dgm:cxn modelId="{F4D5CC89-75B2-4098-8837-BE32EF997D5C}" type="presOf" srcId="{68BAEFC3-13C5-4DAF-828D-6C9DBE5D1E6D}" destId="{D51BAC7A-CF7C-40AF-A7E3-DF8917B44294}" srcOrd="0" destOrd="0" presId="urn:microsoft.com/office/officeart/2005/8/layout/hierarchy5"/>
    <dgm:cxn modelId="{B4602932-7F55-4C4C-8A11-88AF536263FA}" type="presOf" srcId="{6A871002-1A40-4F80-B615-DB5F2EB1EBB1}" destId="{D8D18130-955A-415B-AC7C-32B32E097D80}" srcOrd="0" destOrd="0" presId="urn:microsoft.com/office/officeart/2005/8/layout/hierarchy5"/>
    <dgm:cxn modelId="{D5098BB8-C565-4813-AAB2-980A40DF4B4C}" type="presOf" srcId="{406F737C-F590-4DD8-8680-57706BC7BE34}" destId="{CB82D03F-EA08-4020-B428-38D45961F2AA}" srcOrd="0" destOrd="0" presId="urn:microsoft.com/office/officeart/2005/8/layout/hierarchy5"/>
    <dgm:cxn modelId="{5664D044-D448-4184-BB8F-7C4B60375D85}" srcId="{ACC3CD33-397C-430D-A4DF-7979B0FC6D70}" destId="{B8D02CFC-0B59-4841-9E89-4726E2A7BF88}" srcOrd="0" destOrd="0" parTransId="{6A871002-1A40-4F80-B615-DB5F2EB1EBB1}" sibTransId="{AE62EE2A-AE46-4A02-A80B-941CE20856B3}"/>
    <dgm:cxn modelId="{440C0FAA-3CA1-45A2-BC4D-2ABB6CCE4BFA}" type="presOf" srcId="{B8D02CFC-0B59-4841-9E89-4726E2A7BF88}" destId="{B62FFDD0-7EBC-4E0D-A7F8-B998B2A36BCD}" srcOrd="0" destOrd="0" presId="urn:microsoft.com/office/officeart/2005/8/layout/hierarchy5"/>
    <dgm:cxn modelId="{BEDF770B-24D7-4736-988E-0C933E91CC2A}" type="presOf" srcId="{F4BC1527-D30D-44DB-8B2B-BA255577B665}" destId="{61355ECF-D793-43F6-BE25-6A4B017EB52F}" srcOrd="0" destOrd="0" presId="urn:microsoft.com/office/officeart/2005/8/layout/hierarchy5"/>
    <dgm:cxn modelId="{D7EBE9F6-6F0D-42B8-9C79-14E0BCB39B0C}" srcId="{CEDFA5B8-B38D-47FD-A0A0-FB42485111FA}" destId="{2620BDE1-F429-4B32-93B9-446A97DCA1E9}" srcOrd="2" destOrd="0" parTransId="{CEAFAA53-6D0C-4393-AFC5-896E9EFCDEA1}" sibTransId="{CBB9CAA5-9004-403C-A7C6-596191424703}"/>
    <dgm:cxn modelId="{C48ADEAB-58D5-4CFC-87AA-7EF1C76E7414}" type="presOf" srcId="{77982C71-6F89-42F6-8683-31C8021F52DF}" destId="{5B31834D-DD00-4833-8441-1C7C323D372B}" srcOrd="0" destOrd="0" presId="urn:microsoft.com/office/officeart/2005/8/layout/hierarchy5"/>
    <dgm:cxn modelId="{33695F7A-E51C-498A-9FC2-4CB938808136}" type="presOf" srcId="{8A731B77-1C06-4C2F-85C3-45E7D40B55B2}" destId="{E8825626-9A12-443A-ACB4-5FBD875EB4B6}" srcOrd="1" destOrd="0" presId="urn:microsoft.com/office/officeart/2005/8/layout/hierarchy5"/>
    <dgm:cxn modelId="{6F1F3275-CA58-481C-B6E7-DA5BDA13DC4C}" srcId="{B3801B33-6A36-4AA1-AB5E-B468F5D05039}" destId="{D56BB10D-8FD5-4334-B04C-7C837C8D2F9E}" srcOrd="1" destOrd="0" parTransId="{E877B386-C88D-4B15-9CC6-F8AC33CCF2D0}" sibTransId="{8FD77F4F-3694-44D9-B022-963ED7A6FE21}"/>
    <dgm:cxn modelId="{908A275E-FA8E-4C1F-B614-63847AF9F110}" type="presOf" srcId="{B3801B33-6A36-4AA1-AB5E-B468F5D05039}" destId="{6FBCE5B9-CDC1-42A3-B4DC-50664C1C5251}" srcOrd="0" destOrd="0" presId="urn:microsoft.com/office/officeart/2005/8/layout/hierarchy5"/>
    <dgm:cxn modelId="{287ED5F0-A44F-4F49-A1E5-2BE0BAAADCC3}" type="presOf" srcId="{E877B386-C88D-4B15-9CC6-F8AC33CCF2D0}" destId="{04478582-C835-4FEB-8369-F07F3D02D6D4}" srcOrd="1" destOrd="0" presId="urn:microsoft.com/office/officeart/2005/8/layout/hierarchy5"/>
    <dgm:cxn modelId="{EF836DC3-2409-4CEF-848F-733F44C9740A}" type="presOf" srcId="{8A731B77-1C06-4C2F-85C3-45E7D40B55B2}" destId="{1530ED75-8A5E-4133-B49D-33B079A2FF88}" srcOrd="0" destOrd="0" presId="urn:microsoft.com/office/officeart/2005/8/layout/hierarchy5"/>
    <dgm:cxn modelId="{B7B6EDC6-FA5D-490F-A16C-EBCE84495F03}" type="presOf" srcId="{F11A46E7-E1F7-4CED-8217-C6E430362F91}" destId="{49F0669A-9D7E-4B25-8382-910DF32A7DCE}" srcOrd="0" destOrd="0" presId="urn:microsoft.com/office/officeart/2005/8/layout/hierarchy5"/>
    <dgm:cxn modelId="{5B81EC5A-867C-44D5-A33A-EB43DAFC8748}" type="presOf" srcId="{2620BDE1-F429-4B32-93B9-446A97DCA1E9}" destId="{10510D07-D404-42FF-BFEB-38C1E1F301BA}" srcOrd="1" destOrd="0" presId="urn:microsoft.com/office/officeart/2005/8/layout/hierarchy5"/>
    <dgm:cxn modelId="{D060D5C1-BE06-4F08-91D8-8957AB5200AC}" type="presOf" srcId="{CEDFA5B8-B38D-47FD-A0A0-FB42485111FA}" destId="{E554BCE7-3AEC-46F3-9CCD-3F5431050AED}" srcOrd="0" destOrd="0" presId="urn:microsoft.com/office/officeart/2005/8/layout/hierarchy5"/>
    <dgm:cxn modelId="{672935A3-947F-4F02-AF12-A61D215A5FE4}" type="presOf" srcId="{ACC3CD33-397C-430D-A4DF-7979B0FC6D70}" destId="{689F1BEE-7922-4D4D-9605-9FB12611B95C}" srcOrd="0" destOrd="0" presId="urn:microsoft.com/office/officeart/2005/8/layout/hierarchy5"/>
    <dgm:cxn modelId="{EC5409F1-9E68-4C5D-9283-060A6C16BE19}" type="presOf" srcId="{D56BB10D-8FD5-4334-B04C-7C837C8D2F9E}" destId="{D14DDBAB-CE2D-4550-8D88-99C9CFB8CD44}" srcOrd="0" destOrd="0" presId="urn:microsoft.com/office/officeart/2005/8/layout/hierarchy5"/>
    <dgm:cxn modelId="{D50DE05A-BF59-433C-9C19-AA134A797DC0}" srcId="{ACC3CD33-397C-430D-A4DF-7979B0FC6D70}" destId="{B3801B33-6A36-4AA1-AB5E-B468F5D05039}" srcOrd="1" destOrd="0" parTransId="{F11A46E7-E1F7-4CED-8217-C6E430362F91}" sibTransId="{C78ED367-3D3E-4A54-99BA-F1A5AA3A777C}"/>
    <dgm:cxn modelId="{20C425C0-149B-492B-A1B9-7D4CCEC26C2A}" type="presOf" srcId="{406F737C-F590-4DD8-8680-57706BC7BE34}" destId="{7157D189-FE68-4FBE-984C-4B45FCF6B2A0}" srcOrd="1" destOrd="0" presId="urn:microsoft.com/office/officeart/2005/8/layout/hierarchy5"/>
    <dgm:cxn modelId="{C6949990-E354-4606-B2F7-E5962AAC6F7D}" srcId="{CEDFA5B8-B38D-47FD-A0A0-FB42485111FA}" destId="{406F737C-F590-4DD8-8680-57706BC7BE34}" srcOrd="3" destOrd="0" parTransId="{B3CAC2DD-12B5-43BD-A0F6-AA84FBBE8CFC}" sibTransId="{CCF4F6E9-C866-4575-9FD1-F0BB52177321}"/>
    <dgm:cxn modelId="{31B60294-9321-4E66-9F72-4DCFF360EE8A}" type="presOf" srcId="{7A5F7EC2-E3F4-45D1-A856-56C96EC6DDB5}" destId="{61BAA1C7-E7BA-4387-B458-B74E4FF89FE9}" srcOrd="0" destOrd="0" presId="urn:microsoft.com/office/officeart/2005/8/layout/hierarchy5"/>
    <dgm:cxn modelId="{56DBD668-66C9-4452-B5F8-B45837B25687}" type="presOf" srcId="{2620BDE1-F429-4B32-93B9-446A97DCA1E9}" destId="{02CB1B37-8F5D-4529-8FB1-44BB8E4AE0B8}" srcOrd="0" destOrd="0" presId="urn:microsoft.com/office/officeart/2005/8/layout/hierarchy5"/>
    <dgm:cxn modelId="{C297137E-78F7-4960-98E7-A40B300D2F66}" type="presOf" srcId="{E877B386-C88D-4B15-9CC6-F8AC33CCF2D0}" destId="{FF993D84-3F58-4182-BB2F-AD4A8F359E04}" srcOrd="0" destOrd="0" presId="urn:microsoft.com/office/officeart/2005/8/layout/hierarchy5"/>
    <dgm:cxn modelId="{6D6D056F-CD77-4EB8-8D06-473F9D87401E}" type="presOf" srcId="{56BC04FC-E7DD-4E5F-94C5-04A7736F4D1E}" destId="{3E24AE16-25C6-4A77-9E58-C1924A28CC44}" srcOrd="0" destOrd="0" presId="urn:microsoft.com/office/officeart/2005/8/layout/hierarchy5"/>
    <dgm:cxn modelId="{947697F9-BDE7-4D71-9A56-FD8A669AFB8E}" type="presOf" srcId="{F11A46E7-E1F7-4CED-8217-C6E430362F91}" destId="{90EE6D60-F250-4ADC-8233-BE6C6B4F4A06}" srcOrd="1" destOrd="0" presId="urn:microsoft.com/office/officeart/2005/8/layout/hierarchy5"/>
    <dgm:cxn modelId="{2CA8C91F-4935-4003-A3FB-53D7AEB91EAE}" srcId="{B3801B33-6A36-4AA1-AB5E-B468F5D05039}" destId="{F4BC1527-D30D-44DB-8B2B-BA255577B665}" srcOrd="0" destOrd="0" parTransId="{77982C71-6F89-42F6-8683-31C8021F52DF}" sibTransId="{A821262D-86B3-49DF-A6EC-5AA713B43CDE}"/>
    <dgm:cxn modelId="{B6B9925D-5D47-4239-A2F6-DD497E85EAC6}" srcId="{B8D02CFC-0B59-4841-9E89-4726E2A7BF88}" destId="{68BAEFC3-13C5-4DAF-828D-6C9DBE5D1E6D}" srcOrd="0" destOrd="0" parTransId="{B6B6C9C5-0866-4870-B911-BC93942155E2}" sibTransId="{664483CF-01F8-4C96-A5AB-1C29A22561F1}"/>
    <dgm:cxn modelId="{3346A2FD-DBF0-4895-8091-1CB40610BF0F}" srcId="{CEDFA5B8-B38D-47FD-A0A0-FB42485111FA}" destId="{8A731B77-1C06-4C2F-85C3-45E7D40B55B2}" srcOrd="1" destOrd="0" parTransId="{6F97C6CA-C274-4BCB-9C97-BCCF910504A3}" sibTransId="{60559DC1-58A1-4127-AD21-A22B049C353E}"/>
    <dgm:cxn modelId="{0941E3A7-98A4-4C8B-B853-878AA02A3B57}" type="presOf" srcId="{77982C71-6F89-42F6-8683-31C8021F52DF}" destId="{6DFC7818-2CD4-4FFD-ADE8-D84859E7ACD7}" srcOrd="1" destOrd="0" presId="urn:microsoft.com/office/officeart/2005/8/layout/hierarchy5"/>
    <dgm:cxn modelId="{548C8654-A724-4AC0-8DF4-6AF75C53FB9D}" srcId="{CEDFA5B8-B38D-47FD-A0A0-FB42485111FA}" destId="{ACC3CD33-397C-430D-A4DF-7979B0FC6D70}" srcOrd="0" destOrd="0" parTransId="{F36B4748-9548-4969-AB72-BC2B928CB785}" sibTransId="{0A29E035-5123-430C-9625-CAF073E8E149}"/>
    <dgm:cxn modelId="{6B189101-0854-49DC-AAC7-16FA3A7E9566}" type="presParOf" srcId="{E554BCE7-3AEC-46F3-9CCD-3F5431050AED}" destId="{F6DBFF1A-968D-4A6F-9D02-A4065A89FF93}" srcOrd="0" destOrd="0" presId="urn:microsoft.com/office/officeart/2005/8/layout/hierarchy5"/>
    <dgm:cxn modelId="{B3ECF27C-A817-46D5-8AD4-AA2969DE5FB2}" type="presParOf" srcId="{F6DBFF1A-968D-4A6F-9D02-A4065A89FF93}" destId="{53523817-2DD5-4B2A-8EFC-82CA0E2C9364}" srcOrd="0" destOrd="0" presId="urn:microsoft.com/office/officeart/2005/8/layout/hierarchy5"/>
    <dgm:cxn modelId="{444A316B-F815-4373-808D-7E71C46A2A9D}" type="presParOf" srcId="{F6DBFF1A-968D-4A6F-9D02-A4065A89FF93}" destId="{8AEC2939-FBB3-4C1D-9FBF-A207B5069009}" srcOrd="1" destOrd="0" presId="urn:microsoft.com/office/officeart/2005/8/layout/hierarchy5"/>
    <dgm:cxn modelId="{BD3C6CA6-28CE-495B-B6CB-D95D2746069D}" type="presParOf" srcId="{8AEC2939-FBB3-4C1D-9FBF-A207B5069009}" destId="{C2924CE9-928D-4459-B496-1B549DC748F0}" srcOrd="0" destOrd="0" presId="urn:microsoft.com/office/officeart/2005/8/layout/hierarchy5"/>
    <dgm:cxn modelId="{91DA6054-31D5-42F9-8279-94128ACFD036}" type="presParOf" srcId="{C2924CE9-928D-4459-B496-1B549DC748F0}" destId="{689F1BEE-7922-4D4D-9605-9FB12611B95C}" srcOrd="0" destOrd="0" presId="urn:microsoft.com/office/officeart/2005/8/layout/hierarchy5"/>
    <dgm:cxn modelId="{B36B16F5-7E84-4504-9476-6E8505FAD3B9}" type="presParOf" srcId="{C2924CE9-928D-4459-B496-1B549DC748F0}" destId="{921238E1-93C1-457A-9872-F5FDEB844168}" srcOrd="1" destOrd="0" presId="urn:microsoft.com/office/officeart/2005/8/layout/hierarchy5"/>
    <dgm:cxn modelId="{8CE427E3-7B28-4930-AB23-DBB5A9CD760A}" type="presParOf" srcId="{921238E1-93C1-457A-9872-F5FDEB844168}" destId="{D8D18130-955A-415B-AC7C-32B32E097D80}" srcOrd="0" destOrd="0" presId="urn:microsoft.com/office/officeart/2005/8/layout/hierarchy5"/>
    <dgm:cxn modelId="{4561BA07-DA8F-410D-ABD7-AC81986CA4C8}" type="presParOf" srcId="{D8D18130-955A-415B-AC7C-32B32E097D80}" destId="{5094FBF1-6A91-4722-A5D6-7303263B4845}" srcOrd="0" destOrd="0" presId="urn:microsoft.com/office/officeart/2005/8/layout/hierarchy5"/>
    <dgm:cxn modelId="{07D6A18D-DA74-48D5-BD37-78F90BCC963E}" type="presParOf" srcId="{921238E1-93C1-457A-9872-F5FDEB844168}" destId="{AECCBB0E-100F-4D10-B44C-065E90C7D355}" srcOrd="1" destOrd="0" presId="urn:microsoft.com/office/officeart/2005/8/layout/hierarchy5"/>
    <dgm:cxn modelId="{981247AF-EFDA-418E-9B65-082070270340}" type="presParOf" srcId="{AECCBB0E-100F-4D10-B44C-065E90C7D355}" destId="{B62FFDD0-7EBC-4E0D-A7F8-B998B2A36BCD}" srcOrd="0" destOrd="0" presId="urn:microsoft.com/office/officeart/2005/8/layout/hierarchy5"/>
    <dgm:cxn modelId="{B664CC80-683E-4207-8C0C-182B794A749B}" type="presParOf" srcId="{AECCBB0E-100F-4D10-B44C-065E90C7D355}" destId="{AC1DC867-1D54-43DF-8F87-C09BDA47EB7B}" srcOrd="1" destOrd="0" presId="urn:microsoft.com/office/officeart/2005/8/layout/hierarchy5"/>
    <dgm:cxn modelId="{3D5E9C91-7DB7-4144-8CA0-74C59113035E}" type="presParOf" srcId="{AC1DC867-1D54-43DF-8F87-C09BDA47EB7B}" destId="{2280A2A3-21FE-4FB7-ABA7-43D3E154BBCB}" srcOrd="0" destOrd="0" presId="urn:microsoft.com/office/officeart/2005/8/layout/hierarchy5"/>
    <dgm:cxn modelId="{26B01533-173A-4FA9-B823-C0DB877548E8}" type="presParOf" srcId="{2280A2A3-21FE-4FB7-ABA7-43D3E154BBCB}" destId="{2D286279-5AB0-475C-BAD5-38CFED25CF51}" srcOrd="0" destOrd="0" presId="urn:microsoft.com/office/officeart/2005/8/layout/hierarchy5"/>
    <dgm:cxn modelId="{CE55F004-2A94-4C5A-97B8-CD3D4EE8AA70}" type="presParOf" srcId="{AC1DC867-1D54-43DF-8F87-C09BDA47EB7B}" destId="{5353DCB2-223D-42F8-BF6A-65904712889B}" srcOrd="1" destOrd="0" presId="urn:microsoft.com/office/officeart/2005/8/layout/hierarchy5"/>
    <dgm:cxn modelId="{7DB9013B-D6FB-4924-8636-F5493FE3DB18}" type="presParOf" srcId="{5353DCB2-223D-42F8-BF6A-65904712889B}" destId="{D51BAC7A-CF7C-40AF-A7E3-DF8917B44294}" srcOrd="0" destOrd="0" presId="urn:microsoft.com/office/officeart/2005/8/layout/hierarchy5"/>
    <dgm:cxn modelId="{473BFF0D-587B-4FF1-9680-321E8EA21380}" type="presParOf" srcId="{5353DCB2-223D-42F8-BF6A-65904712889B}" destId="{F8FC5E59-B7F9-4C0D-A08A-451CC6F69DF5}" srcOrd="1" destOrd="0" presId="urn:microsoft.com/office/officeart/2005/8/layout/hierarchy5"/>
    <dgm:cxn modelId="{BCC28212-2404-4254-A4A2-42905E22BFA1}" type="presParOf" srcId="{AC1DC867-1D54-43DF-8F87-C09BDA47EB7B}" destId="{3E24AE16-25C6-4A77-9E58-C1924A28CC44}" srcOrd="2" destOrd="0" presId="urn:microsoft.com/office/officeart/2005/8/layout/hierarchy5"/>
    <dgm:cxn modelId="{B2D52EA8-DCC7-4381-A8DB-6B3B8FBCDD82}" type="presParOf" srcId="{3E24AE16-25C6-4A77-9E58-C1924A28CC44}" destId="{B9A44D23-1489-4A51-A8DE-D8E3682DA962}" srcOrd="0" destOrd="0" presId="urn:microsoft.com/office/officeart/2005/8/layout/hierarchy5"/>
    <dgm:cxn modelId="{E8B7DCFF-4A6C-41CE-87CC-C42FA05EDB70}" type="presParOf" srcId="{AC1DC867-1D54-43DF-8F87-C09BDA47EB7B}" destId="{220D5FD1-5BF7-4041-A1D8-093788FB2C13}" srcOrd="3" destOrd="0" presId="urn:microsoft.com/office/officeart/2005/8/layout/hierarchy5"/>
    <dgm:cxn modelId="{028A00CE-78DD-4A6E-AFCD-1AEF882A2870}" type="presParOf" srcId="{220D5FD1-5BF7-4041-A1D8-093788FB2C13}" destId="{61BAA1C7-E7BA-4387-B458-B74E4FF89FE9}" srcOrd="0" destOrd="0" presId="urn:microsoft.com/office/officeart/2005/8/layout/hierarchy5"/>
    <dgm:cxn modelId="{B8E54443-BBE8-468B-BBAD-66EE7A8A37B9}" type="presParOf" srcId="{220D5FD1-5BF7-4041-A1D8-093788FB2C13}" destId="{54F7C0F0-FA3D-4235-9938-C95F69D25762}" srcOrd="1" destOrd="0" presId="urn:microsoft.com/office/officeart/2005/8/layout/hierarchy5"/>
    <dgm:cxn modelId="{5128E351-6CCA-438C-B524-9B4F153F900B}" type="presParOf" srcId="{921238E1-93C1-457A-9872-F5FDEB844168}" destId="{49F0669A-9D7E-4B25-8382-910DF32A7DCE}" srcOrd="2" destOrd="0" presId="urn:microsoft.com/office/officeart/2005/8/layout/hierarchy5"/>
    <dgm:cxn modelId="{38E1AFCA-489C-4FE6-8F36-D4C4968D5257}" type="presParOf" srcId="{49F0669A-9D7E-4B25-8382-910DF32A7DCE}" destId="{90EE6D60-F250-4ADC-8233-BE6C6B4F4A06}" srcOrd="0" destOrd="0" presId="urn:microsoft.com/office/officeart/2005/8/layout/hierarchy5"/>
    <dgm:cxn modelId="{4E7419E9-9C25-4A2A-A437-4674B07810CB}" type="presParOf" srcId="{921238E1-93C1-457A-9872-F5FDEB844168}" destId="{15D702D7-3854-4B6D-8401-696F60AA3EFF}" srcOrd="3" destOrd="0" presId="urn:microsoft.com/office/officeart/2005/8/layout/hierarchy5"/>
    <dgm:cxn modelId="{AD77FE74-790F-4583-AA95-C05C0F1AD0DA}" type="presParOf" srcId="{15D702D7-3854-4B6D-8401-696F60AA3EFF}" destId="{6FBCE5B9-CDC1-42A3-B4DC-50664C1C5251}" srcOrd="0" destOrd="0" presId="urn:microsoft.com/office/officeart/2005/8/layout/hierarchy5"/>
    <dgm:cxn modelId="{8FBD01B7-6095-416D-8C6D-622A49864759}" type="presParOf" srcId="{15D702D7-3854-4B6D-8401-696F60AA3EFF}" destId="{4B502B12-ABFD-454D-B80D-4BD9D67C312F}" srcOrd="1" destOrd="0" presId="urn:microsoft.com/office/officeart/2005/8/layout/hierarchy5"/>
    <dgm:cxn modelId="{26B3ED00-A44A-42FA-A359-F121E05EA359}" type="presParOf" srcId="{4B502B12-ABFD-454D-B80D-4BD9D67C312F}" destId="{5B31834D-DD00-4833-8441-1C7C323D372B}" srcOrd="0" destOrd="0" presId="urn:microsoft.com/office/officeart/2005/8/layout/hierarchy5"/>
    <dgm:cxn modelId="{BC4CCB7C-2D71-41EB-9106-91FF9139F4B1}" type="presParOf" srcId="{5B31834D-DD00-4833-8441-1C7C323D372B}" destId="{6DFC7818-2CD4-4FFD-ADE8-D84859E7ACD7}" srcOrd="0" destOrd="0" presId="urn:microsoft.com/office/officeart/2005/8/layout/hierarchy5"/>
    <dgm:cxn modelId="{83B14441-89C4-4A07-916F-35A289BBD6B4}" type="presParOf" srcId="{4B502B12-ABFD-454D-B80D-4BD9D67C312F}" destId="{2A8C5643-B8BB-40B4-9D03-CE2122133C13}" srcOrd="1" destOrd="0" presId="urn:microsoft.com/office/officeart/2005/8/layout/hierarchy5"/>
    <dgm:cxn modelId="{019C9EBD-05C8-4002-B35C-16AEA7F929AD}" type="presParOf" srcId="{2A8C5643-B8BB-40B4-9D03-CE2122133C13}" destId="{61355ECF-D793-43F6-BE25-6A4B017EB52F}" srcOrd="0" destOrd="0" presId="urn:microsoft.com/office/officeart/2005/8/layout/hierarchy5"/>
    <dgm:cxn modelId="{51EEC9B1-D02F-43C9-9BB6-0A930773196F}" type="presParOf" srcId="{2A8C5643-B8BB-40B4-9D03-CE2122133C13}" destId="{6E4FC529-4550-484B-8526-B6FDCE2DAADD}" srcOrd="1" destOrd="0" presId="urn:microsoft.com/office/officeart/2005/8/layout/hierarchy5"/>
    <dgm:cxn modelId="{E5C80001-CDFE-47AD-8155-D6E1AE7D71FB}" type="presParOf" srcId="{4B502B12-ABFD-454D-B80D-4BD9D67C312F}" destId="{FF993D84-3F58-4182-BB2F-AD4A8F359E04}" srcOrd="2" destOrd="0" presId="urn:microsoft.com/office/officeart/2005/8/layout/hierarchy5"/>
    <dgm:cxn modelId="{8CEEE7F8-5F5E-483E-804B-B20FC787C825}" type="presParOf" srcId="{FF993D84-3F58-4182-BB2F-AD4A8F359E04}" destId="{04478582-C835-4FEB-8369-F07F3D02D6D4}" srcOrd="0" destOrd="0" presId="urn:microsoft.com/office/officeart/2005/8/layout/hierarchy5"/>
    <dgm:cxn modelId="{4648636A-7493-455B-BA80-1C609C7451B5}" type="presParOf" srcId="{4B502B12-ABFD-454D-B80D-4BD9D67C312F}" destId="{EED6EBEF-0640-4757-9B8B-BBF8E955C86C}" srcOrd="3" destOrd="0" presId="urn:microsoft.com/office/officeart/2005/8/layout/hierarchy5"/>
    <dgm:cxn modelId="{F5C119BA-F86C-48AA-85AE-0828FA8428E3}" type="presParOf" srcId="{EED6EBEF-0640-4757-9B8B-BBF8E955C86C}" destId="{D14DDBAB-CE2D-4550-8D88-99C9CFB8CD44}" srcOrd="0" destOrd="0" presId="urn:microsoft.com/office/officeart/2005/8/layout/hierarchy5"/>
    <dgm:cxn modelId="{47243D30-C64D-40FD-8BA6-B9373BE1672C}" type="presParOf" srcId="{EED6EBEF-0640-4757-9B8B-BBF8E955C86C}" destId="{723B3081-DD1C-4942-881B-36714A7F1CE3}" srcOrd="1" destOrd="0" presId="urn:microsoft.com/office/officeart/2005/8/layout/hierarchy5"/>
    <dgm:cxn modelId="{B85689F1-F5E9-4073-A86D-9111E73F4610}" type="presParOf" srcId="{E554BCE7-3AEC-46F3-9CCD-3F5431050AED}" destId="{4010845A-7018-4EDB-8720-BFB4412E478E}" srcOrd="1" destOrd="0" presId="urn:microsoft.com/office/officeart/2005/8/layout/hierarchy5"/>
    <dgm:cxn modelId="{0216C25D-6F97-464C-AF33-106AFDA2BBDC}" type="presParOf" srcId="{4010845A-7018-4EDB-8720-BFB4412E478E}" destId="{A251A404-D688-4627-BF78-6C4053B91BAB}" srcOrd="0" destOrd="0" presId="urn:microsoft.com/office/officeart/2005/8/layout/hierarchy5"/>
    <dgm:cxn modelId="{9DD06320-1AED-430B-A738-714495186A8B}" type="presParOf" srcId="{A251A404-D688-4627-BF78-6C4053B91BAB}" destId="{1530ED75-8A5E-4133-B49D-33B079A2FF88}" srcOrd="0" destOrd="0" presId="urn:microsoft.com/office/officeart/2005/8/layout/hierarchy5"/>
    <dgm:cxn modelId="{2F26A313-E88B-407D-A94F-E0639A17AA54}" type="presParOf" srcId="{A251A404-D688-4627-BF78-6C4053B91BAB}" destId="{E8825626-9A12-443A-ACB4-5FBD875EB4B6}" srcOrd="1" destOrd="0" presId="urn:microsoft.com/office/officeart/2005/8/layout/hierarchy5"/>
    <dgm:cxn modelId="{DEB452D0-643D-4206-B126-9B21C0F23AE6}" type="presParOf" srcId="{4010845A-7018-4EDB-8720-BFB4412E478E}" destId="{4DE67956-0F3D-4F66-BC54-A0B45FD2E71B}" srcOrd="1" destOrd="0" presId="urn:microsoft.com/office/officeart/2005/8/layout/hierarchy5"/>
    <dgm:cxn modelId="{1AC1A028-02BA-4F52-AE58-69F5036A54AA}" type="presParOf" srcId="{4DE67956-0F3D-4F66-BC54-A0B45FD2E71B}" destId="{E37AFD7A-B965-4266-A278-901DCFFF84D2}" srcOrd="0" destOrd="0" presId="urn:microsoft.com/office/officeart/2005/8/layout/hierarchy5"/>
    <dgm:cxn modelId="{1B25F32A-1231-4E07-BBBF-6A4C139D00BA}" type="presParOf" srcId="{4010845A-7018-4EDB-8720-BFB4412E478E}" destId="{7A7BCA07-E514-4151-813C-7C52F080B4BB}" srcOrd="2" destOrd="0" presId="urn:microsoft.com/office/officeart/2005/8/layout/hierarchy5"/>
    <dgm:cxn modelId="{1FB44730-AD89-496C-B3B2-D4A07933F56A}" type="presParOf" srcId="{7A7BCA07-E514-4151-813C-7C52F080B4BB}" destId="{02CB1B37-8F5D-4529-8FB1-44BB8E4AE0B8}" srcOrd="0" destOrd="0" presId="urn:microsoft.com/office/officeart/2005/8/layout/hierarchy5"/>
    <dgm:cxn modelId="{5AEE7C86-2E44-41C6-A829-0ECD63B581D5}" type="presParOf" srcId="{7A7BCA07-E514-4151-813C-7C52F080B4BB}" destId="{10510D07-D404-42FF-BFEB-38C1E1F301BA}" srcOrd="1" destOrd="0" presId="urn:microsoft.com/office/officeart/2005/8/layout/hierarchy5"/>
    <dgm:cxn modelId="{6B137785-D4D5-420B-8811-C8E93C25B13B}" type="presParOf" srcId="{4010845A-7018-4EDB-8720-BFB4412E478E}" destId="{A83FAEA9-B446-488D-B945-440388ED40C3}" srcOrd="3" destOrd="0" presId="urn:microsoft.com/office/officeart/2005/8/layout/hierarchy5"/>
    <dgm:cxn modelId="{C6D2FBFC-0063-4E44-AEA3-83157A8A0EED}" type="presParOf" srcId="{A83FAEA9-B446-488D-B945-440388ED40C3}" destId="{E1185C98-469A-4C19-988F-1901A6637EDD}" srcOrd="0" destOrd="0" presId="urn:microsoft.com/office/officeart/2005/8/layout/hierarchy5"/>
    <dgm:cxn modelId="{1770122B-F254-41CB-B9A4-1880734822E5}" type="presParOf" srcId="{4010845A-7018-4EDB-8720-BFB4412E478E}" destId="{61ABB8AD-9791-46DE-A256-ACEDF8251FD3}" srcOrd="4" destOrd="0" presId="urn:microsoft.com/office/officeart/2005/8/layout/hierarchy5"/>
    <dgm:cxn modelId="{6977C078-6E8B-4B3A-BDCB-B8D7E622F4FE}" type="presParOf" srcId="{61ABB8AD-9791-46DE-A256-ACEDF8251FD3}" destId="{CB82D03F-EA08-4020-B428-38D45961F2AA}" srcOrd="0" destOrd="0" presId="urn:microsoft.com/office/officeart/2005/8/layout/hierarchy5"/>
    <dgm:cxn modelId="{8F0161BB-191E-4D75-98B2-6A8C845ECBB4}" type="presParOf" srcId="{61ABB8AD-9791-46DE-A256-ACEDF8251FD3}" destId="{7157D189-FE68-4FBE-984C-4B45FCF6B2A0}" srcOrd="1" destOrd="0" presId="urn:microsoft.com/office/officeart/2005/8/layout/hierarchy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308DB44-5657-49CB-AB8A-F2E13F40F6D9}" type="doc">
      <dgm:prSet loTypeId="urn:microsoft.com/office/officeart/2005/8/layout/process1" loCatId="process" qsTypeId="urn:microsoft.com/office/officeart/2005/8/quickstyle/simple1" qsCatId="simple" csTypeId="urn:microsoft.com/office/officeart/2005/8/colors/accent0_3" csCatId="mainScheme" phldr="1"/>
      <dgm:spPr/>
    </dgm:pt>
    <dgm:pt modelId="{FFFF7F99-E42F-4F6D-9478-A53AF712A598}">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Establish a communication log and let everyone know</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9DAF98CE-F1B5-4638-B1F5-F09A8875D42E}" type="parTrans" cxnId="{E8A72B86-B9F9-4ED6-B88C-708F98D26591}">
      <dgm:prSet/>
      <dgm:spPr/>
      <dgm:t>
        <a:bodyPr/>
        <a:lstStyle/>
        <a:p>
          <a:endParaRPr lang="en-AU"/>
        </a:p>
      </dgm:t>
    </dgm:pt>
    <dgm:pt modelId="{098AEB11-70CF-4097-9967-31EFFE33F7FE}" type="sibTrans" cxnId="{E8A72B86-B9F9-4ED6-B88C-708F98D26591}">
      <dgm:prSet/>
      <dgm:spPr/>
      <dgm:t>
        <a:bodyPr/>
        <a:lstStyle/>
        <a:p>
          <a:endParaRPr lang="en-AU"/>
        </a:p>
      </dgm:t>
    </dgm:pt>
    <dgm:pt modelId="{E44883E1-61C4-4149-9BB4-4F8B530AEBE4}">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Hold regular team meetings to keep communication high</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E03EABB8-D08E-4807-9155-851BF43B468A}" type="parTrans" cxnId="{2B21659C-6C3F-4B29-BBB1-710F23BE6E98}">
      <dgm:prSet/>
      <dgm:spPr/>
      <dgm:t>
        <a:bodyPr/>
        <a:lstStyle/>
        <a:p>
          <a:endParaRPr lang="en-AU"/>
        </a:p>
      </dgm:t>
    </dgm:pt>
    <dgm:pt modelId="{8D02705F-19D3-4522-9A86-C01A831484D9}" type="sibTrans" cxnId="{2B21659C-6C3F-4B29-BBB1-710F23BE6E98}">
      <dgm:prSet/>
      <dgm:spPr/>
      <dgm:t>
        <a:bodyPr/>
        <a:lstStyle/>
        <a:p>
          <a:endParaRPr lang="en-AU"/>
        </a:p>
      </dgm:t>
    </dgm:pt>
    <dgm:pt modelId="{F74EADD1-20A6-43C3-B7F4-9AD394E99ABA}">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Create documents i.e. policy and procedures as needed </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0166CE5E-6CEF-49D7-A6CD-834724476076}" type="parTrans" cxnId="{DC113E5F-6652-4A37-BDF7-2D142C944E01}">
      <dgm:prSet/>
      <dgm:spPr/>
      <dgm:t>
        <a:bodyPr/>
        <a:lstStyle/>
        <a:p>
          <a:endParaRPr lang="en-AU"/>
        </a:p>
      </dgm:t>
    </dgm:pt>
    <dgm:pt modelId="{40666F4C-AB83-41E8-8F5F-60D0353B8DDE}" type="sibTrans" cxnId="{DC113E5F-6652-4A37-BDF7-2D142C944E01}">
      <dgm:prSet/>
      <dgm:spPr/>
      <dgm:t>
        <a:bodyPr/>
        <a:lstStyle/>
        <a:p>
          <a:endParaRPr lang="en-AU"/>
        </a:p>
      </dgm:t>
    </dgm:pt>
    <dgm:pt modelId="{0B0E30BB-7FFD-43D2-A5EA-052571AF2EAE}">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Hold training to address gaps in information</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EB7D1AD2-2416-46B6-B22A-8BBCF07055D1}" type="parTrans" cxnId="{1A650364-086B-4EDB-BA1A-42C11068689B}">
      <dgm:prSet/>
      <dgm:spPr/>
      <dgm:t>
        <a:bodyPr/>
        <a:lstStyle/>
        <a:p>
          <a:endParaRPr lang="en-AU"/>
        </a:p>
      </dgm:t>
    </dgm:pt>
    <dgm:pt modelId="{DEEB95CC-0496-42B2-A9B8-000B122E2B76}" type="sibTrans" cxnId="{1A650364-086B-4EDB-BA1A-42C11068689B}">
      <dgm:prSet/>
      <dgm:spPr/>
      <dgm:t>
        <a:bodyPr/>
        <a:lstStyle/>
        <a:p>
          <a:endParaRPr lang="en-AU"/>
        </a:p>
      </dgm:t>
    </dgm:pt>
    <dgm:pt modelId="{A9D72A90-3DC8-440C-A155-47F50E4A2E78}">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Follow up with the team – regular email.</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1B609FD1-7AC4-4F44-AEE6-7197D122FC21}" type="parTrans" cxnId="{6556A713-685D-40BA-97B4-E4355AABE0DF}">
      <dgm:prSet/>
      <dgm:spPr/>
      <dgm:t>
        <a:bodyPr/>
        <a:lstStyle/>
        <a:p>
          <a:endParaRPr lang="en-AU"/>
        </a:p>
      </dgm:t>
    </dgm:pt>
    <dgm:pt modelId="{C24555B0-52D6-44DD-91F9-6A7248F8165E}" type="sibTrans" cxnId="{6556A713-685D-40BA-97B4-E4355AABE0DF}">
      <dgm:prSet/>
      <dgm:spPr/>
      <dgm:t>
        <a:bodyPr/>
        <a:lstStyle/>
        <a:p>
          <a:endParaRPr lang="en-AU"/>
        </a:p>
      </dgm:t>
    </dgm:pt>
    <dgm:pt modelId="{E4CDE576-AC66-4789-AE0D-250D82CC47A7}" type="pres">
      <dgm:prSet presAssocID="{9308DB44-5657-49CB-AB8A-F2E13F40F6D9}" presName="Name0" presStyleCnt="0">
        <dgm:presLayoutVars>
          <dgm:dir/>
          <dgm:resizeHandles val="exact"/>
        </dgm:presLayoutVars>
      </dgm:prSet>
      <dgm:spPr/>
    </dgm:pt>
    <dgm:pt modelId="{8F462CCD-A5A7-48CF-A05A-A6B7F8A316C7}" type="pres">
      <dgm:prSet presAssocID="{FFFF7F99-E42F-4F6D-9478-A53AF712A598}" presName="node" presStyleLbl="node1" presStyleIdx="0" presStyleCnt="5">
        <dgm:presLayoutVars>
          <dgm:bulletEnabled val="1"/>
        </dgm:presLayoutVars>
      </dgm:prSet>
      <dgm:spPr/>
      <dgm:t>
        <a:bodyPr/>
        <a:lstStyle/>
        <a:p>
          <a:endParaRPr lang="en-AU"/>
        </a:p>
      </dgm:t>
    </dgm:pt>
    <dgm:pt modelId="{773360EF-1428-4B6B-9C7F-53B387674058}" type="pres">
      <dgm:prSet presAssocID="{098AEB11-70CF-4097-9967-31EFFE33F7FE}" presName="sibTrans" presStyleLbl="sibTrans2D1" presStyleIdx="0" presStyleCnt="4"/>
      <dgm:spPr/>
      <dgm:t>
        <a:bodyPr/>
        <a:lstStyle/>
        <a:p>
          <a:endParaRPr lang="en-AU"/>
        </a:p>
      </dgm:t>
    </dgm:pt>
    <dgm:pt modelId="{98AD0DB9-1880-4AC0-B5DC-67E20528ECF9}" type="pres">
      <dgm:prSet presAssocID="{098AEB11-70CF-4097-9967-31EFFE33F7FE}" presName="connectorText" presStyleLbl="sibTrans2D1" presStyleIdx="0" presStyleCnt="4"/>
      <dgm:spPr/>
      <dgm:t>
        <a:bodyPr/>
        <a:lstStyle/>
        <a:p>
          <a:endParaRPr lang="en-AU"/>
        </a:p>
      </dgm:t>
    </dgm:pt>
    <dgm:pt modelId="{803FD717-9D2D-4A15-9A02-97A5D7D1B856}" type="pres">
      <dgm:prSet presAssocID="{E44883E1-61C4-4149-9BB4-4F8B530AEBE4}" presName="node" presStyleLbl="node1" presStyleIdx="1" presStyleCnt="5">
        <dgm:presLayoutVars>
          <dgm:bulletEnabled val="1"/>
        </dgm:presLayoutVars>
      </dgm:prSet>
      <dgm:spPr/>
      <dgm:t>
        <a:bodyPr/>
        <a:lstStyle/>
        <a:p>
          <a:endParaRPr lang="en-AU"/>
        </a:p>
      </dgm:t>
    </dgm:pt>
    <dgm:pt modelId="{5676AE72-D1E7-419C-A770-00F552E96679}" type="pres">
      <dgm:prSet presAssocID="{8D02705F-19D3-4522-9A86-C01A831484D9}" presName="sibTrans" presStyleLbl="sibTrans2D1" presStyleIdx="1" presStyleCnt="4"/>
      <dgm:spPr/>
      <dgm:t>
        <a:bodyPr/>
        <a:lstStyle/>
        <a:p>
          <a:endParaRPr lang="en-AU"/>
        </a:p>
      </dgm:t>
    </dgm:pt>
    <dgm:pt modelId="{6D1DD07C-EC84-44D2-B839-3225DBABCC8E}" type="pres">
      <dgm:prSet presAssocID="{8D02705F-19D3-4522-9A86-C01A831484D9}" presName="connectorText" presStyleLbl="sibTrans2D1" presStyleIdx="1" presStyleCnt="4"/>
      <dgm:spPr/>
      <dgm:t>
        <a:bodyPr/>
        <a:lstStyle/>
        <a:p>
          <a:endParaRPr lang="en-AU"/>
        </a:p>
      </dgm:t>
    </dgm:pt>
    <dgm:pt modelId="{0431F9A7-DA7D-4EE1-8B76-9975A264E93F}" type="pres">
      <dgm:prSet presAssocID="{F74EADD1-20A6-43C3-B7F4-9AD394E99ABA}" presName="node" presStyleLbl="node1" presStyleIdx="2" presStyleCnt="5">
        <dgm:presLayoutVars>
          <dgm:bulletEnabled val="1"/>
        </dgm:presLayoutVars>
      </dgm:prSet>
      <dgm:spPr/>
      <dgm:t>
        <a:bodyPr/>
        <a:lstStyle/>
        <a:p>
          <a:endParaRPr lang="en-AU"/>
        </a:p>
      </dgm:t>
    </dgm:pt>
    <dgm:pt modelId="{A70305D3-724B-4BA3-815A-4D072B25F750}" type="pres">
      <dgm:prSet presAssocID="{40666F4C-AB83-41E8-8F5F-60D0353B8DDE}" presName="sibTrans" presStyleLbl="sibTrans2D1" presStyleIdx="2" presStyleCnt="4"/>
      <dgm:spPr/>
      <dgm:t>
        <a:bodyPr/>
        <a:lstStyle/>
        <a:p>
          <a:endParaRPr lang="en-AU"/>
        </a:p>
      </dgm:t>
    </dgm:pt>
    <dgm:pt modelId="{7AC64813-6A34-4695-B160-66D5EAE20C5B}" type="pres">
      <dgm:prSet presAssocID="{40666F4C-AB83-41E8-8F5F-60D0353B8DDE}" presName="connectorText" presStyleLbl="sibTrans2D1" presStyleIdx="2" presStyleCnt="4"/>
      <dgm:spPr/>
      <dgm:t>
        <a:bodyPr/>
        <a:lstStyle/>
        <a:p>
          <a:endParaRPr lang="en-AU"/>
        </a:p>
      </dgm:t>
    </dgm:pt>
    <dgm:pt modelId="{57D87F63-26CE-44D1-A130-4CF5AAEDC5B6}" type="pres">
      <dgm:prSet presAssocID="{0B0E30BB-7FFD-43D2-A5EA-052571AF2EAE}" presName="node" presStyleLbl="node1" presStyleIdx="3" presStyleCnt="5">
        <dgm:presLayoutVars>
          <dgm:bulletEnabled val="1"/>
        </dgm:presLayoutVars>
      </dgm:prSet>
      <dgm:spPr/>
      <dgm:t>
        <a:bodyPr/>
        <a:lstStyle/>
        <a:p>
          <a:endParaRPr lang="en-AU"/>
        </a:p>
      </dgm:t>
    </dgm:pt>
    <dgm:pt modelId="{580AC6BB-C1F1-48B0-B866-026617159DB8}" type="pres">
      <dgm:prSet presAssocID="{DEEB95CC-0496-42B2-A9B8-000B122E2B76}" presName="sibTrans" presStyleLbl="sibTrans2D1" presStyleIdx="3" presStyleCnt="4"/>
      <dgm:spPr/>
      <dgm:t>
        <a:bodyPr/>
        <a:lstStyle/>
        <a:p>
          <a:endParaRPr lang="en-AU"/>
        </a:p>
      </dgm:t>
    </dgm:pt>
    <dgm:pt modelId="{499984A0-EACC-4680-B983-393245BE4544}" type="pres">
      <dgm:prSet presAssocID="{DEEB95CC-0496-42B2-A9B8-000B122E2B76}" presName="connectorText" presStyleLbl="sibTrans2D1" presStyleIdx="3" presStyleCnt="4"/>
      <dgm:spPr/>
      <dgm:t>
        <a:bodyPr/>
        <a:lstStyle/>
        <a:p>
          <a:endParaRPr lang="en-AU"/>
        </a:p>
      </dgm:t>
    </dgm:pt>
    <dgm:pt modelId="{4F48B39B-AE5A-4E14-8BFD-DB6106CF827A}" type="pres">
      <dgm:prSet presAssocID="{A9D72A90-3DC8-440C-A155-47F50E4A2E78}" presName="node" presStyleLbl="node1" presStyleIdx="4" presStyleCnt="5">
        <dgm:presLayoutVars>
          <dgm:bulletEnabled val="1"/>
        </dgm:presLayoutVars>
      </dgm:prSet>
      <dgm:spPr/>
      <dgm:t>
        <a:bodyPr/>
        <a:lstStyle/>
        <a:p>
          <a:endParaRPr lang="en-AU"/>
        </a:p>
      </dgm:t>
    </dgm:pt>
  </dgm:ptLst>
  <dgm:cxnLst>
    <dgm:cxn modelId="{2B21659C-6C3F-4B29-BBB1-710F23BE6E98}" srcId="{9308DB44-5657-49CB-AB8A-F2E13F40F6D9}" destId="{E44883E1-61C4-4149-9BB4-4F8B530AEBE4}" srcOrd="1" destOrd="0" parTransId="{E03EABB8-D08E-4807-9155-851BF43B468A}" sibTransId="{8D02705F-19D3-4522-9A86-C01A831484D9}"/>
    <dgm:cxn modelId="{D1473521-3F01-4475-AECA-51777C55062A}" type="presOf" srcId="{DEEB95CC-0496-42B2-A9B8-000B122E2B76}" destId="{499984A0-EACC-4680-B983-393245BE4544}" srcOrd="1" destOrd="0" presId="urn:microsoft.com/office/officeart/2005/8/layout/process1"/>
    <dgm:cxn modelId="{837130B3-D7C6-4DCA-9A4F-55188D47F99C}" type="presOf" srcId="{098AEB11-70CF-4097-9967-31EFFE33F7FE}" destId="{773360EF-1428-4B6B-9C7F-53B387674058}" srcOrd="0" destOrd="0" presId="urn:microsoft.com/office/officeart/2005/8/layout/process1"/>
    <dgm:cxn modelId="{FB75E7F6-938D-4BDB-A059-07737B894FC2}" type="presOf" srcId="{0B0E30BB-7FFD-43D2-A5EA-052571AF2EAE}" destId="{57D87F63-26CE-44D1-A130-4CF5AAEDC5B6}" srcOrd="0" destOrd="0" presId="urn:microsoft.com/office/officeart/2005/8/layout/process1"/>
    <dgm:cxn modelId="{47094199-B1A4-48B1-8C9F-0C39DAC2115F}" type="presOf" srcId="{40666F4C-AB83-41E8-8F5F-60D0353B8DDE}" destId="{7AC64813-6A34-4695-B160-66D5EAE20C5B}" srcOrd="1" destOrd="0" presId="urn:microsoft.com/office/officeart/2005/8/layout/process1"/>
    <dgm:cxn modelId="{E4F171EE-90EF-4E12-8846-5A71AC14BD42}" type="presOf" srcId="{098AEB11-70CF-4097-9967-31EFFE33F7FE}" destId="{98AD0DB9-1880-4AC0-B5DC-67E20528ECF9}" srcOrd="1" destOrd="0" presId="urn:microsoft.com/office/officeart/2005/8/layout/process1"/>
    <dgm:cxn modelId="{1EDAD79D-EF1A-4185-925C-1A457473B3D9}" type="presOf" srcId="{FFFF7F99-E42F-4F6D-9478-A53AF712A598}" destId="{8F462CCD-A5A7-48CF-A05A-A6B7F8A316C7}" srcOrd="0" destOrd="0" presId="urn:microsoft.com/office/officeart/2005/8/layout/process1"/>
    <dgm:cxn modelId="{450C7646-4A7F-4860-90C3-EC0BC95C6082}" type="presOf" srcId="{E44883E1-61C4-4149-9BB4-4F8B530AEBE4}" destId="{803FD717-9D2D-4A15-9A02-97A5D7D1B856}" srcOrd="0" destOrd="0" presId="urn:microsoft.com/office/officeart/2005/8/layout/process1"/>
    <dgm:cxn modelId="{7856D823-749B-4523-A4CA-8EA8D5296C3F}" type="presOf" srcId="{A9D72A90-3DC8-440C-A155-47F50E4A2E78}" destId="{4F48B39B-AE5A-4E14-8BFD-DB6106CF827A}" srcOrd="0" destOrd="0" presId="urn:microsoft.com/office/officeart/2005/8/layout/process1"/>
    <dgm:cxn modelId="{78CC6139-7568-4476-87CE-4C56BD0A5A79}" type="presOf" srcId="{DEEB95CC-0496-42B2-A9B8-000B122E2B76}" destId="{580AC6BB-C1F1-48B0-B866-026617159DB8}" srcOrd="0" destOrd="0" presId="urn:microsoft.com/office/officeart/2005/8/layout/process1"/>
    <dgm:cxn modelId="{E8A72B86-B9F9-4ED6-B88C-708F98D26591}" srcId="{9308DB44-5657-49CB-AB8A-F2E13F40F6D9}" destId="{FFFF7F99-E42F-4F6D-9478-A53AF712A598}" srcOrd="0" destOrd="0" parTransId="{9DAF98CE-F1B5-4638-B1F5-F09A8875D42E}" sibTransId="{098AEB11-70CF-4097-9967-31EFFE33F7FE}"/>
    <dgm:cxn modelId="{A13A3877-EAD1-408A-940D-83E5C1694564}" type="presOf" srcId="{40666F4C-AB83-41E8-8F5F-60D0353B8DDE}" destId="{A70305D3-724B-4BA3-815A-4D072B25F750}" srcOrd="0" destOrd="0" presId="urn:microsoft.com/office/officeart/2005/8/layout/process1"/>
    <dgm:cxn modelId="{1A650364-086B-4EDB-BA1A-42C11068689B}" srcId="{9308DB44-5657-49CB-AB8A-F2E13F40F6D9}" destId="{0B0E30BB-7FFD-43D2-A5EA-052571AF2EAE}" srcOrd="3" destOrd="0" parTransId="{EB7D1AD2-2416-46B6-B22A-8BBCF07055D1}" sibTransId="{DEEB95CC-0496-42B2-A9B8-000B122E2B76}"/>
    <dgm:cxn modelId="{8ABA6376-CFBD-4587-A73F-CE6328785B7E}" type="presOf" srcId="{9308DB44-5657-49CB-AB8A-F2E13F40F6D9}" destId="{E4CDE576-AC66-4789-AE0D-250D82CC47A7}" srcOrd="0" destOrd="0" presId="urn:microsoft.com/office/officeart/2005/8/layout/process1"/>
    <dgm:cxn modelId="{22827DD0-05D3-462D-8A03-A2D0A1C3E1F4}" type="presOf" srcId="{8D02705F-19D3-4522-9A86-C01A831484D9}" destId="{5676AE72-D1E7-419C-A770-00F552E96679}" srcOrd="0" destOrd="0" presId="urn:microsoft.com/office/officeart/2005/8/layout/process1"/>
    <dgm:cxn modelId="{CA848FF9-D156-4679-91FE-FF712E06AFB0}" type="presOf" srcId="{F74EADD1-20A6-43C3-B7F4-9AD394E99ABA}" destId="{0431F9A7-DA7D-4EE1-8B76-9975A264E93F}" srcOrd="0" destOrd="0" presId="urn:microsoft.com/office/officeart/2005/8/layout/process1"/>
    <dgm:cxn modelId="{6556A713-685D-40BA-97B4-E4355AABE0DF}" srcId="{9308DB44-5657-49CB-AB8A-F2E13F40F6D9}" destId="{A9D72A90-3DC8-440C-A155-47F50E4A2E78}" srcOrd="4" destOrd="0" parTransId="{1B609FD1-7AC4-4F44-AEE6-7197D122FC21}" sibTransId="{C24555B0-52D6-44DD-91F9-6A7248F8165E}"/>
    <dgm:cxn modelId="{271A1FB4-1200-4D3E-9B11-33B9BD312A03}" type="presOf" srcId="{8D02705F-19D3-4522-9A86-C01A831484D9}" destId="{6D1DD07C-EC84-44D2-B839-3225DBABCC8E}" srcOrd="1" destOrd="0" presId="urn:microsoft.com/office/officeart/2005/8/layout/process1"/>
    <dgm:cxn modelId="{DC113E5F-6652-4A37-BDF7-2D142C944E01}" srcId="{9308DB44-5657-49CB-AB8A-F2E13F40F6D9}" destId="{F74EADD1-20A6-43C3-B7F4-9AD394E99ABA}" srcOrd="2" destOrd="0" parTransId="{0166CE5E-6CEF-49D7-A6CD-834724476076}" sibTransId="{40666F4C-AB83-41E8-8F5F-60D0353B8DDE}"/>
    <dgm:cxn modelId="{218B1DFC-130F-4CF1-BD20-8E972B2AAA35}" type="presParOf" srcId="{E4CDE576-AC66-4789-AE0D-250D82CC47A7}" destId="{8F462CCD-A5A7-48CF-A05A-A6B7F8A316C7}" srcOrd="0" destOrd="0" presId="urn:microsoft.com/office/officeart/2005/8/layout/process1"/>
    <dgm:cxn modelId="{85603E2C-82C4-4F12-9AD6-0D7DDB4FF3E1}" type="presParOf" srcId="{E4CDE576-AC66-4789-AE0D-250D82CC47A7}" destId="{773360EF-1428-4B6B-9C7F-53B387674058}" srcOrd="1" destOrd="0" presId="urn:microsoft.com/office/officeart/2005/8/layout/process1"/>
    <dgm:cxn modelId="{D9AC5F6B-FDC2-4080-99F0-D7CA6D54C907}" type="presParOf" srcId="{773360EF-1428-4B6B-9C7F-53B387674058}" destId="{98AD0DB9-1880-4AC0-B5DC-67E20528ECF9}" srcOrd="0" destOrd="0" presId="urn:microsoft.com/office/officeart/2005/8/layout/process1"/>
    <dgm:cxn modelId="{416B1A95-29ED-496D-95A7-1565AFECE57C}" type="presParOf" srcId="{E4CDE576-AC66-4789-AE0D-250D82CC47A7}" destId="{803FD717-9D2D-4A15-9A02-97A5D7D1B856}" srcOrd="2" destOrd="0" presId="urn:microsoft.com/office/officeart/2005/8/layout/process1"/>
    <dgm:cxn modelId="{D172E976-AD1C-4C5E-9A0E-873D6D49B664}" type="presParOf" srcId="{E4CDE576-AC66-4789-AE0D-250D82CC47A7}" destId="{5676AE72-D1E7-419C-A770-00F552E96679}" srcOrd="3" destOrd="0" presId="urn:microsoft.com/office/officeart/2005/8/layout/process1"/>
    <dgm:cxn modelId="{9EEE7249-BC8B-498E-AFEB-62175B3898DD}" type="presParOf" srcId="{5676AE72-D1E7-419C-A770-00F552E96679}" destId="{6D1DD07C-EC84-44D2-B839-3225DBABCC8E}" srcOrd="0" destOrd="0" presId="urn:microsoft.com/office/officeart/2005/8/layout/process1"/>
    <dgm:cxn modelId="{F4C086A0-14B4-46B7-802F-4131A6D21808}" type="presParOf" srcId="{E4CDE576-AC66-4789-AE0D-250D82CC47A7}" destId="{0431F9A7-DA7D-4EE1-8B76-9975A264E93F}" srcOrd="4" destOrd="0" presId="urn:microsoft.com/office/officeart/2005/8/layout/process1"/>
    <dgm:cxn modelId="{B2850824-D8A6-4F9D-859A-39A516C5712E}" type="presParOf" srcId="{E4CDE576-AC66-4789-AE0D-250D82CC47A7}" destId="{A70305D3-724B-4BA3-815A-4D072B25F750}" srcOrd="5" destOrd="0" presId="urn:microsoft.com/office/officeart/2005/8/layout/process1"/>
    <dgm:cxn modelId="{5E1BA84F-9C62-41EB-8BF0-6A653B996EE2}" type="presParOf" srcId="{A70305D3-724B-4BA3-815A-4D072B25F750}" destId="{7AC64813-6A34-4695-B160-66D5EAE20C5B}" srcOrd="0" destOrd="0" presId="urn:microsoft.com/office/officeart/2005/8/layout/process1"/>
    <dgm:cxn modelId="{27E43B2B-4227-4C2D-BB3C-9522162DC01C}" type="presParOf" srcId="{E4CDE576-AC66-4789-AE0D-250D82CC47A7}" destId="{57D87F63-26CE-44D1-A130-4CF5AAEDC5B6}" srcOrd="6" destOrd="0" presId="urn:microsoft.com/office/officeart/2005/8/layout/process1"/>
    <dgm:cxn modelId="{957B65F4-ED16-4E64-A797-8D002697DCAD}" type="presParOf" srcId="{E4CDE576-AC66-4789-AE0D-250D82CC47A7}" destId="{580AC6BB-C1F1-48B0-B866-026617159DB8}" srcOrd="7" destOrd="0" presId="urn:microsoft.com/office/officeart/2005/8/layout/process1"/>
    <dgm:cxn modelId="{F2E849A6-AE53-4EEA-899D-DD825196E268}" type="presParOf" srcId="{580AC6BB-C1F1-48B0-B866-026617159DB8}" destId="{499984A0-EACC-4680-B983-393245BE4544}" srcOrd="0" destOrd="0" presId="urn:microsoft.com/office/officeart/2005/8/layout/process1"/>
    <dgm:cxn modelId="{36567A09-5ECD-48F0-A10C-E3D3B6C6FF83}" type="presParOf" srcId="{E4CDE576-AC66-4789-AE0D-250D82CC47A7}" destId="{4F48B39B-AE5A-4E14-8BFD-DB6106CF827A}" srcOrd="8"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AE153FD-68B4-4F77-A9B1-0B2946A998C5}" type="doc">
      <dgm:prSet loTypeId="urn:microsoft.com/office/officeart/2005/8/layout/hList1" loCatId="list" qsTypeId="urn:microsoft.com/office/officeart/2005/8/quickstyle/simple1" qsCatId="simple" csTypeId="urn:microsoft.com/office/officeart/2005/8/colors/accent0_3" csCatId="mainScheme" phldr="1"/>
      <dgm:spPr/>
      <dgm:t>
        <a:bodyPr/>
        <a:lstStyle/>
        <a:p>
          <a:endParaRPr lang="en-AU"/>
        </a:p>
      </dgm:t>
    </dgm:pt>
    <dgm:pt modelId="{80120F3C-020B-4744-A22D-E3144BA4405E}">
      <dgm:prSet phldrT="[Text]"/>
      <dgm:spPr/>
      <dgm:t>
        <a:bodyPr/>
        <a:lstStyle/>
        <a:p>
          <a:r>
            <a:rPr lang="en-AU" b="0" dirty="0" smtClean="0">
              <a:latin typeface="Verdana" panose="020B0604030504040204" pitchFamily="34" charset="0"/>
              <a:ea typeface="Verdana" panose="020B0604030504040204" pitchFamily="34" charset="0"/>
              <a:cs typeface="Verdana" panose="020B0604030504040204" pitchFamily="34" charset="0"/>
            </a:rPr>
            <a:t>Health and Safety Committees (HSCs)</a:t>
          </a:r>
          <a:endParaRPr lang="en-AU" b="0" dirty="0">
            <a:latin typeface="Verdana" panose="020B0604030504040204" pitchFamily="34" charset="0"/>
            <a:ea typeface="Verdana" panose="020B0604030504040204" pitchFamily="34" charset="0"/>
            <a:cs typeface="Verdana" panose="020B0604030504040204" pitchFamily="34" charset="0"/>
          </a:endParaRPr>
        </a:p>
      </dgm:t>
    </dgm:pt>
    <dgm:pt modelId="{191D90BB-1E2C-4FDD-94DC-D9CA8FD9940A}" type="parTrans" cxnId="{C18332E3-CB4B-43EC-8032-96924DD95BF8}">
      <dgm:prSet/>
      <dgm:spPr/>
      <dgm:t>
        <a:bodyPr/>
        <a:lstStyle/>
        <a:p>
          <a:endParaRPr lang="en-AU"/>
        </a:p>
      </dgm:t>
    </dgm:pt>
    <dgm:pt modelId="{977F1DB5-90A9-4366-9F68-80D5B2BEC84C}" type="sibTrans" cxnId="{C18332E3-CB4B-43EC-8032-96924DD95BF8}">
      <dgm:prSet/>
      <dgm:spPr/>
      <dgm:t>
        <a:bodyPr/>
        <a:lstStyle/>
        <a:p>
          <a:endParaRPr lang="en-AU"/>
        </a:p>
      </dgm:t>
    </dgm:pt>
    <dgm:pt modelId="{A9F1CE22-71D8-4BEC-BF06-8AB371E7E8A8}">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Help develop and distribute policies, practices and procedures that promote health and safety</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28EC081D-2BB5-4282-88BE-45A8B8E83D2D}" type="parTrans" cxnId="{9973250D-27E1-4DA5-9A8F-3E501C68813A}">
      <dgm:prSet/>
      <dgm:spPr/>
      <dgm:t>
        <a:bodyPr/>
        <a:lstStyle/>
        <a:p>
          <a:endParaRPr lang="en-AU"/>
        </a:p>
      </dgm:t>
    </dgm:pt>
    <dgm:pt modelId="{313D4923-B672-42C0-BD93-80A5BA9CA889}" type="sibTrans" cxnId="{9973250D-27E1-4DA5-9A8F-3E501C68813A}">
      <dgm:prSet/>
      <dgm:spPr/>
      <dgm:t>
        <a:bodyPr/>
        <a:lstStyle/>
        <a:p>
          <a:endParaRPr lang="en-AU"/>
        </a:p>
      </dgm:t>
    </dgm:pt>
    <dgm:pt modelId="{55EF7D09-0E74-4CE0-9783-9FC16F28ACDA}">
      <dgm:prSet phldrT="[Text]"/>
      <dgm:spPr/>
      <dgm:t>
        <a:bodyPr/>
        <a:lstStyle/>
        <a:p>
          <a:r>
            <a:rPr lang="en-AU" b="0" dirty="0" smtClean="0">
              <a:latin typeface="Verdana" panose="020B0604030504040204" pitchFamily="34" charset="0"/>
              <a:ea typeface="Verdana" panose="020B0604030504040204" pitchFamily="34" charset="0"/>
              <a:cs typeface="Verdana" panose="020B0604030504040204" pitchFamily="34" charset="0"/>
            </a:rPr>
            <a:t>Health and Safety Representatives (HSRs)</a:t>
          </a:r>
          <a:endParaRPr lang="en-AU" b="0" dirty="0">
            <a:latin typeface="Verdana" panose="020B0604030504040204" pitchFamily="34" charset="0"/>
            <a:ea typeface="Verdana" panose="020B0604030504040204" pitchFamily="34" charset="0"/>
            <a:cs typeface="Verdana" panose="020B0604030504040204" pitchFamily="34" charset="0"/>
          </a:endParaRPr>
        </a:p>
      </dgm:t>
    </dgm:pt>
    <dgm:pt modelId="{F468751D-AE58-4C9E-938F-1DABAEBDC186}" type="parTrans" cxnId="{2C08F5FC-A264-47DF-9610-42AF73B6C7E7}">
      <dgm:prSet/>
      <dgm:spPr/>
      <dgm:t>
        <a:bodyPr/>
        <a:lstStyle/>
        <a:p>
          <a:endParaRPr lang="en-AU"/>
        </a:p>
      </dgm:t>
    </dgm:pt>
    <dgm:pt modelId="{D3C63E95-8FCA-4C80-88E4-DF25CB76F70D}" type="sibTrans" cxnId="{2C08F5FC-A264-47DF-9610-42AF73B6C7E7}">
      <dgm:prSet/>
      <dgm:spPr/>
      <dgm:t>
        <a:bodyPr/>
        <a:lstStyle/>
        <a:p>
          <a:endParaRPr lang="en-AU"/>
        </a:p>
      </dgm:t>
    </dgm:pt>
    <dgm:pt modelId="{E112520F-B96C-4EDD-89D9-F310E62BE07E}">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Promote health and safety of workers in their work group</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93C4EDE8-5D11-481D-B05D-F56654C5315B}" type="parTrans" cxnId="{632E71F8-04D7-4AA7-8AB4-00159A9FC88D}">
      <dgm:prSet/>
      <dgm:spPr/>
      <dgm:t>
        <a:bodyPr/>
        <a:lstStyle/>
        <a:p>
          <a:endParaRPr lang="en-AU"/>
        </a:p>
      </dgm:t>
    </dgm:pt>
    <dgm:pt modelId="{962C3147-0535-4B68-9509-BB99FC5C0E99}" type="sibTrans" cxnId="{632E71F8-04D7-4AA7-8AB4-00159A9FC88D}">
      <dgm:prSet/>
      <dgm:spPr/>
      <dgm:t>
        <a:bodyPr/>
        <a:lstStyle/>
        <a:p>
          <a:endParaRPr lang="en-AU"/>
        </a:p>
      </dgm:t>
    </dgm:pt>
    <dgm:pt modelId="{68EDD420-1010-4BEE-91E7-B45D4989AC2A}">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Act as a problem-solving group and help with the identification, assessment and control of hazards in the workplace</a:t>
          </a:r>
        </a:p>
      </dgm:t>
    </dgm:pt>
    <dgm:pt modelId="{D86210CE-DF75-420B-B86A-DC0EC77EC7C1}" type="parTrans" cxnId="{4E6651B3-99E2-4116-BABD-73F3D80A4006}">
      <dgm:prSet/>
      <dgm:spPr/>
      <dgm:t>
        <a:bodyPr/>
        <a:lstStyle/>
        <a:p>
          <a:endParaRPr lang="en-AU"/>
        </a:p>
      </dgm:t>
    </dgm:pt>
    <dgm:pt modelId="{5AE63CD8-707A-41E5-9C02-51926753AABB}" type="sibTrans" cxnId="{4E6651B3-99E2-4116-BABD-73F3D80A4006}">
      <dgm:prSet/>
      <dgm:spPr/>
      <dgm:t>
        <a:bodyPr/>
        <a:lstStyle/>
        <a:p>
          <a:endParaRPr lang="en-AU"/>
        </a:p>
      </dgm:t>
    </dgm:pt>
    <dgm:pt modelId="{799AF5E4-517B-4FBE-9061-70140BD349A6}">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Help resolve health and safety issues</a:t>
          </a:r>
        </a:p>
      </dgm:t>
    </dgm:pt>
    <dgm:pt modelId="{FC057C27-6246-4DDB-927E-F236506FA956}" type="parTrans" cxnId="{193BB202-24F9-45B7-9455-4191B4119701}">
      <dgm:prSet/>
      <dgm:spPr/>
      <dgm:t>
        <a:bodyPr/>
        <a:lstStyle/>
        <a:p>
          <a:endParaRPr lang="en-AU"/>
        </a:p>
      </dgm:t>
    </dgm:pt>
    <dgm:pt modelId="{47C275D6-1393-4F92-A21B-57F3AD240268}" type="sibTrans" cxnId="{193BB202-24F9-45B7-9455-4191B4119701}">
      <dgm:prSet/>
      <dgm:spPr/>
      <dgm:t>
        <a:bodyPr/>
        <a:lstStyle/>
        <a:p>
          <a:endParaRPr lang="en-AU"/>
        </a:p>
      </dgm:t>
    </dgm:pt>
    <dgm:pt modelId="{B7A79A08-19C1-4ADE-97FE-28B2CABAFCF5}">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Assist with the planning of setting of priorities for controlling hazards</a:t>
          </a:r>
        </a:p>
      </dgm:t>
    </dgm:pt>
    <dgm:pt modelId="{9B8B1518-BC15-43B4-9B3A-E853DA8B078D}" type="parTrans" cxnId="{4A0F58DE-68C1-46B1-AADA-91F32ACAA93E}">
      <dgm:prSet/>
      <dgm:spPr/>
      <dgm:t>
        <a:bodyPr/>
        <a:lstStyle/>
        <a:p>
          <a:endParaRPr lang="en-AU"/>
        </a:p>
      </dgm:t>
    </dgm:pt>
    <dgm:pt modelId="{980F2EA2-7F5C-4E47-84E1-493DB328E796}" type="sibTrans" cxnId="{4A0F58DE-68C1-46B1-AADA-91F32ACAA93E}">
      <dgm:prSet/>
      <dgm:spPr/>
      <dgm:t>
        <a:bodyPr/>
        <a:lstStyle/>
        <a:p>
          <a:endParaRPr lang="en-AU"/>
        </a:p>
      </dgm:t>
    </dgm:pt>
    <dgm:pt modelId="{52D52246-E5CE-411C-9B6E-A3EAEB51E4C7}">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Review the management of injured workers and their rehabilitation  programs</a:t>
          </a:r>
        </a:p>
      </dgm:t>
    </dgm:pt>
    <dgm:pt modelId="{07657660-9E9F-4419-86AA-33D74811A188}" type="parTrans" cxnId="{94CDFC62-BFAD-4790-9D21-717C138B560E}">
      <dgm:prSet/>
      <dgm:spPr/>
      <dgm:t>
        <a:bodyPr/>
        <a:lstStyle/>
        <a:p>
          <a:endParaRPr lang="en-AU"/>
        </a:p>
      </dgm:t>
    </dgm:pt>
    <dgm:pt modelId="{A8427779-CA2A-402D-8A54-C6A173E63F13}" type="sibTrans" cxnId="{94CDFC62-BFAD-4790-9D21-717C138B560E}">
      <dgm:prSet/>
      <dgm:spPr/>
      <dgm:t>
        <a:bodyPr/>
        <a:lstStyle/>
        <a:p>
          <a:endParaRPr lang="en-AU"/>
        </a:p>
      </dgm:t>
    </dgm:pt>
    <dgm:pt modelId="{A4678D51-98C9-422E-AFE3-2A95ABA07253}">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Assist in the employment of workers with a disability</a:t>
          </a:r>
          <a:endParaRPr lang="en-AU" b="1" dirty="0">
            <a:latin typeface="Verdana" panose="020B0604030504040204" pitchFamily="34" charset="0"/>
            <a:ea typeface="Verdana" panose="020B0604030504040204" pitchFamily="34" charset="0"/>
            <a:cs typeface="Verdana" panose="020B0604030504040204" pitchFamily="34" charset="0"/>
          </a:endParaRPr>
        </a:p>
      </dgm:t>
    </dgm:pt>
    <dgm:pt modelId="{81B29A63-9770-4677-89F6-1684AFE354D4}" type="parTrans" cxnId="{60CEAE9E-A6D6-4E8A-A6B6-49473CCFF867}">
      <dgm:prSet/>
      <dgm:spPr/>
      <dgm:t>
        <a:bodyPr/>
        <a:lstStyle/>
        <a:p>
          <a:endParaRPr lang="en-AU"/>
        </a:p>
      </dgm:t>
    </dgm:pt>
    <dgm:pt modelId="{A360ABB4-5985-4994-A774-FC3502D126C9}" type="sibTrans" cxnId="{60CEAE9E-A6D6-4E8A-A6B6-49473CCFF867}">
      <dgm:prSet/>
      <dgm:spPr/>
      <dgm:t>
        <a:bodyPr/>
        <a:lstStyle/>
        <a:p>
          <a:endParaRPr lang="en-AU"/>
        </a:p>
      </dgm:t>
    </dgm:pt>
    <dgm:pt modelId="{3ED0EC51-D774-4B5D-A889-21B350546471}">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Inspect the workplace</a:t>
          </a:r>
        </a:p>
      </dgm:t>
    </dgm:pt>
    <dgm:pt modelId="{B1184C52-F1C2-4D87-8278-47C9B5EA10D1}" type="parTrans" cxnId="{C6140D70-034C-4502-84AE-CA59DA41047D}">
      <dgm:prSet/>
      <dgm:spPr/>
      <dgm:t>
        <a:bodyPr/>
        <a:lstStyle/>
        <a:p>
          <a:endParaRPr lang="en-AU"/>
        </a:p>
      </dgm:t>
    </dgm:pt>
    <dgm:pt modelId="{491E4268-B92F-4B03-A43D-402B473FB721}" type="sibTrans" cxnId="{C6140D70-034C-4502-84AE-CA59DA41047D}">
      <dgm:prSet/>
      <dgm:spPr/>
      <dgm:t>
        <a:bodyPr/>
        <a:lstStyle/>
        <a:p>
          <a:endParaRPr lang="en-AU"/>
        </a:p>
      </dgm:t>
    </dgm:pt>
    <dgm:pt modelId="{012A8637-9CFC-4AC7-9BB6-25BA66347E1B}">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Accompany an investigator during an investigation</a:t>
          </a:r>
        </a:p>
      </dgm:t>
    </dgm:pt>
    <dgm:pt modelId="{A75557FE-FA06-4A6A-8F8A-31417C0B2F97}" type="parTrans" cxnId="{C742A401-A65A-4B4C-BC5E-2A3AC3E85F84}">
      <dgm:prSet/>
      <dgm:spPr/>
      <dgm:t>
        <a:bodyPr/>
        <a:lstStyle/>
        <a:p>
          <a:endParaRPr lang="en-AU"/>
        </a:p>
      </dgm:t>
    </dgm:pt>
    <dgm:pt modelId="{384854D0-DC6A-4371-A1E8-AAB474D25312}" type="sibTrans" cxnId="{C742A401-A65A-4B4C-BC5E-2A3AC3E85F84}">
      <dgm:prSet/>
      <dgm:spPr/>
      <dgm:t>
        <a:bodyPr/>
        <a:lstStyle/>
        <a:p>
          <a:endParaRPr lang="en-AU"/>
        </a:p>
      </dgm:t>
    </dgm:pt>
    <dgm:pt modelId="{67132F64-A020-45E9-9F86-05A7A040C7E1}">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Represent the members of the work group in health and safety consultations with the PCBU</a:t>
          </a:r>
        </a:p>
      </dgm:t>
    </dgm:pt>
    <dgm:pt modelId="{F44B7FEA-3A6A-446C-A3DC-EC649D9462F1}" type="parTrans" cxnId="{FB6F45DB-C729-4E76-B88B-3871C497E422}">
      <dgm:prSet/>
      <dgm:spPr/>
      <dgm:t>
        <a:bodyPr/>
        <a:lstStyle/>
        <a:p>
          <a:endParaRPr lang="en-AU"/>
        </a:p>
      </dgm:t>
    </dgm:pt>
    <dgm:pt modelId="{71AF3EF0-00C4-4D09-84C0-86DE4CF1DF2F}" type="sibTrans" cxnId="{FB6F45DB-C729-4E76-B88B-3871C497E422}">
      <dgm:prSet/>
      <dgm:spPr/>
      <dgm:t>
        <a:bodyPr/>
        <a:lstStyle/>
        <a:p>
          <a:endParaRPr lang="en-AU"/>
        </a:p>
      </dgm:t>
    </dgm:pt>
    <dgm:pt modelId="{AAC32068-D5DF-41FA-AF4D-A7543B432F79}">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Investigate health and safety issues and complaints</a:t>
          </a:r>
        </a:p>
      </dgm:t>
    </dgm:pt>
    <dgm:pt modelId="{327A78C9-E65D-4710-91CE-11596DA7C65B}" type="parTrans" cxnId="{F67147C1-C12F-4075-8335-28D4728827E1}">
      <dgm:prSet/>
      <dgm:spPr/>
      <dgm:t>
        <a:bodyPr/>
        <a:lstStyle/>
        <a:p>
          <a:endParaRPr lang="en-AU"/>
        </a:p>
      </dgm:t>
    </dgm:pt>
    <dgm:pt modelId="{2C7C5D1C-F644-450A-BCEF-4D23264F238C}" type="sibTrans" cxnId="{F67147C1-C12F-4075-8335-28D4728827E1}">
      <dgm:prSet/>
      <dgm:spPr/>
      <dgm:t>
        <a:bodyPr/>
        <a:lstStyle/>
        <a:p>
          <a:endParaRPr lang="en-AU"/>
        </a:p>
      </dgm:t>
    </dgm:pt>
    <dgm:pt modelId="{094B218B-F430-4079-A174-810383428866}">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Initiate emergency stop-work procedures</a:t>
          </a:r>
        </a:p>
      </dgm:t>
    </dgm:pt>
    <dgm:pt modelId="{6CC6FC4F-FB7B-4D76-8B9D-026AEBE67914}" type="parTrans" cxnId="{ADB9D7F3-D5CC-4E9E-B794-6C263502D8EB}">
      <dgm:prSet/>
      <dgm:spPr/>
      <dgm:t>
        <a:bodyPr/>
        <a:lstStyle/>
        <a:p>
          <a:endParaRPr lang="en-AU"/>
        </a:p>
      </dgm:t>
    </dgm:pt>
    <dgm:pt modelId="{5CBA98DB-9862-42C3-96D6-A851E28626FB}" type="sibTrans" cxnId="{ADB9D7F3-D5CC-4E9E-B794-6C263502D8EB}">
      <dgm:prSet/>
      <dgm:spPr/>
      <dgm:t>
        <a:bodyPr/>
        <a:lstStyle/>
        <a:p>
          <a:endParaRPr lang="en-AU"/>
        </a:p>
      </dgm:t>
    </dgm:pt>
    <dgm:pt modelId="{2A0BAA86-4502-489A-AF7A-BE86F267B6F8}">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Issue a provisional improvement notice (PIN)</a:t>
          </a:r>
          <a:endParaRPr lang="en-AU" b="1" dirty="0">
            <a:latin typeface="Verdana" panose="020B0604030504040204" pitchFamily="34" charset="0"/>
            <a:ea typeface="Verdana" panose="020B0604030504040204" pitchFamily="34" charset="0"/>
            <a:cs typeface="Verdana" panose="020B0604030504040204" pitchFamily="34" charset="0"/>
          </a:endParaRPr>
        </a:p>
      </dgm:t>
    </dgm:pt>
    <dgm:pt modelId="{2BCFBBC1-BD38-49BB-A59E-B4142510171F}" type="parTrans" cxnId="{FF808BE1-5437-40E1-A884-F05A60D2DD5F}">
      <dgm:prSet/>
      <dgm:spPr/>
      <dgm:t>
        <a:bodyPr/>
        <a:lstStyle/>
        <a:p>
          <a:endParaRPr lang="en-AU"/>
        </a:p>
      </dgm:t>
    </dgm:pt>
    <dgm:pt modelId="{C8C36AE8-8AB7-4216-87CB-EABBFFB36DBD}" type="sibTrans" cxnId="{FF808BE1-5437-40E1-A884-F05A60D2DD5F}">
      <dgm:prSet/>
      <dgm:spPr/>
      <dgm:t>
        <a:bodyPr/>
        <a:lstStyle/>
        <a:p>
          <a:endParaRPr lang="en-AU"/>
        </a:p>
      </dgm:t>
    </dgm:pt>
    <dgm:pt modelId="{6EBD2A96-B7EC-480E-8A08-2A4D0B671281}" type="pres">
      <dgm:prSet presAssocID="{FAE153FD-68B4-4F77-A9B1-0B2946A998C5}" presName="Name0" presStyleCnt="0">
        <dgm:presLayoutVars>
          <dgm:dir/>
          <dgm:animLvl val="lvl"/>
          <dgm:resizeHandles val="exact"/>
        </dgm:presLayoutVars>
      </dgm:prSet>
      <dgm:spPr/>
      <dgm:t>
        <a:bodyPr/>
        <a:lstStyle/>
        <a:p>
          <a:endParaRPr lang="en-AU"/>
        </a:p>
      </dgm:t>
    </dgm:pt>
    <dgm:pt modelId="{F9E13F0C-5E10-45FE-9AD3-4A85752443D3}" type="pres">
      <dgm:prSet presAssocID="{80120F3C-020B-4744-A22D-E3144BA4405E}" presName="composite" presStyleCnt="0"/>
      <dgm:spPr/>
    </dgm:pt>
    <dgm:pt modelId="{2F12DF75-1065-44D5-86B2-F149B16F6B80}" type="pres">
      <dgm:prSet presAssocID="{80120F3C-020B-4744-A22D-E3144BA4405E}" presName="parTx" presStyleLbl="alignNode1" presStyleIdx="0" presStyleCnt="2">
        <dgm:presLayoutVars>
          <dgm:chMax val="0"/>
          <dgm:chPref val="0"/>
          <dgm:bulletEnabled val="1"/>
        </dgm:presLayoutVars>
      </dgm:prSet>
      <dgm:spPr/>
      <dgm:t>
        <a:bodyPr/>
        <a:lstStyle/>
        <a:p>
          <a:endParaRPr lang="en-AU"/>
        </a:p>
      </dgm:t>
    </dgm:pt>
    <dgm:pt modelId="{CD473529-F232-475E-8734-E849D1AD461F}" type="pres">
      <dgm:prSet presAssocID="{80120F3C-020B-4744-A22D-E3144BA4405E}" presName="desTx" presStyleLbl="alignAccFollowNode1" presStyleIdx="0" presStyleCnt="2">
        <dgm:presLayoutVars>
          <dgm:bulletEnabled val="1"/>
        </dgm:presLayoutVars>
      </dgm:prSet>
      <dgm:spPr/>
      <dgm:t>
        <a:bodyPr/>
        <a:lstStyle/>
        <a:p>
          <a:endParaRPr lang="en-AU"/>
        </a:p>
      </dgm:t>
    </dgm:pt>
    <dgm:pt modelId="{7F4ED38A-3369-49F3-8434-0BEF52EC2DF3}" type="pres">
      <dgm:prSet presAssocID="{977F1DB5-90A9-4366-9F68-80D5B2BEC84C}" presName="space" presStyleCnt="0"/>
      <dgm:spPr/>
    </dgm:pt>
    <dgm:pt modelId="{5C79C627-1E32-46F9-8FF4-C3D01C828F4E}" type="pres">
      <dgm:prSet presAssocID="{55EF7D09-0E74-4CE0-9783-9FC16F28ACDA}" presName="composite" presStyleCnt="0"/>
      <dgm:spPr/>
    </dgm:pt>
    <dgm:pt modelId="{4A7202CC-582F-4E53-8E45-47A8D64F2434}" type="pres">
      <dgm:prSet presAssocID="{55EF7D09-0E74-4CE0-9783-9FC16F28ACDA}" presName="parTx" presStyleLbl="alignNode1" presStyleIdx="1" presStyleCnt="2">
        <dgm:presLayoutVars>
          <dgm:chMax val="0"/>
          <dgm:chPref val="0"/>
          <dgm:bulletEnabled val="1"/>
        </dgm:presLayoutVars>
      </dgm:prSet>
      <dgm:spPr/>
      <dgm:t>
        <a:bodyPr/>
        <a:lstStyle/>
        <a:p>
          <a:endParaRPr lang="en-AU"/>
        </a:p>
      </dgm:t>
    </dgm:pt>
    <dgm:pt modelId="{71E146C1-774F-4DBD-AA4F-0939A24E785B}" type="pres">
      <dgm:prSet presAssocID="{55EF7D09-0E74-4CE0-9783-9FC16F28ACDA}" presName="desTx" presStyleLbl="alignAccFollowNode1" presStyleIdx="1" presStyleCnt="2">
        <dgm:presLayoutVars>
          <dgm:bulletEnabled val="1"/>
        </dgm:presLayoutVars>
      </dgm:prSet>
      <dgm:spPr/>
      <dgm:t>
        <a:bodyPr/>
        <a:lstStyle/>
        <a:p>
          <a:endParaRPr lang="en-AU"/>
        </a:p>
      </dgm:t>
    </dgm:pt>
  </dgm:ptLst>
  <dgm:cxnLst>
    <dgm:cxn modelId="{C6140D70-034C-4502-84AE-CA59DA41047D}" srcId="{55EF7D09-0E74-4CE0-9783-9FC16F28ACDA}" destId="{3ED0EC51-D774-4B5D-A889-21B350546471}" srcOrd="1" destOrd="0" parTransId="{B1184C52-F1C2-4D87-8278-47C9B5EA10D1}" sibTransId="{491E4268-B92F-4B03-A43D-402B473FB721}"/>
    <dgm:cxn modelId="{2C08F5FC-A264-47DF-9610-42AF73B6C7E7}" srcId="{FAE153FD-68B4-4F77-A9B1-0B2946A998C5}" destId="{55EF7D09-0E74-4CE0-9783-9FC16F28ACDA}" srcOrd="1" destOrd="0" parTransId="{F468751D-AE58-4C9E-938F-1DABAEBDC186}" sibTransId="{D3C63E95-8FCA-4C80-88E4-DF25CB76F70D}"/>
    <dgm:cxn modelId="{A4F0E7D7-A282-48B2-BED6-1124EBC05C29}" type="presOf" srcId="{B7A79A08-19C1-4ADE-97FE-28B2CABAFCF5}" destId="{CD473529-F232-475E-8734-E849D1AD461F}" srcOrd="0" destOrd="3" presId="urn:microsoft.com/office/officeart/2005/8/layout/hList1"/>
    <dgm:cxn modelId="{E25B398E-0FA3-477D-9EE4-A2B377AD1FA4}" type="presOf" srcId="{80120F3C-020B-4744-A22D-E3144BA4405E}" destId="{2F12DF75-1065-44D5-86B2-F149B16F6B80}" srcOrd="0" destOrd="0" presId="urn:microsoft.com/office/officeart/2005/8/layout/hList1"/>
    <dgm:cxn modelId="{94CDFC62-BFAD-4790-9D21-717C138B560E}" srcId="{80120F3C-020B-4744-A22D-E3144BA4405E}" destId="{52D52246-E5CE-411C-9B6E-A3EAEB51E4C7}" srcOrd="4" destOrd="0" parTransId="{07657660-9E9F-4419-86AA-33D74811A188}" sibTransId="{A8427779-CA2A-402D-8A54-C6A173E63F13}"/>
    <dgm:cxn modelId="{33ACDF80-48F6-4E8E-A435-F847D585CDEA}" type="presOf" srcId="{E112520F-B96C-4EDD-89D9-F310E62BE07E}" destId="{71E146C1-774F-4DBD-AA4F-0939A24E785B}" srcOrd="0" destOrd="0" presId="urn:microsoft.com/office/officeart/2005/8/layout/hList1"/>
    <dgm:cxn modelId="{20F68BC9-B344-4839-B08E-F7684E655503}" type="presOf" srcId="{012A8637-9CFC-4AC7-9BB6-25BA66347E1B}" destId="{71E146C1-774F-4DBD-AA4F-0939A24E785B}" srcOrd="0" destOrd="2" presId="urn:microsoft.com/office/officeart/2005/8/layout/hList1"/>
    <dgm:cxn modelId="{FF808BE1-5437-40E1-A884-F05A60D2DD5F}" srcId="{55EF7D09-0E74-4CE0-9783-9FC16F28ACDA}" destId="{2A0BAA86-4502-489A-AF7A-BE86F267B6F8}" srcOrd="6" destOrd="0" parTransId="{2BCFBBC1-BD38-49BB-A59E-B4142510171F}" sibTransId="{C8C36AE8-8AB7-4216-87CB-EABBFFB36DBD}"/>
    <dgm:cxn modelId="{C18332E3-CB4B-43EC-8032-96924DD95BF8}" srcId="{FAE153FD-68B4-4F77-A9B1-0B2946A998C5}" destId="{80120F3C-020B-4744-A22D-E3144BA4405E}" srcOrd="0" destOrd="0" parTransId="{191D90BB-1E2C-4FDD-94DC-D9CA8FD9940A}" sibTransId="{977F1DB5-90A9-4366-9F68-80D5B2BEC84C}"/>
    <dgm:cxn modelId="{D8527CF0-F161-43B8-B551-E39E03570E12}" type="presOf" srcId="{A9F1CE22-71D8-4BEC-BF06-8AB371E7E8A8}" destId="{CD473529-F232-475E-8734-E849D1AD461F}" srcOrd="0" destOrd="0" presId="urn:microsoft.com/office/officeart/2005/8/layout/hList1"/>
    <dgm:cxn modelId="{FEE393B8-008E-4E6D-B2C5-551B4521E7ED}" type="presOf" srcId="{2A0BAA86-4502-489A-AF7A-BE86F267B6F8}" destId="{71E146C1-774F-4DBD-AA4F-0939A24E785B}" srcOrd="0" destOrd="6" presId="urn:microsoft.com/office/officeart/2005/8/layout/hList1"/>
    <dgm:cxn modelId="{632E71F8-04D7-4AA7-8AB4-00159A9FC88D}" srcId="{55EF7D09-0E74-4CE0-9783-9FC16F28ACDA}" destId="{E112520F-B96C-4EDD-89D9-F310E62BE07E}" srcOrd="0" destOrd="0" parTransId="{93C4EDE8-5D11-481D-B05D-F56654C5315B}" sibTransId="{962C3147-0535-4B68-9509-BB99FC5C0E99}"/>
    <dgm:cxn modelId="{4E6651B3-99E2-4116-BABD-73F3D80A4006}" srcId="{80120F3C-020B-4744-A22D-E3144BA4405E}" destId="{68EDD420-1010-4BEE-91E7-B45D4989AC2A}" srcOrd="1" destOrd="0" parTransId="{D86210CE-DF75-420B-B86A-DC0EC77EC7C1}" sibTransId="{5AE63CD8-707A-41E5-9C02-51926753AABB}"/>
    <dgm:cxn modelId="{D91D82DE-8F8C-4021-AAF6-BCCD40CD5C1C}" type="presOf" srcId="{55EF7D09-0E74-4CE0-9783-9FC16F28ACDA}" destId="{4A7202CC-582F-4E53-8E45-47A8D64F2434}" srcOrd="0" destOrd="0" presId="urn:microsoft.com/office/officeart/2005/8/layout/hList1"/>
    <dgm:cxn modelId="{FB4E23EF-5827-49D5-8E4B-57DDA38B3BC8}" type="presOf" srcId="{68EDD420-1010-4BEE-91E7-B45D4989AC2A}" destId="{CD473529-F232-475E-8734-E849D1AD461F}" srcOrd="0" destOrd="1" presId="urn:microsoft.com/office/officeart/2005/8/layout/hList1"/>
    <dgm:cxn modelId="{FB6F45DB-C729-4E76-B88B-3871C497E422}" srcId="{55EF7D09-0E74-4CE0-9783-9FC16F28ACDA}" destId="{67132F64-A020-45E9-9F86-05A7A040C7E1}" srcOrd="3" destOrd="0" parTransId="{F44B7FEA-3A6A-446C-A3DC-EC649D9462F1}" sibTransId="{71AF3EF0-00C4-4D09-84C0-86DE4CF1DF2F}"/>
    <dgm:cxn modelId="{C742A401-A65A-4B4C-BC5E-2A3AC3E85F84}" srcId="{55EF7D09-0E74-4CE0-9783-9FC16F28ACDA}" destId="{012A8637-9CFC-4AC7-9BB6-25BA66347E1B}" srcOrd="2" destOrd="0" parTransId="{A75557FE-FA06-4A6A-8F8A-31417C0B2F97}" sibTransId="{384854D0-DC6A-4371-A1E8-AAB474D25312}"/>
    <dgm:cxn modelId="{CF80CA99-CCC7-49AE-AFAC-BF44941E3D54}" type="presOf" srcId="{799AF5E4-517B-4FBE-9061-70140BD349A6}" destId="{CD473529-F232-475E-8734-E849D1AD461F}" srcOrd="0" destOrd="2" presId="urn:microsoft.com/office/officeart/2005/8/layout/hList1"/>
    <dgm:cxn modelId="{26F13B54-FFB6-401B-9623-2C47B01DA2EB}" type="presOf" srcId="{FAE153FD-68B4-4F77-A9B1-0B2946A998C5}" destId="{6EBD2A96-B7EC-480E-8A08-2A4D0B671281}" srcOrd="0" destOrd="0" presId="urn:microsoft.com/office/officeart/2005/8/layout/hList1"/>
    <dgm:cxn modelId="{193BB202-24F9-45B7-9455-4191B4119701}" srcId="{80120F3C-020B-4744-A22D-E3144BA4405E}" destId="{799AF5E4-517B-4FBE-9061-70140BD349A6}" srcOrd="2" destOrd="0" parTransId="{FC057C27-6246-4DDB-927E-F236506FA956}" sibTransId="{47C275D6-1393-4F92-A21B-57F3AD240268}"/>
    <dgm:cxn modelId="{ADB9D7F3-D5CC-4E9E-B794-6C263502D8EB}" srcId="{55EF7D09-0E74-4CE0-9783-9FC16F28ACDA}" destId="{094B218B-F430-4079-A174-810383428866}" srcOrd="5" destOrd="0" parTransId="{6CC6FC4F-FB7B-4D76-8B9D-026AEBE67914}" sibTransId="{5CBA98DB-9862-42C3-96D6-A851E28626FB}"/>
    <dgm:cxn modelId="{4A0F58DE-68C1-46B1-AADA-91F32ACAA93E}" srcId="{80120F3C-020B-4744-A22D-E3144BA4405E}" destId="{B7A79A08-19C1-4ADE-97FE-28B2CABAFCF5}" srcOrd="3" destOrd="0" parTransId="{9B8B1518-BC15-43B4-9B3A-E853DA8B078D}" sibTransId="{980F2EA2-7F5C-4E47-84E1-493DB328E796}"/>
    <dgm:cxn modelId="{9E0B0769-9725-4D58-970E-0D9E327A287C}" type="presOf" srcId="{67132F64-A020-45E9-9F86-05A7A040C7E1}" destId="{71E146C1-774F-4DBD-AA4F-0939A24E785B}" srcOrd="0" destOrd="3" presId="urn:microsoft.com/office/officeart/2005/8/layout/hList1"/>
    <dgm:cxn modelId="{53792FB2-99A8-46B4-A557-1A704E371302}" type="presOf" srcId="{3ED0EC51-D774-4B5D-A889-21B350546471}" destId="{71E146C1-774F-4DBD-AA4F-0939A24E785B}" srcOrd="0" destOrd="1" presId="urn:microsoft.com/office/officeart/2005/8/layout/hList1"/>
    <dgm:cxn modelId="{F4B1BD6C-42A0-43B0-9018-BE69C6882CA7}" type="presOf" srcId="{52D52246-E5CE-411C-9B6E-A3EAEB51E4C7}" destId="{CD473529-F232-475E-8734-E849D1AD461F}" srcOrd="0" destOrd="4" presId="urn:microsoft.com/office/officeart/2005/8/layout/hList1"/>
    <dgm:cxn modelId="{9973250D-27E1-4DA5-9A8F-3E501C68813A}" srcId="{80120F3C-020B-4744-A22D-E3144BA4405E}" destId="{A9F1CE22-71D8-4BEC-BF06-8AB371E7E8A8}" srcOrd="0" destOrd="0" parTransId="{28EC081D-2BB5-4282-88BE-45A8B8E83D2D}" sibTransId="{313D4923-B672-42C0-BD93-80A5BA9CA889}"/>
    <dgm:cxn modelId="{A5859A8F-B430-4755-A511-B32F9A99B451}" type="presOf" srcId="{A4678D51-98C9-422E-AFE3-2A95ABA07253}" destId="{CD473529-F232-475E-8734-E849D1AD461F}" srcOrd="0" destOrd="5" presId="urn:microsoft.com/office/officeart/2005/8/layout/hList1"/>
    <dgm:cxn modelId="{60CEAE9E-A6D6-4E8A-A6B6-49473CCFF867}" srcId="{80120F3C-020B-4744-A22D-E3144BA4405E}" destId="{A4678D51-98C9-422E-AFE3-2A95ABA07253}" srcOrd="5" destOrd="0" parTransId="{81B29A63-9770-4677-89F6-1684AFE354D4}" sibTransId="{A360ABB4-5985-4994-A774-FC3502D126C9}"/>
    <dgm:cxn modelId="{FDCA51D4-763B-4773-AFAF-FF6E9C6F92E5}" type="presOf" srcId="{AAC32068-D5DF-41FA-AF4D-A7543B432F79}" destId="{71E146C1-774F-4DBD-AA4F-0939A24E785B}" srcOrd="0" destOrd="4" presId="urn:microsoft.com/office/officeart/2005/8/layout/hList1"/>
    <dgm:cxn modelId="{F67147C1-C12F-4075-8335-28D4728827E1}" srcId="{55EF7D09-0E74-4CE0-9783-9FC16F28ACDA}" destId="{AAC32068-D5DF-41FA-AF4D-A7543B432F79}" srcOrd="4" destOrd="0" parTransId="{327A78C9-E65D-4710-91CE-11596DA7C65B}" sibTransId="{2C7C5D1C-F644-450A-BCEF-4D23264F238C}"/>
    <dgm:cxn modelId="{CD281463-55F8-42A0-96D5-4B82A2DD9167}" type="presOf" srcId="{094B218B-F430-4079-A174-810383428866}" destId="{71E146C1-774F-4DBD-AA4F-0939A24E785B}" srcOrd="0" destOrd="5" presId="urn:microsoft.com/office/officeart/2005/8/layout/hList1"/>
    <dgm:cxn modelId="{B162098E-3679-45B4-B593-CDE67582EAF5}" type="presParOf" srcId="{6EBD2A96-B7EC-480E-8A08-2A4D0B671281}" destId="{F9E13F0C-5E10-45FE-9AD3-4A85752443D3}" srcOrd="0" destOrd="0" presId="urn:microsoft.com/office/officeart/2005/8/layout/hList1"/>
    <dgm:cxn modelId="{A41C9A36-1707-43BC-98A2-ED4ABA0DEB74}" type="presParOf" srcId="{F9E13F0C-5E10-45FE-9AD3-4A85752443D3}" destId="{2F12DF75-1065-44D5-86B2-F149B16F6B80}" srcOrd="0" destOrd="0" presId="urn:microsoft.com/office/officeart/2005/8/layout/hList1"/>
    <dgm:cxn modelId="{16534750-4C34-4C37-914C-1213CF00A491}" type="presParOf" srcId="{F9E13F0C-5E10-45FE-9AD3-4A85752443D3}" destId="{CD473529-F232-475E-8734-E849D1AD461F}" srcOrd="1" destOrd="0" presId="urn:microsoft.com/office/officeart/2005/8/layout/hList1"/>
    <dgm:cxn modelId="{66D2CCF3-5824-4720-9C11-E3AF930F9700}" type="presParOf" srcId="{6EBD2A96-B7EC-480E-8A08-2A4D0B671281}" destId="{7F4ED38A-3369-49F3-8434-0BEF52EC2DF3}" srcOrd="1" destOrd="0" presId="urn:microsoft.com/office/officeart/2005/8/layout/hList1"/>
    <dgm:cxn modelId="{23396A0B-A8FB-4C6C-8BC1-D2D366E0CEE2}" type="presParOf" srcId="{6EBD2A96-B7EC-480E-8A08-2A4D0B671281}" destId="{5C79C627-1E32-46F9-8FF4-C3D01C828F4E}" srcOrd="2" destOrd="0" presId="urn:microsoft.com/office/officeart/2005/8/layout/hList1"/>
    <dgm:cxn modelId="{E6F82C45-656B-46F4-8F60-CDD8F8D095A8}" type="presParOf" srcId="{5C79C627-1E32-46F9-8FF4-C3D01C828F4E}" destId="{4A7202CC-582F-4E53-8E45-47A8D64F2434}" srcOrd="0" destOrd="0" presId="urn:microsoft.com/office/officeart/2005/8/layout/hList1"/>
    <dgm:cxn modelId="{EA596AAB-B9B9-4D2E-9F29-561F3F24A1CD}" type="presParOf" srcId="{5C79C627-1E32-46F9-8FF4-C3D01C828F4E}" destId="{71E146C1-774F-4DBD-AA4F-0939A24E785B}"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D29F398-2B72-40A5-AA04-9A72F3756293}" type="doc">
      <dgm:prSet loTypeId="urn:microsoft.com/office/officeart/2005/8/layout/process1" loCatId="process" qsTypeId="urn:microsoft.com/office/officeart/2005/8/quickstyle/simple1" qsCatId="simple" csTypeId="urn:microsoft.com/office/officeart/2005/8/colors/accent0_3" csCatId="mainScheme" phldr="1"/>
      <dgm:spPr/>
    </dgm:pt>
    <dgm:pt modelId="{A2230A1B-BA95-4A3F-934B-FB41F2674FCF}">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Who will provide the training? Select training providers – contact HR.</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3A5127E9-8863-4A17-BAC0-854DD268D8AC}" type="parTrans" cxnId="{D1F7A5DF-489A-4613-89C5-EB88D702C0B1}">
      <dgm:prSet/>
      <dgm:spPr/>
      <dgm:t>
        <a:bodyPr/>
        <a:lstStyle/>
        <a:p>
          <a:endParaRPr lang="en-AU"/>
        </a:p>
      </dgm:t>
    </dgm:pt>
    <dgm:pt modelId="{4F904089-1086-4CCA-9AE0-C465C3FD172E}" type="sibTrans" cxnId="{D1F7A5DF-489A-4613-89C5-EB88D702C0B1}">
      <dgm:prSet/>
      <dgm:spPr/>
      <dgm:t>
        <a:bodyPr/>
        <a:lstStyle/>
        <a:p>
          <a:endParaRPr lang="en-AU"/>
        </a:p>
      </dgm:t>
    </dgm:pt>
    <dgm:pt modelId="{ECC206AA-55C4-4E61-815D-E644D46DED85}">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Plan times for training.</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789331C0-E27C-4E68-AEC1-B008510E24A9}" type="parTrans" cxnId="{6030F7B0-84F8-4EA6-A5B1-E6E26C50829D}">
      <dgm:prSet/>
      <dgm:spPr/>
      <dgm:t>
        <a:bodyPr/>
        <a:lstStyle/>
        <a:p>
          <a:endParaRPr lang="en-AU"/>
        </a:p>
      </dgm:t>
    </dgm:pt>
    <dgm:pt modelId="{12770FD6-5DCE-4693-8D74-ECE398DF4C5A}" type="sibTrans" cxnId="{6030F7B0-84F8-4EA6-A5B1-E6E26C50829D}">
      <dgm:prSet/>
      <dgm:spPr/>
      <dgm:t>
        <a:bodyPr/>
        <a:lstStyle/>
        <a:p>
          <a:endParaRPr lang="en-AU"/>
        </a:p>
      </dgm:t>
    </dgm:pt>
    <dgm:pt modelId="{F7AF5E52-A31B-4000-81A2-78EB1F7789FE}">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Coordinate post training mentoring to further support the team. </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F8DD7915-72D0-4924-A2D5-04C9587D9AB0}" type="parTrans" cxnId="{A60106DB-D5C3-4DB5-A5D8-57C86D83187E}">
      <dgm:prSet/>
      <dgm:spPr/>
      <dgm:t>
        <a:bodyPr/>
        <a:lstStyle/>
        <a:p>
          <a:endParaRPr lang="en-AU"/>
        </a:p>
      </dgm:t>
    </dgm:pt>
    <dgm:pt modelId="{0F1A465A-5D40-455C-B1E0-DBA77B712925}" type="sibTrans" cxnId="{A60106DB-D5C3-4DB5-A5D8-57C86D83187E}">
      <dgm:prSet/>
      <dgm:spPr/>
      <dgm:t>
        <a:bodyPr/>
        <a:lstStyle/>
        <a:p>
          <a:endParaRPr lang="en-AU"/>
        </a:p>
      </dgm:t>
    </dgm:pt>
    <dgm:pt modelId="{C8D8CDE8-D785-4F43-AF6A-DEBC96955175}">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How much will it cost? Is there a budget?  </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68346F1F-47D9-4CE4-B7D4-D1F852A77231}" type="parTrans" cxnId="{5DDF41FB-4ED2-44FB-8C08-3A66B2A7E327}">
      <dgm:prSet/>
      <dgm:spPr/>
      <dgm:t>
        <a:bodyPr/>
        <a:lstStyle/>
        <a:p>
          <a:endParaRPr lang="en-AU"/>
        </a:p>
      </dgm:t>
    </dgm:pt>
    <dgm:pt modelId="{7D58825A-38B2-4366-83F4-BA67E8ED09AF}" type="sibTrans" cxnId="{5DDF41FB-4ED2-44FB-8C08-3A66B2A7E327}">
      <dgm:prSet/>
      <dgm:spPr/>
      <dgm:t>
        <a:bodyPr/>
        <a:lstStyle/>
        <a:p>
          <a:endParaRPr lang="en-AU"/>
        </a:p>
      </dgm:t>
    </dgm:pt>
    <dgm:pt modelId="{EDA3E89B-9C0E-495E-944A-7C9501D358A9}">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Review final training and mentoring.</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E4C8177D-5C73-4EE0-B45A-436BAD4676B4}" type="parTrans" cxnId="{B700C2DF-9449-4B99-9ABA-0D6C287AD7CF}">
      <dgm:prSet/>
      <dgm:spPr/>
      <dgm:t>
        <a:bodyPr/>
        <a:lstStyle/>
        <a:p>
          <a:endParaRPr lang="en-AU"/>
        </a:p>
      </dgm:t>
    </dgm:pt>
    <dgm:pt modelId="{5F8B06C9-0BFF-442F-8414-CE863720C6CE}" type="sibTrans" cxnId="{B700C2DF-9449-4B99-9ABA-0D6C287AD7CF}">
      <dgm:prSet/>
      <dgm:spPr/>
      <dgm:t>
        <a:bodyPr/>
        <a:lstStyle/>
        <a:p>
          <a:endParaRPr lang="en-AU"/>
        </a:p>
      </dgm:t>
    </dgm:pt>
    <dgm:pt modelId="{7BE05F88-9FD5-4415-9C9A-5DC2FC52DB57}">
      <dgm:prSe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Investigate training needs again. </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FEB45F7C-5743-4373-ADDB-C845DCFFFC47}" type="parTrans" cxnId="{332A1EE1-B05B-4984-8FA7-CA7F19EF99C9}">
      <dgm:prSet/>
      <dgm:spPr/>
      <dgm:t>
        <a:bodyPr/>
        <a:lstStyle/>
        <a:p>
          <a:endParaRPr lang="en-AU"/>
        </a:p>
      </dgm:t>
    </dgm:pt>
    <dgm:pt modelId="{CE3141F4-0BC8-4019-9362-8BE4A72B1E54}" type="sibTrans" cxnId="{332A1EE1-B05B-4984-8FA7-CA7F19EF99C9}">
      <dgm:prSet/>
      <dgm:spPr/>
      <dgm:t>
        <a:bodyPr/>
        <a:lstStyle/>
        <a:p>
          <a:endParaRPr lang="en-AU"/>
        </a:p>
      </dgm:t>
    </dgm:pt>
    <dgm:pt modelId="{EFB475F7-AEE1-4356-A094-74B57F2E2FCC}" type="pres">
      <dgm:prSet presAssocID="{2D29F398-2B72-40A5-AA04-9A72F3756293}" presName="Name0" presStyleCnt="0">
        <dgm:presLayoutVars>
          <dgm:dir/>
          <dgm:resizeHandles val="exact"/>
        </dgm:presLayoutVars>
      </dgm:prSet>
      <dgm:spPr/>
    </dgm:pt>
    <dgm:pt modelId="{A68DB244-3FF4-497E-ACB5-0325E88B28C5}" type="pres">
      <dgm:prSet presAssocID="{A2230A1B-BA95-4A3F-934B-FB41F2674FCF}" presName="node" presStyleLbl="node1" presStyleIdx="0" presStyleCnt="6">
        <dgm:presLayoutVars>
          <dgm:bulletEnabled val="1"/>
        </dgm:presLayoutVars>
      </dgm:prSet>
      <dgm:spPr/>
      <dgm:t>
        <a:bodyPr/>
        <a:lstStyle/>
        <a:p>
          <a:endParaRPr lang="en-AU"/>
        </a:p>
      </dgm:t>
    </dgm:pt>
    <dgm:pt modelId="{0F5B343E-3509-4E8C-ACCF-5DBC3B82EDA7}" type="pres">
      <dgm:prSet presAssocID="{4F904089-1086-4CCA-9AE0-C465C3FD172E}" presName="sibTrans" presStyleLbl="sibTrans2D1" presStyleIdx="0" presStyleCnt="5"/>
      <dgm:spPr/>
      <dgm:t>
        <a:bodyPr/>
        <a:lstStyle/>
        <a:p>
          <a:endParaRPr lang="en-AU"/>
        </a:p>
      </dgm:t>
    </dgm:pt>
    <dgm:pt modelId="{9EF34C3C-4A99-4550-B9B7-A159CCFC1CA1}" type="pres">
      <dgm:prSet presAssocID="{4F904089-1086-4CCA-9AE0-C465C3FD172E}" presName="connectorText" presStyleLbl="sibTrans2D1" presStyleIdx="0" presStyleCnt="5"/>
      <dgm:spPr/>
      <dgm:t>
        <a:bodyPr/>
        <a:lstStyle/>
        <a:p>
          <a:endParaRPr lang="en-AU"/>
        </a:p>
      </dgm:t>
    </dgm:pt>
    <dgm:pt modelId="{0AED4F01-1753-4A25-AF7C-DAC5BD797022}" type="pres">
      <dgm:prSet presAssocID="{C8D8CDE8-D785-4F43-AF6A-DEBC96955175}" presName="node" presStyleLbl="node1" presStyleIdx="1" presStyleCnt="6">
        <dgm:presLayoutVars>
          <dgm:bulletEnabled val="1"/>
        </dgm:presLayoutVars>
      </dgm:prSet>
      <dgm:spPr/>
      <dgm:t>
        <a:bodyPr/>
        <a:lstStyle/>
        <a:p>
          <a:endParaRPr lang="en-AU"/>
        </a:p>
      </dgm:t>
    </dgm:pt>
    <dgm:pt modelId="{00520E41-8304-414F-8012-9024604F3B6E}" type="pres">
      <dgm:prSet presAssocID="{7D58825A-38B2-4366-83F4-BA67E8ED09AF}" presName="sibTrans" presStyleLbl="sibTrans2D1" presStyleIdx="1" presStyleCnt="5"/>
      <dgm:spPr/>
      <dgm:t>
        <a:bodyPr/>
        <a:lstStyle/>
        <a:p>
          <a:endParaRPr lang="en-AU"/>
        </a:p>
      </dgm:t>
    </dgm:pt>
    <dgm:pt modelId="{747BDB6C-D565-4E50-AA5B-FDEF40B8B057}" type="pres">
      <dgm:prSet presAssocID="{7D58825A-38B2-4366-83F4-BA67E8ED09AF}" presName="connectorText" presStyleLbl="sibTrans2D1" presStyleIdx="1" presStyleCnt="5"/>
      <dgm:spPr/>
      <dgm:t>
        <a:bodyPr/>
        <a:lstStyle/>
        <a:p>
          <a:endParaRPr lang="en-AU"/>
        </a:p>
      </dgm:t>
    </dgm:pt>
    <dgm:pt modelId="{416AA4CB-3586-4F14-A08C-2FD8A2AD6B0F}" type="pres">
      <dgm:prSet presAssocID="{ECC206AA-55C4-4E61-815D-E644D46DED85}" presName="node" presStyleLbl="node1" presStyleIdx="2" presStyleCnt="6">
        <dgm:presLayoutVars>
          <dgm:bulletEnabled val="1"/>
        </dgm:presLayoutVars>
      </dgm:prSet>
      <dgm:spPr/>
      <dgm:t>
        <a:bodyPr/>
        <a:lstStyle/>
        <a:p>
          <a:endParaRPr lang="en-AU"/>
        </a:p>
      </dgm:t>
    </dgm:pt>
    <dgm:pt modelId="{E26B9976-AB11-4186-A1B9-CB2534DFD367}" type="pres">
      <dgm:prSet presAssocID="{12770FD6-5DCE-4693-8D74-ECE398DF4C5A}" presName="sibTrans" presStyleLbl="sibTrans2D1" presStyleIdx="2" presStyleCnt="5"/>
      <dgm:spPr/>
      <dgm:t>
        <a:bodyPr/>
        <a:lstStyle/>
        <a:p>
          <a:endParaRPr lang="en-AU"/>
        </a:p>
      </dgm:t>
    </dgm:pt>
    <dgm:pt modelId="{E6ABA09F-51DA-404B-96E0-64C2F7CD041A}" type="pres">
      <dgm:prSet presAssocID="{12770FD6-5DCE-4693-8D74-ECE398DF4C5A}" presName="connectorText" presStyleLbl="sibTrans2D1" presStyleIdx="2" presStyleCnt="5"/>
      <dgm:spPr/>
      <dgm:t>
        <a:bodyPr/>
        <a:lstStyle/>
        <a:p>
          <a:endParaRPr lang="en-AU"/>
        </a:p>
      </dgm:t>
    </dgm:pt>
    <dgm:pt modelId="{EECA36BD-7F60-4AF6-8EFA-2625883FC61E}" type="pres">
      <dgm:prSet presAssocID="{F7AF5E52-A31B-4000-81A2-78EB1F7789FE}" presName="node" presStyleLbl="node1" presStyleIdx="3" presStyleCnt="6">
        <dgm:presLayoutVars>
          <dgm:bulletEnabled val="1"/>
        </dgm:presLayoutVars>
      </dgm:prSet>
      <dgm:spPr/>
      <dgm:t>
        <a:bodyPr/>
        <a:lstStyle/>
        <a:p>
          <a:endParaRPr lang="en-AU"/>
        </a:p>
      </dgm:t>
    </dgm:pt>
    <dgm:pt modelId="{CE43D6F9-29BA-48C7-AA61-65C5A9C31423}" type="pres">
      <dgm:prSet presAssocID="{0F1A465A-5D40-455C-B1E0-DBA77B712925}" presName="sibTrans" presStyleLbl="sibTrans2D1" presStyleIdx="3" presStyleCnt="5"/>
      <dgm:spPr/>
      <dgm:t>
        <a:bodyPr/>
        <a:lstStyle/>
        <a:p>
          <a:endParaRPr lang="en-AU"/>
        </a:p>
      </dgm:t>
    </dgm:pt>
    <dgm:pt modelId="{05ABB81B-3422-4AE9-B796-A4DF38E60C4F}" type="pres">
      <dgm:prSet presAssocID="{0F1A465A-5D40-455C-B1E0-DBA77B712925}" presName="connectorText" presStyleLbl="sibTrans2D1" presStyleIdx="3" presStyleCnt="5"/>
      <dgm:spPr/>
      <dgm:t>
        <a:bodyPr/>
        <a:lstStyle/>
        <a:p>
          <a:endParaRPr lang="en-AU"/>
        </a:p>
      </dgm:t>
    </dgm:pt>
    <dgm:pt modelId="{36BB5396-5B71-4F37-8B3F-B83F967133FD}" type="pres">
      <dgm:prSet presAssocID="{EDA3E89B-9C0E-495E-944A-7C9501D358A9}" presName="node" presStyleLbl="node1" presStyleIdx="4" presStyleCnt="6">
        <dgm:presLayoutVars>
          <dgm:bulletEnabled val="1"/>
        </dgm:presLayoutVars>
      </dgm:prSet>
      <dgm:spPr/>
      <dgm:t>
        <a:bodyPr/>
        <a:lstStyle/>
        <a:p>
          <a:endParaRPr lang="en-AU"/>
        </a:p>
      </dgm:t>
    </dgm:pt>
    <dgm:pt modelId="{850B072C-CB22-4429-8244-65B501F03D3A}" type="pres">
      <dgm:prSet presAssocID="{5F8B06C9-0BFF-442F-8414-CE863720C6CE}" presName="sibTrans" presStyleLbl="sibTrans2D1" presStyleIdx="4" presStyleCnt="5"/>
      <dgm:spPr/>
      <dgm:t>
        <a:bodyPr/>
        <a:lstStyle/>
        <a:p>
          <a:endParaRPr lang="en-AU"/>
        </a:p>
      </dgm:t>
    </dgm:pt>
    <dgm:pt modelId="{437F5827-34BC-45BB-8B16-DD0A8BC930F6}" type="pres">
      <dgm:prSet presAssocID="{5F8B06C9-0BFF-442F-8414-CE863720C6CE}" presName="connectorText" presStyleLbl="sibTrans2D1" presStyleIdx="4" presStyleCnt="5"/>
      <dgm:spPr/>
      <dgm:t>
        <a:bodyPr/>
        <a:lstStyle/>
        <a:p>
          <a:endParaRPr lang="en-AU"/>
        </a:p>
      </dgm:t>
    </dgm:pt>
    <dgm:pt modelId="{5EBFD1CE-45EA-48F0-A804-6264230F7871}" type="pres">
      <dgm:prSet presAssocID="{7BE05F88-9FD5-4415-9C9A-5DC2FC52DB57}" presName="node" presStyleLbl="node1" presStyleIdx="5" presStyleCnt="6">
        <dgm:presLayoutVars>
          <dgm:bulletEnabled val="1"/>
        </dgm:presLayoutVars>
      </dgm:prSet>
      <dgm:spPr/>
      <dgm:t>
        <a:bodyPr/>
        <a:lstStyle/>
        <a:p>
          <a:endParaRPr lang="en-AU"/>
        </a:p>
      </dgm:t>
    </dgm:pt>
  </dgm:ptLst>
  <dgm:cxnLst>
    <dgm:cxn modelId="{A60106DB-D5C3-4DB5-A5D8-57C86D83187E}" srcId="{2D29F398-2B72-40A5-AA04-9A72F3756293}" destId="{F7AF5E52-A31B-4000-81A2-78EB1F7789FE}" srcOrd="3" destOrd="0" parTransId="{F8DD7915-72D0-4924-A2D5-04C9587D9AB0}" sibTransId="{0F1A465A-5D40-455C-B1E0-DBA77B712925}"/>
    <dgm:cxn modelId="{CE920E95-1E7F-4E87-ABAD-489041BA1228}" type="presOf" srcId="{7D58825A-38B2-4366-83F4-BA67E8ED09AF}" destId="{747BDB6C-D565-4E50-AA5B-FDEF40B8B057}" srcOrd="1" destOrd="0" presId="urn:microsoft.com/office/officeart/2005/8/layout/process1"/>
    <dgm:cxn modelId="{3813A134-73B1-4F96-B204-DA5EE7324900}" type="presOf" srcId="{0F1A465A-5D40-455C-B1E0-DBA77B712925}" destId="{CE43D6F9-29BA-48C7-AA61-65C5A9C31423}" srcOrd="0" destOrd="0" presId="urn:microsoft.com/office/officeart/2005/8/layout/process1"/>
    <dgm:cxn modelId="{B700C2DF-9449-4B99-9ABA-0D6C287AD7CF}" srcId="{2D29F398-2B72-40A5-AA04-9A72F3756293}" destId="{EDA3E89B-9C0E-495E-944A-7C9501D358A9}" srcOrd="4" destOrd="0" parTransId="{E4C8177D-5C73-4EE0-B45A-436BAD4676B4}" sibTransId="{5F8B06C9-0BFF-442F-8414-CE863720C6CE}"/>
    <dgm:cxn modelId="{6030F7B0-84F8-4EA6-A5B1-E6E26C50829D}" srcId="{2D29F398-2B72-40A5-AA04-9A72F3756293}" destId="{ECC206AA-55C4-4E61-815D-E644D46DED85}" srcOrd="2" destOrd="0" parTransId="{789331C0-E27C-4E68-AEC1-B008510E24A9}" sibTransId="{12770FD6-5DCE-4693-8D74-ECE398DF4C5A}"/>
    <dgm:cxn modelId="{5DDF41FB-4ED2-44FB-8C08-3A66B2A7E327}" srcId="{2D29F398-2B72-40A5-AA04-9A72F3756293}" destId="{C8D8CDE8-D785-4F43-AF6A-DEBC96955175}" srcOrd="1" destOrd="0" parTransId="{68346F1F-47D9-4CE4-B7D4-D1F852A77231}" sibTransId="{7D58825A-38B2-4366-83F4-BA67E8ED09AF}"/>
    <dgm:cxn modelId="{332A1EE1-B05B-4984-8FA7-CA7F19EF99C9}" srcId="{2D29F398-2B72-40A5-AA04-9A72F3756293}" destId="{7BE05F88-9FD5-4415-9C9A-5DC2FC52DB57}" srcOrd="5" destOrd="0" parTransId="{FEB45F7C-5743-4373-ADDB-C845DCFFFC47}" sibTransId="{CE3141F4-0BC8-4019-9362-8BE4A72B1E54}"/>
    <dgm:cxn modelId="{E316E07C-EDAA-44C8-95D8-BB14B6806ED9}" type="presOf" srcId="{5F8B06C9-0BFF-442F-8414-CE863720C6CE}" destId="{437F5827-34BC-45BB-8B16-DD0A8BC930F6}" srcOrd="1" destOrd="0" presId="urn:microsoft.com/office/officeart/2005/8/layout/process1"/>
    <dgm:cxn modelId="{A87B122A-B8D1-49CF-91BF-F8EEEB46DD3A}" type="presOf" srcId="{2D29F398-2B72-40A5-AA04-9A72F3756293}" destId="{EFB475F7-AEE1-4356-A094-74B57F2E2FCC}" srcOrd="0" destOrd="0" presId="urn:microsoft.com/office/officeart/2005/8/layout/process1"/>
    <dgm:cxn modelId="{A6FCC2A7-9CEB-4984-BC81-0946E3B585CB}" type="presOf" srcId="{12770FD6-5DCE-4693-8D74-ECE398DF4C5A}" destId="{E26B9976-AB11-4186-A1B9-CB2534DFD367}" srcOrd="0" destOrd="0" presId="urn:microsoft.com/office/officeart/2005/8/layout/process1"/>
    <dgm:cxn modelId="{D69FFB37-5AD6-4588-8050-4E5D2956F824}" type="presOf" srcId="{7D58825A-38B2-4366-83F4-BA67E8ED09AF}" destId="{00520E41-8304-414F-8012-9024604F3B6E}" srcOrd="0" destOrd="0" presId="urn:microsoft.com/office/officeart/2005/8/layout/process1"/>
    <dgm:cxn modelId="{D1F7A5DF-489A-4613-89C5-EB88D702C0B1}" srcId="{2D29F398-2B72-40A5-AA04-9A72F3756293}" destId="{A2230A1B-BA95-4A3F-934B-FB41F2674FCF}" srcOrd="0" destOrd="0" parTransId="{3A5127E9-8863-4A17-BAC0-854DD268D8AC}" sibTransId="{4F904089-1086-4CCA-9AE0-C465C3FD172E}"/>
    <dgm:cxn modelId="{BEE33309-8EEC-47C6-9AAB-A49E2DE48E1C}" type="presOf" srcId="{12770FD6-5DCE-4693-8D74-ECE398DF4C5A}" destId="{E6ABA09F-51DA-404B-96E0-64C2F7CD041A}" srcOrd="1" destOrd="0" presId="urn:microsoft.com/office/officeart/2005/8/layout/process1"/>
    <dgm:cxn modelId="{77FAD20C-8B50-48CD-85D2-F652F4E16BD1}" type="presOf" srcId="{C8D8CDE8-D785-4F43-AF6A-DEBC96955175}" destId="{0AED4F01-1753-4A25-AF7C-DAC5BD797022}" srcOrd="0" destOrd="0" presId="urn:microsoft.com/office/officeart/2005/8/layout/process1"/>
    <dgm:cxn modelId="{011F7465-0059-40B8-B4EF-E3B9CC2F05F2}" type="presOf" srcId="{5F8B06C9-0BFF-442F-8414-CE863720C6CE}" destId="{850B072C-CB22-4429-8244-65B501F03D3A}" srcOrd="0" destOrd="0" presId="urn:microsoft.com/office/officeart/2005/8/layout/process1"/>
    <dgm:cxn modelId="{116FCD2E-4A00-4268-BAA2-367E31CA09CA}" type="presOf" srcId="{A2230A1B-BA95-4A3F-934B-FB41F2674FCF}" destId="{A68DB244-3FF4-497E-ACB5-0325E88B28C5}" srcOrd="0" destOrd="0" presId="urn:microsoft.com/office/officeart/2005/8/layout/process1"/>
    <dgm:cxn modelId="{3C29CF76-14F8-4816-96A5-E46053021F6B}" type="presOf" srcId="{4F904089-1086-4CCA-9AE0-C465C3FD172E}" destId="{0F5B343E-3509-4E8C-ACCF-5DBC3B82EDA7}" srcOrd="0" destOrd="0" presId="urn:microsoft.com/office/officeart/2005/8/layout/process1"/>
    <dgm:cxn modelId="{76E4D43D-A0ED-43D1-9E33-A769F5CE74DD}" type="presOf" srcId="{7BE05F88-9FD5-4415-9C9A-5DC2FC52DB57}" destId="{5EBFD1CE-45EA-48F0-A804-6264230F7871}" srcOrd="0" destOrd="0" presId="urn:microsoft.com/office/officeart/2005/8/layout/process1"/>
    <dgm:cxn modelId="{65A2A1AF-D21E-4A75-B944-58B9D82DFF7B}" type="presOf" srcId="{0F1A465A-5D40-455C-B1E0-DBA77B712925}" destId="{05ABB81B-3422-4AE9-B796-A4DF38E60C4F}" srcOrd="1" destOrd="0" presId="urn:microsoft.com/office/officeart/2005/8/layout/process1"/>
    <dgm:cxn modelId="{2A5541FA-6E57-4B11-AD2E-1E87EFDFC928}" type="presOf" srcId="{F7AF5E52-A31B-4000-81A2-78EB1F7789FE}" destId="{EECA36BD-7F60-4AF6-8EFA-2625883FC61E}" srcOrd="0" destOrd="0" presId="urn:microsoft.com/office/officeart/2005/8/layout/process1"/>
    <dgm:cxn modelId="{BD3DB11D-D9EB-46AF-9C8E-AB98C688918E}" type="presOf" srcId="{4F904089-1086-4CCA-9AE0-C465C3FD172E}" destId="{9EF34C3C-4A99-4550-B9B7-A159CCFC1CA1}" srcOrd="1" destOrd="0" presId="urn:microsoft.com/office/officeart/2005/8/layout/process1"/>
    <dgm:cxn modelId="{65F80F10-134F-4328-8E5A-647FE193830C}" type="presOf" srcId="{EDA3E89B-9C0E-495E-944A-7C9501D358A9}" destId="{36BB5396-5B71-4F37-8B3F-B83F967133FD}" srcOrd="0" destOrd="0" presId="urn:microsoft.com/office/officeart/2005/8/layout/process1"/>
    <dgm:cxn modelId="{1047265B-38E3-439A-AF2B-7B58005E7D14}" type="presOf" srcId="{ECC206AA-55C4-4E61-815D-E644D46DED85}" destId="{416AA4CB-3586-4F14-A08C-2FD8A2AD6B0F}" srcOrd="0" destOrd="0" presId="urn:microsoft.com/office/officeart/2005/8/layout/process1"/>
    <dgm:cxn modelId="{A8D9C91A-0819-4E45-99A5-789C7BB48278}" type="presParOf" srcId="{EFB475F7-AEE1-4356-A094-74B57F2E2FCC}" destId="{A68DB244-3FF4-497E-ACB5-0325E88B28C5}" srcOrd="0" destOrd="0" presId="urn:microsoft.com/office/officeart/2005/8/layout/process1"/>
    <dgm:cxn modelId="{7BBEC1C3-7785-415F-81CB-E22343D460EE}" type="presParOf" srcId="{EFB475F7-AEE1-4356-A094-74B57F2E2FCC}" destId="{0F5B343E-3509-4E8C-ACCF-5DBC3B82EDA7}" srcOrd="1" destOrd="0" presId="urn:microsoft.com/office/officeart/2005/8/layout/process1"/>
    <dgm:cxn modelId="{402D409C-F705-4DF0-87FB-79B76F5629B3}" type="presParOf" srcId="{0F5B343E-3509-4E8C-ACCF-5DBC3B82EDA7}" destId="{9EF34C3C-4A99-4550-B9B7-A159CCFC1CA1}" srcOrd="0" destOrd="0" presId="urn:microsoft.com/office/officeart/2005/8/layout/process1"/>
    <dgm:cxn modelId="{D30BC100-F7C7-450C-B3E3-DF70DF623A9D}" type="presParOf" srcId="{EFB475F7-AEE1-4356-A094-74B57F2E2FCC}" destId="{0AED4F01-1753-4A25-AF7C-DAC5BD797022}" srcOrd="2" destOrd="0" presId="urn:microsoft.com/office/officeart/2005/8/layout/process1"/>
    <dgm:cxn modelId="{D7D62854-2BA4-4F81-81D1-0370D0E0C761}" type="presParOf" srcId="{EFB475F7-AEE1-4356-A094-74B57F2E2FCC}" destId="{00520E41-8304-414F-8012-9024604F3B6E}" srcOrd="3" destOrd="0" presId="urn:microsoft.com/office/officeart/2005/8/layout/process1"/>
    <dgm:cxn modelId="{A60B3239-CD89-4C9A-AE45-F38BDBAADF15}" type="presParOf" srcId="{00520E41-8304-414F-8012-9024604F3B6E}" destId="{747BDB6C-D565-4E50-AA5B-FDEF40B8B057}" srcOrd="0" destOrd="0" presId="urn:microsoft.com/office/officeart/2005/8/layout/process1"/>
    <dgm:cxn modelId="{AFD34584-4FE7-4C38-BFA8-D727238CE9DC}" type="presParOf" srcId="{EFB475F7-AEE1-4356-A094-74B57F2E2FCC}" destId="{416AA4CB-3586-4F14-A08C-2FD8A2AD6B0F}" srcOrd="4" destOrd="0" presId="urn:microsoft.com/office/officeart/2005/8/layout/process1"/>
    <dgm:cxn modelId="{AE161329-4858-4AF0-8B98-D3853974FF25}" type="presParOf" srcId="{EFB475F7-AEE1-4356-A094-74B57F2E2FCC}" destId="{E26B9976-AB11-4186-A1B9-CB2534DFD367}" srcOrd="5" destOrd="0" presId="urn:microsoft.com/office/officeart/2005/8/layout/process1"/>
    <dgm:cxn modelId="{0CD14F9B-ED1A-4FDC-9966-C6337B0EDB28}" type="presParOf" srcId="{E26B9976-AB11-4186-A1B9-CB2534DFD367}" destId="{E6ABA09F-51DA-404B-96E0-64C2F7CD041A}" srcOrd="0" destOrd="0" presId="urn:microsoft.com/office/officeart/2005/8/layout/process1"/>
    <dgm:cxn modelId="{43F10D95-EEAC-440A-AD19-27409D025F40}" type="presParOf" srcId="{EFB475F7-AEE1-4356-A094-74B57F2E2FCC}" destId="{EECA36BD-7F60-4AF6-8EFA-2625883FC61E}" srcOrd="6" destOrd="0" presId="urn:microsoft.com/office/officeart/2005/8/layout/process1"/>
    <dgm:cxn modelId="{013EC4BA-2C72-49A7-9715-FF00C5B782F1}" type="presParOf" srcId="{EFB475F7-AEE1-4356-A094-74B57F2E2FCC}" destId="{CE43D6F9-29BA-48C7-AA61-65C5A9C31423}" srcOrd="7" destOrd="0" presId="urn:microsoft.com/office/officeart/2005/8/layout/process1"/>
    <dgm:cxn modelId="{FC3CD06A-8587-4E69-B06D-55A0423AC7DB}" type="presParOf" srcId="{CE43D6F9-29BA-48C7-AA61-65C5A9C31423}" destId="{05ABB81B-3422-4AE9-B796-A4DF38E60C4F}" srcOrd="0" destOrd="0" presId="urn:microsoft.com/office/officeart/2005/8/layout/process1"/>
    <dgm:cxn modelId="{12F7F267-03DB-4641-9E8E-3560B182803C}" type="presParOf" srcId="{EFB475F7-AEE1-4356-A094-74B57F2E2FCC}" destId="{36BB5396-5B71-4F37-8B3F-B83F967133FD}" srcOrd="8" destOrd="0" presId="urn:microsoft.com/office/officeart/2005/8/layout/process1"/>
    <dgm:cxn modelId="{81FEB0A0-0E3C-414C-A06E-704A3AF2BA61}" type="presParOf" srcId="{EFB475F7-AEE1-4356-A094-74B57F2E2FCC}" destId="{850B072C-CB22-4429-8244-65B501F03D3A}" srcOrd="9" destOrd="0" presId="urn:microsoft.com/office/officeart/2005/8/layout/process1"/>
    <dgm:cxn modelId="{53F7764D-2232-4383-8EC6-7BFB20C09D30}" type="presParOf" srcId="{850B072C-CB22-4429-8244-65B501F03D3A}" destId="{437F5827-34BC-45BB-8B16-DD0A8BC930F6}" srcOrd="0" destOrd="0" presId="urn:microsoft.com/office/officeart/2005/8/layout/process1"/>
    <dgm:cxn modelId="{A930C3AA-EA4D-49BA-8247-706EE2C46EC1}" type="presParOf" srcId="{EFB475F7-AEE1-4356-A094-74B57F2E2FCC}" destId="{5EBFD1CE-45EA-48F0-A804-6264230F7871}" srcOrd="10"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8065A81-7789-48BA-AA17-33E36CF4D5CA}" type="doc">
      <dgm:prSet loTypeId="urn:microsoft.com/office/officeart/2005/8/layout/default" loCatId="list" qsTypeId="urn:microsoft.com/office/officeart/2005/8/quickstyle/simple1" qsCatId="simple" csTypeId="urn:microsoft.com/office/officeart/2005/8/colors/accent0_3" csCatId="mainScheme" phldr="1"/>
      <dgm:spPr/>
      <dgm:t>
        <a:bodyPr/>
        <a:lstStyle/>
        <a:p>
          <a:endParaRPr lang="en-AU"/>
        </a:p>
      </dgm:t>
    </dgm:pt>
    <dgm:pt modelId="{64F4F435-8F1B-40F7-AE57-DC91369382B9}">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Physical</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F1CECC6F-1482-4479-A632-60CAD234064F}" type="parTrans" cxnId="{3DA8B7DC-78E2-4EB4-80F7-C09FFFFFE490}">
      <dgm:prSet/>
      <dgm:spPr/>
      <dgm:t>
        <a:bodyPr/>
        <a:lstStyle/>
        <a:p>
          <a:endParaRPr lang="en-AU"/>
        </a:p>
      </dgm:t>
    </dgm:pt>
    <dgm:pt modelId="{5B58A5C6-9C0B-4A32-90B7-DD90FD6CF5D8}" type="sibTrans" cxnId="{3DA8B7DC-78E2-4EB4-80F7-C09FFFFFE490}">
      <dgm:prSet/>
      <dgm:spPr/>
      <dgm:t>
        <a:bodyPr/>
        <a:lstStyle/>
        <a:p>
          <a:endParaRPr lang="en-AU"/>
        </a:p>
      </dgm:t>
    </dgm:pt>
    <dgm:pt modelId="{A930C556-7613-46C9-8E3B-F399D52D4CF1}">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Radiation</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BD21B497-8290-48EE-9FB4-227469E2FDCD}" type="parTrans" cxnId="{E8BC156D-5944-4016-87A5-C00D98032847}">
      <dgm:prSet/>
      <dgm:spPr/>
      <dgm:t>
        <a:bodyPr/>
        <a:lstStyle/>
        <a:p>
          <a:endParaRPr lang="en-AU"/>
        </a:p>
      </dgm:t>
    </dgm:pt>
    <dgm:pt modelId="{5A5E0A25-0C6E-4C2D-BEAE-9ACF1513C251}" type="sibTrans" cxnId="{E8BC156D-5944-4016-87A5-C00D98032847}">
      <dgm:prSet/>
      <dgm:spPr/>
      <dgm:t>
        <a:bodyPr/>
        <a:lstStyle/>
        <a:p>
          <a:endParaRPr lang="en-AU"/>
        </a:p>
      </dgm:t>
    </dgm:pt>
    <dgm:pt modelId="{1A4C3810-E0FC-402F-8C29-18589234D5A9}">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Environmental</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7BB8E6BD-E9F3-46C9-A30E-AC0F062F2433}" type="parTrans" cxnId="{016BF0F0-FE6F-44E6-8C19-8380E71AD71D}">
      <dgm:prSet/>
      <dgm:spPr/>
      <dgm:t>
        <a:bodyPr/>
        <a:lstStyle/>
        <a:p>
          <a:endParaRPr lang="en-AU"/>
        </a:p>
      </dgm:t>
    </dgm:pt>
    <dgm:pt modelId="{D73211D7-57AF-4384-AB1F-1AD0D9597518}" type="sibTrans" cxnId="{016BF0F0-FE6F-44E6-8C19-8380E71AD71D}">
      <dgm:prSet/>
      <dgm:spPr/>
      <dgm:t>
        <a:bodyPr/>
        <a:lstStyle/>
        <a:p>
          <a:endParaRPr lang="en-AU"/>
        </a:p>
      </dgm:t>
    </dgm:pt>
    <dgm:pt modelId="{5EDC551B-DD10-43BC-888D-EAA19F2F53E7}">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Psychological</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456DF18C-7F5B-46B8-8D1E-8B837ED66500}" type="parTrans" cxnId="{D85F59CB-2E3C-463B-A89F-49429891FB7F}">
      <dgm:prSet/>
      <dgm:spPr/>
      <dgm:t>
        <a:bodyPr/>
        <a:lstStyle/>
        <a:p>
          <a:endParaRPr lang="en-AU"/>
        </a:p>
      </dgm:t>
    </dgm:pt>
    <dgm:pt modelId="{5410CD49-97FA-4A32-8E69-9B770A2BD0B9}" type="sibTrans" cxnId="{D85F59CB-2E3C-463B-A89F-49429891FB7F}">
      <dgm:prSet/>
      <dgm:spPr/>
      <dgm:t>
        <a:bodyPr/>
        <a:lstStyle/>
        <a:p>
          <a:endParaRPr lang="en-AU"/>
        </a:p>
      </dgm:t>
    </dgm:pt>
    <dgm:pt modelId="{95122109-89F3-47AC-A127-271F95EAAE07}">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Biological</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081BDDB5-C4EA-47BD-A33E-9B0D84B82A82}" type="parTrans" cxnId="{460AB7C9-6181-4EA5-8327-15E5C37ED980}">
      <dgm:prSet/>
      <dgm:spPr/>
      <dgm:t>
        <a:bodyPr/>
        <a:lstStyle/>
        <a:p>
          <a:endParaRPr lang="en-AU"/>
        </a:p>
      </dgm:t>
    </dgm:pt>
    <dgm:pt modelId="{81A18F7F-6CC5-4A8C-B1D6-A8C8323FEE8E}" type="sibTrans" cxnId="{460AB7C9-6181-4EA5-8327-15E5C37ED980}">
      <dgm:prSet/>
      <dgm:spPr/>
      <dgm:t>
        <a:bodyPr/>
        <a:lstStyle/>
        <a:p>
          <a:endParaRPr lang="en-AU"/>
        </a:p>
      </dgm:t>
    </dgm:pt>
    <dgm:pt modelId="{DF5D3CC4-A052-40FC-80BF-4DE68E4E575C}">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Chemical</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95E0FA30-49AF-4B90-9A26-EAE5CFB3C9E2}" type="parTrans" cxnId="{99B542D7-2596-4F32-B027-A829CFE63833}">
      <dgm:prSet/>
      <dgm:spPr/>
      <dgm:t>
        <a:bodyPr/>
        <a:lstStyle/>
        <a:p>
          <a:endParaRPr lang="en-AU"/>
        </a:p>
      </dgm:t>
    </dgm:pt>
    <dgm:pt modelId="{590FC337-FA43-4D23-B24D-C6CE64AE68D4}" type="sibTrans" cxnId="{99B542D7-2596-4F32-B027-A829CFE63833}">
      <dgm:prSet/>
      <dgm:spPr/>
      <dgm:t>
        <a:bodyPr/>
        <a:lstStyle/>
        <a:p>
          <a:endParaRPr lang="en-AU"/>
        </a:p>
      </dgm:t>
    </dgm:pt>
    <dgm:pt modelId="{2402EDD9-5678-491E-9BE9-26FC7835D648}">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Ergonomic</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EB890C7F-0692-466A-9E9D-CA702498F0BD}" type="parTrans" cxnId="{F07390D7-4704-42BD-8FF0-76E7B169C61A}">
      <dgm:prSet/>
      <dgm:spPr/>
      <dgm:t>
        <a:bodyPr/>
        <a:lstStyle/>
        <a:p>
          <a:endParaRPr lang="en-AU"/>
        </a:p>
      </dgm:t>
    </dgm:pt>
    <dgm:pt modelId="{CE1867F7-145C-445F-A51E-C172E7FE4EC2}" type="sibTrans" cxnId="{F07390D7-4704-42BD-8FF0-76E7B169C61A}">
      <dgm:prSet/>
      <dgm:spPr/>
      <dgm:t>
        <a:bodyPr/>
        <a:lstStyle/>
        <a:p>
          <a:endParaRPr lang="en-AU"/>
        </a:p>
      </dgm:t>
    </dgm:pt>
    <dgm:pt modelId="{782CC831-506F-400A-9EB8-90F425DEDABC}" type="pres">
      <dgm:prSet presAssocID="{18065A81-7789-48BA-AA17-33E36CF4D5CA}" presName="diagram" presStyleCnt="0">
        <dgm:presLayoutVars>
          <dgm:dir/>
          <dgm:resizeHandles val="exact"/>
        </dgm:presLayoutVars>
      </dgm:prSet>
      <dgm:spPr/>
      <dgm:t>
        <a:bodyPr/>
        <a:lstStyle/>
        <a:p>
          <a:endParaRPr lang="en-AU"/>
        </a:p>
      </dgm:t>
    </dgm:pt>
    <dgm:pt modelId="{B5F39A74-7A4C-4FB9-B989-D6ADE7911228}" type="pres">
      <dgm:prSet presAssocID="{64F4F435-8F1B-40F7-AE57-DC91369382B9}" presName="node" presStyleLbl="node1" presStyleIdx="0" presStyleCnt="7">
        <dgm:presLayoutVars>
          <dgm:bulletEnabled val="1"/>
        </dgm:presLayoutVars>
      </dgm:prSet>
      <dgm:spPr/>
      <dgm:t>
        <a:bodyPr/>
        <a:lstStyle/>
        <a:p>
          <a:endParaRPr lang="en-AU"/>
        </a:p>
      </dgm:t>
    </dgm:pt>
    <dgm:pt modelId="{980A055D-2DB9-49F4-8692-8732EE24BB91}" type="pres">
      <dgm:prSet presAssocID="{5B58A5C6-9C0B-4A32-90B7-DD90FD6CF5D8}" presName="sibTrans" presStyleCnt="0"/>
      <dgm:spPr/>
    </dgm:pt>
    <dgm:pt modelId="{04275A95-5D91-465B-9E92-BA187EC1D674}" type="pres">
      <dgm:prSet presAssocID="{A930C556-7613-46C9-8E3B-F399D52D4CF1}" presName="node" presStyleLbl="node1" presStyleIdx="1" presStyleCnt="7">
        <dgm:presLayoutVars>
          <dgm:bulletEnabled val="1"/>
        </dgm:presLayoutVars>
      </dgm:prSet>
      <dgm:spPr/>
      <dgm:t>
        <a:bodyPr/>
        <a:lstStyle/>
        <a:p>
          <a:endParaRPr lang="en-AU"/>
        </a:p>
      </dgm:t>
    </dgm:pt>
    <dgm:pt modelId="{8E1F06E3-7BC1-45FB-89F7-5455A86817DA}" type="pres">
      <dgm:prSet presAssocID="{5A5E0A25-0C6E-4C2D-BEAE-9ACF1513C251}" presName="sibTrans" presStyleCnt="0"/>
      <dgm:spPr/>
    </dgm:pt>
    <dgm:pt modelId="{028807CA-138F-4626-B517-D420BE71FC37}" type="pres">
      <dgm:prSet presAssocID="{1A4C3810-E0FC-402F-8C29-18589234D5A9}" presName="node" presStyleLbl="node1" presStyleIdx="2" presStyleCnt="7">
        <dgm:presLayoutVars>
          <dgm:bulletEnabled val="1"/>
        </dgm:presLayoutVars>
      </dgm:prSet>
      <dgm:spPr/>
      <dgm:t>
        <a:bodyPr/>
        <a:lstStyle/>
        <a:p>
          <a:endParaRPr lang="en-AU"/>
        </a:p>
      </dgm:t>
    </dgm:pt>
    <dgm:pt modelId="{5B581006-ADA1-4722-9720-137CAC8BA128}" type="pres">
      <dgm:prSet presAssocID="{D73211D7-57AF-4384-AB1F-1AD0D9597518}" presName="sibTrans" presStyleCnt="0"/>
      <dgm:spPr/>
    </dgm:pt>
    <dgm:pt modelId="{D1ED6660-A371-4749-8FD2-CFFCEC3655C0}" type="pres">
      <dgm:prSet presAssocID="{5EDC551B-DD10-43BC-888D-EAA19F2F53E7}" presName="node" presStyleLbl="node1" presStyleIdx="3" presStyleCnt="7">
        <dgm:presLayoutVars>
          <dgm:bulletEnabled val="1"/>
        </dgm:presLayoutVars>
      </dgm:prSet>
      <dgm:spPr/>
      <dgm:t>
        <a:bodyPr/>
        <a:lstStyle/>
        <a:p>
          <a:endParaRPr lang="en-AU"/>
        </a:p>
      </dgm:t>
    </dgm:pt>
    <dgm:pt modelId="{EED99BF3-DA5C-476C-9369-965C1CC5DA40}" type="pres">
      <dgm:prSet presAssocID="{5410CD49-97FA-4A32-8E69-9B770A2BD0B9}" presName="sibTrans" presStyleCnt="0"/>
      <dgm:spPr/>
    </dgm:pt>
    <dgm:pt modelId="{0C27D5F3-64BE-4BD4-B8F3-7C6D16C1A4DF}" type="pres">
      <dgm:prSet presAssocID="{95122109-89F3-47AC-A127-271F95EAAE07}" presName="node" presStyleLbl="node1" presStyleIdx="4" presStyleCnt="7">
        <dgm:presLayoutVars>
          <dgm:bulletEnabled val="1"/>
        </dgm:presLayoutVars>
      </dgm:prSet>
      <dgm:spPr/>
      <dgm:t>
        <a:bodyPr/>
        <a:lstStyle/>
        <a:p>
          <a:endParaRPr lang="en-AU"/>
        </a:p>
      </dgm:t>
    </dgm:pt>
    <dgm:pt modelId="{AE2B3FBA-87D8-4002-A3B8-2E270F8DC5ED}" type="pres">
      <dgm:prSet presAssocID="{81A18F7F-6CC5-4A8C-B1D6-A8C8323FEE8E}" presName="sibTrans" presStyleCnt="0"/>
      <dgm:spPr/>
    </dgm:pt>
    <dgm:pt modelId="{A2151312-415A-4D26-A82C-F802C25B05F4}" type="pres">
      <dgm:prSet presAssocID="{DF5D3CC4-A052-40FC-80BF-4DE68E4E575C}" presName="node" presStyleLbl="node1" presStyleIdx="5" presStyleCnt="7">
        <dgm:presLayoutVars>
          <dgm:bulletEnabled val="1"/>
        </dgm:presLayoutVars>
      </dgm:prSet>
      <dgm:spPr/>
      <dgm:t>
        <a:bodyPr/>
        <a:lstStyle/>
        <a:p>
          <a:endParaRPr lang="en-AU"/>
        </a:p>
      </dgm:t>
    </dgm:pt>
    <dgm:pt modelId="{6CDD9490-31E0-4FCA-81E0-4EEC69E41CDC}" type="pres">
      <dgm:prSet presAssocID="{590FC337-FA43-4D23-B24D-C6CE64AE68D4}" presName="sibTrans" presStyleCnt="0"/>
      <dgm:spPr/>
    </dgm:pt>
    <dgm:pt modelId="{DB026720-5CBD-4646-9905-AEC6DB0AEE19}" type="pres">
      <dgm:prSet presAssocID="{2402EDD9-5678-491E-9BE9-26FC7835D648}" presName="node" presStyleLbl="node1" presStyleIdx="6" presStyleCnt="7">
        <dgm:presLayoutVars>
          <dgm:bulletEnabled val="1"/>
        </dgm:presLayoutVars>
      </dgm:prSet>
      <dgm:spPr/>
      <dgm:t>
        <a:bodyPr/>
        <a:lstStyle/>
        <a:p>
          <a:endParaRPr lang="en-AU"/>
        </a:p>
      </dgm:t>
    </dgm:pt>
  </dgm:ptLst>
  <dgm:cxnLst>
    <dgm:cxn modelId="{8109AC5E-0746-49BD-A5B1-8122D237B8AC}" type="presOf" srcId="{1A4C3810-E0FC-402F-8C29-18589234D5A9}" destId="{028807CA-138F-4626-B517-D420BE71FC37}" srcOrd="0" destOrd="0" presId="urn:microsoft.com/office/officeart/2005/8/layout/default"/>
    <dgm:cxn modelId="{460AB7C9-6181-4EA5-8327-15E5C37ED980}" srcId="{18065A81-7789-48BA-AA17-33E36CF4D5CA}" destId="{95122109-89F3-47AC-A127-271F95EAAE07}" srcOrd="4" destOrd="0" parTransId="{081BDDB5-C4EA-47BD-A33E-9B0D84B82A82}" sibTransId="{81A18F7F-6CC5-4A8C-B1D6-A8C8323FEE8E}"/>
    <dgm:cxn modelId="{DDAED020-2952-4153-B527-4561C41BB05A}" type="presOf" srcId="{64F4F435-8F1B-40F7-AE57-DC91369382B9}" destId="{B5F39A74-7A4C-4FB9-B989-D6ADE7911228}" srcOrd="0" destOrd="0" presId="urn:microsoft.com/office/officeart/2005/8/layout/default"/>
    <dgm:cxn modelId="{ED353FB8-156F-4CF8-A280-5B00745CC984}" type="presOf" srcId="{A930C556-7613-46C9-8E3B-F399D52D4CF1}" destId="{04275A95-5D91-465B-9E92-BA187EC1D674}" srcOrd="0" destOrd="0" presId="urn:microsoft.com/office/officeart/2005/8/layout/default"/>
    <dgm:cxn modelId="{016BF0F0-FE6F-44E6-8C19-8380E71AD71D}" srcId="{18065A81-7789-48BA-AA17-33E36CF4D5CA}" destId="{1A4C3810-E0FC-402F-8C29-18589234D5A9}" srcOrd="2" destOrd="0" parTransId="{7BB8E6BD-E9F3-46C9-A30E-AC0F062F2433}" sibTransId="{D73211D7-57AF-4384-AB1F-1AD0D9597518}"/>
    <dgm:cxn modelId="{D85F59CB-2E3C-463B-A89F-49429891FB7F}" srcId="{18065A81-7789-48BA-AA17-33E36CF4D5CA}" destId="{5EDC551B-DD10-43BC-888D-EAA19F2F53E7}" srcOrd="3" destOrd="0" parTransId="{456DF18C-7F5B-46B8-8D1E-8B837ED66500}" sibTransId="{5410CD49-97FA-4A32-8E69-9B770A2BD0B9}"/>
    <dgm:cxn modelId="{99B542D7-2596-4F32-B027-A829CFE63833}" srcId="{18065A81-7789-48BA-AA17-33E36CF4D5CA}" destId="{DF5D3CC4-A052-40FC-80BF-4DE68E4E575C}" srcOrd="5" destOrd="0" parTransId="{95E0FA30-49AF-4B90-9A26-EAE5CFB3C9E2}" sibTransId="{590FC337-FA43-4D23-B24D-C6CE64AE68D4}"/>
    <dgm:cxn modelId="{F07390D7-4704-42BD-8FF0-76E7B169C61A}" srcId="{18065A81-7789-48BA-AA17-33E36CF4D5CA}" destId="{2402EDD9-5678-491E-9BE9-26FC7835D648}" srcOrd="6" destOrd="0" parTransId="{EB890C7F-0692-466A-9E9D-CA702498F0BD}" sibTransId="{CE1867F7-145C-445F-A51E-C172E7FE4EC2}"/>
    <dgm:cxn modelId="{9593F2CA-A636-43CE-9CC2-24D5850FD991}" type="presOf" srcId="{5EDC551B-DD10-43BC-888D-EAA19F2F53E7}" destId="{D1ED6660-A371-4749-8FD2-CFFCEC3655C0}" srcOrd="0" destOrd="0" presId="urn:microsoft.com/office/officeart/2005/8/layout/default"/>
    <dgm:cxn modelId="{EF75B8CB-E265-46CB-A0F8-A4D511F47F5B}" type="presOf" srcId="{DF5D3CC4-A052-40FC-80BF-4DE68E4E575C}" destId="{A2151312-415A-4D26-A82C-F802C25B05F4}" srcOrd="0" destOrd="0" presId="urn:microsoft.com/office/officeart/2005/8/layout/default"/>
    <dgm:cxn modelId="{291C981E-6B79-4E0E-B01D-872A908E83DF}" type="presOf" srcId="{18065A81-7789-48BA-AA17-33E36CF4D5CA}" destId="{782CC831-506F-400A-9EB8-90F425DEDABC}" srcOrd="0" destOrd="0" presId="urn:microsoft.com/office/officeart/2005/8/layout/default"/>
    <dgm:cxn modelId="{B8DEDF9D-6EC4-496B-BAEC-4722811815C7}" type="presOf" srcId="{95122109-89F3-47AC-A127-271F95EAAE07}" destId="{0C27D5F3-64BE-4BD4-B8F3-7C6D16C1A4DF}" srcOrd="0" destOrd="0" presId="urn:microsoft.com/office/officeart/2005/8/layout/default"/>
    <dgm:cxn modelId="{E8BC156D-5944-4016-87A5-C00D98032847}" srcId="{18065A81-7789-48BA-AA17-33E36CF4D5CA}" destId="{A930C556-7613-46C9-8E3B-F399D52D4CF1}" srcOrd="1" destOrd="0" parTransId="{BD21B497-8290-48EE-9FB4-227469E2FDCD}" sibTransId="{5A5E0A25-0C6E-4C2D-BEAE-9ACF1513C251}"/>
    <dgm:cxn modelId="{0085D593-397F-4511-BDE5-41BA353C15F2}" type="presOf" srcId="{2402EDD9-5678-491E-9BE9-26FC7835D648}" destId="{DB026720-5CBD-4646-9905-AEC6DB0AEE19}" srcOrd="0" destOrd="0" presId="urn:microsoft.com/office/officeart/2005/8/layout/default"/>
    <dgm:cxn modelId="{3DA8B7DC-78E2-4EB4-80F7-C09FFFFFE490}" srcId="{18065A81-7789-48BA-AA17-33E36CF4D5CA}" destId="{64F4F435-8F1B-40F7-AE57-DC91369382B9}" srcOrd="0" destOrd="0" parTransId="{F1CECC6F-1482-4479-A632-60CAD234064F}" sibTransId="{5B58A5C6-9C0B-4A32-90B7-DD90FD6CF5D8}"/>
    <dgm:cxn modelId="{EADCCE0B-2E3D-4FB0-86AA-56188AC4FBB6}" type="presParOf" srcId="{782CC831-506F-400A-9EB8-90F425DEDABC}" destId="{B5F39A74-7A4C-4FB9-B989-D6ADE7911228}" srcOrd="0" destOrd="0" presId="urn:microsoft.com/office/officeart/2005/8/layout/default"/>
    <dgm:cxn modelId="{CB3630ED-3867-4996-BA6D-35667BA72C06}" type="presParOf" srcId="{782CC831-506F-400A-9EB8-90F425DEDABC}" destId="{980A055D-2DB9-49F4-8692-8732EE24BB91}" srcOrd="1" destOrd="0" presId="urn:microsoft.com/office/officeart/2005/8/layout/default"/>
    <dgm:cxn modelId="{93761620-40B2-4FE1-B709-63558E718489}" type="presParOf" srcId="{782CC831-506F-400A-9EB8-90F425DEDABC}" destId="{04275A95-5D91-465B-9E92-BA187EC1D674}" srcOrd="2" destOrd="0" presId="urn:microsoft.com/office/officeart/2005/8/layout/default"/>
    <dgm:cxn modelId="{0B9052C0-564F-440B-9583-36822EF37D27}" type="presParOf" srcId="{782CC831-506F-400A-9EB8-90F425DEDABC}" destId="{8E1F06E3-7BC1-45FB-89F7-5455A86817DA}" srcOrd="3" destOrd="0" presId="urn:microsoft.com/office/officeart/2005/8/layout/default"/>
    <dgm:cxn modelId="{82DCE588-D447-4DDB-9972-15CC6E6BFEB0}" type="presParOf" srcId="{782CC831-506F-400A-9EB8-90F425DEDABC}" destId="{028807CA-138F-4626-B517-D420BE71FC37}" srcOrd="4" destOrd="0" presId="urn:microsoft.com/office/officeart/2005/8/layout/default"/>
    <dgm:cxn modelId="{1FF9AE23-D324-4FA5-AFE2-F977901567BF}" type="presParOf" srcId="{782CC831-506F-400A-9EB8-90F425DEDABC}" destId="{5B581006-ADA1-4722-9720-137CAC8BA128}" srcOrd="5" destOrd="0" presId="urn:microsoft.com/office/officeart/2005/8/layout/default"/>
    <dgm:cxn modelId="{A40A2EB8-009C-49CF-8E10-0E73693792FB}" type="presParOf" srcId="{782CC831-506F-400A-9EB8-90F425DEDABC}" destId="{D1ED6660-A371-4749-8FD2-CFFCEC3655C0}" srcOrd="6" destOrd="0" presId="urn:microsoft.com/office/officeart/2005/8/layout/default"/>
    <dgm:cxn modelId="{E7113A05-5A33-47A8-AF73-9AE853FAF54E}" type="presParOf" srcId="{782CC831-506F-400A-9EB8-90F425DEDABC}" destId="{EED99BF3-DA5C-476C-9369-965C1CC5DA40}" srcOrd="7" destOrd="0" presId="urn:microsoft.com/office/officeart/2005/8/layout/default"/>
    <dgm:cxn modelId="{82DDDC1B-3923-44CC-9D2B-97A9003E196B}" type="presParOf" srcId="{782CC831-506F-400A-9EB8-90F425DEDABC}" destId="{0C27D5F3-64BE-4BD4-B8F3-7C6D16C1A4DF}" srcOrd="8" destOrd="0" presId="urn:microsoft.com/office/officeart/2005/8/layout/default"/>
    <dgm:cxn modelId="{5A97506B-5633-47E6-9615-3F5984F03CCB}" type="presParOf" srcId="{782CC831-506F-400A-9EB8-90F425DEDABC}" destId="{AE2B3FBA-87D8-4002-A3B8-2E270F8DC5ED}" srcOrd="9" destOrd="0" presId="urn:microsoft.com/office/officeart/2005/8/layout/default"/>
    <dgm:cxn modelId="{24A8893A-F862-4E6A-8F1C-EF79C29875CE}" type="presParOf" srcId="{782CC831-506F-400A-9EB8-90F425DEDABC}" destId="{A2151312-415A-4D26-A82C-F802C25B05F4}" srcOrd="10" destOrd="0" presId="urn:microsoft.com/office/officeart/2005/8/layout/default"/>
    <dgm:cxn modelId="{FDCDA0D3-E0F0-4AB6-B7F7-8F82A3FF2F88}" type="presParOf" srcId="{782CC831-506F-400A-9EB8-90F425DEDABC}" destId="{6CDD9490-31E0-4FCA-81E0-4EEC69E41CDC}" srcOrd="11" destOrd="0" presId="urn:microsoft.com/office/officeart/2005/8/layout/default"/>
    <dgm:cxn modelId="{C9635A69-9800-4813-B3B6-223882692228}" type="presParOf" srcId="{782CC831-506F-400A-9EB8-90F425DEDABC}" destId="{DB026720-5CBD-4646-9905-AEC6DB0AEE19}"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AF14F18-4A95-492C-85CC-45051B25E1C4}" type="doc">
      <dgm:prSet loTypeId="urn:microsoft.com/office/officeart/2005/8/layout/process1" loCatId="process" qsTypeId="urn:microsoft.com/office/officeart/2005/8/quickstyle/simple1" qsCatId="simple" csTypeId="urn:microsoft.com/office/officeart/2005/8/colors/accent0_3" csCatId="mainScheme" phldr="1"/>
      <dgm:spPr/>
    </dgm:pt>
    <dgm:pt modelId="{41E580BF-62C2-4FE7-A627-A565E3E5AFE1}">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Secure the areas and remove the hazard if safe  - use signage or barricades to prevent access</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5BD5D13C-A670-4432-B760-9A81C07EA1B4}" type="parTrans" cxnId="{F29DECAF-E42B-46AB-A0B1-8ADDFA89CC32}">
      <dgm:prSet/>
      <dgm:spPr/>
      <dgm:t>
        <a:bodyPr/>
        <a:lstStyle/>
        <a:p>
          <a:endParaRPr lang="en-AU"/>
        </a:p>
      </dgm:t>
    </dgm:pt>
    <dgm:pt modelId="{F9B0C2D2-0C8F-41BD-878F-D9A868C65EAE}" type="sibTrans" cxnId="{F29DECAF-E42B-46AB-A0B1-8ADDFA89CC32}">
      <dgm:prSet/>
      <dgm:spPr/>
      <dgm:t>
        <a:bodyPr/>
        <a:lstStyle/>
        <a:p>
          <a:endParaRPr lang="en-AU"/>
        </a:p>
      </dgm:t>
    </dgm:pt>
    <dgm:pt modelId="{22141C4D-CD84-4C7B-BF26-7B3C7BAEE14F}">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Do you need to enlist the help of emergency services? Fire, police, ambulance?</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C0F11733-675B-4AFE-87E4-65DE310B5F3B}" type="parTrans" cxnId="{AAFF9F7B-980D-4121-B61A-A848E109893E}">
      <dgm:prSet/>
      <dgm:spPr/>
      <dgm:t>
        <a:bodyPr/>
        <a:lstStyle/>
        <a:p>
          <a:endParaRPr lang="en-AU"/>
        </a:p>
      </dgm:t>
    </dgm:pt>
    <dgm:pt modelId="{76F8A9AB-96EB-443A-9FE7-3B18A0FACA52}" type="sibTrans" cxnId="{AAFF9F7B-980D-4121-B61A-A848E109893E}">
      <dgm:prSet/>
      <dgm:spPr/>
      <dgm:t>
        <a:bodyPr/>
        <a:lstStyle/>
        <a:p>
          <a:endParaRPr lang="en-AU"/>
        </a:p>
      </dgm:t>
    </dgm:pt>
    <dgm:pt modelId="{953CA95E-A6CA-4B26-8990-1ED20A479B0E}">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Notify your supervisor</a:t>
          </a:r>
        </a:p>
      </dgm:t>
    </dgm:pt>
    <dgm:pt modelId="{4423003A-F047-4962-87E5-07B1C5DCDABA}" type="parTrans" cxnId="{34EBC7D3-357B-4EC4-9275-9EBB9F3A6246}">
      <dgm:prSet/>
      <dgm:spPr/>
      <dgm:t>
        <a:bodyPr/>
        <a:lstStyle/>
        <a:p>
          <a:endParaRPr lang="en-AU"/>
        </a:p>
      </dgm:t>
    </dgm:pt>
    <dgm:pt modelId="{A6C06FEC-7449-4B93-9C21-8D8BCD324922}" type="sibTrans" cxnId="{34EBC7D3-357B-4EC4-9275-9EBB9F3A6246}">
      <dgm:prSet/>
      <dgm:spPr/>
      <dgm:t>
        <a:bodyPr/>
        <a:lstStyle/>
        <a:p>
          <a:endParaRPr lang="en-AU"/>
        </a:p>
      </dgm:t>
    </dgm:pt>
    <dgm:pt modelId="{1B89DE05-5BE5-4231-9128-56F810455F29}">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Complete an incident report with supervisor. </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2AABEBC8-B5FC-49C3-9A18-F802F6916A2B}" type="parTrans" cxnId="{723C61D0-E6DF-4644-889B-0A46E9AD47FB}">
      <dgm:prSet/>
      <dgm:spPr/>
      <dgm:t>
        <a:bodyPr/>
        <a:lstStyle/>
        <a:p>
          <a:endParaRPr lang="en-AU"/>
        </a:p>
      </dgm:t>
    </dgm:pt>
    <dgm:pt modelId="{872D41A2-915B-431D-8EDB-805CF3997AFE}" type="sibTrans" cxnId="{723C61D0-E6DF-4644-889B-0A46E9AD47FB}">
      <dgm:prSet/>
      <dgm:spPr/>
      <dgm:t>
        <a:bodyPr/>
        <a:lstStyle/>
        <a:p>
          <a:endParaRPr lang="en-AU"/>
        </a:p>
      </dgm:t>
    </dgm:pt>
    <dgm:pt modelId="{92151185-2DE7-48F6-869E-3D97FAD486E8}">
      <dgm:prSet phldrT="[Text]"/>
      <dgm:spPr/>
      <dgm:t>
        <a:bodyPr/>
        <a:lstStyle/>
        <a:p>
          <a:r>
            <a:rPr lang="en-AU" dirty="0" smtClean="0">
              <a:latin typeface="Verdana" panose="020B0604030504040204" pitchFamily="34" charset="0"/>
              <a:ea typeface="Verdana" panose="020B0604030504040204" pitchFamily="34" charset="0"/>
              <a:cs typeface="Verdana" panose="020B0604030504040204" pitchFamily="34" charset="0"/>
            </a:rPr>
            <a:t>Complete details of the hazard identified, actions taken and actions still to be taken. </a:t>
          </a:r>
          <a:endParaRPr lang="en-AU" dirty="0">
            <a:latin typeface="Verdana" panose="020B0604030504040204" pitchFamily="34" charset="0"/>
            <a:ea typeface="Verdana" panose="020B0604030504040204" pitchFamily="34" charset="0"/>
            <a:cs typeface="Verdana" panose="020B0604030504040204" pitchFamily="34" charset="0"/>
          </a:endParaRPr>
        </a:p>
      </dgm:t>
    </dgm:pt>
    <dgm:pt modelId="{50861F1D-D554-4F33-BB51-5984D6E12842}" type="parTrans" cxnId="{DF830C00-F14A-494A-BE2D-CC1242A18451}">
      <dgm:prSet/>
      <dgm:spPr/>
      <dgm:t>
        <a:bodyPr/>
        <a:lstStyle/>
        <a:p>
          <a:endParaRPr lang="en-AU"/>
        </a:p>
      </dgm:t>
    </dgm:pt>
    <dgm:pt modelId="{D4C319F2-8DC2-45BA-A1B4-410E994E59D2}" type="sibTrans" cxnId="{DF830C00-F14A-494A-BE2D-CC1242A18451}">
      <dgm:prSet/>
      <dgm:spPr/>
      <dgm:t>
        <a:bodyPr/>
        <a:lstStyle/>
        <a:p>
          <a:endParaRPr lang="en-AU"/>
        </a:p>
      </dgm:t>
    </dgm:pt>
    <dgm:pt modelId="{0A0EF8CC-1F69-4917-9FFD-5CB58A9D3C9F}" type="pres">
      <dgm:prSet presAssocID="{7AF14F18-4A95-492C-85CC-45051B25E1C4}" presName="Name0" presStyleCnt="0">
        <dgm:presLayoutVars>
          <dgm:dir/>
          <dgm:resizeHandles val="exact"/>
        </dgm:presLayoutVars>
      </dgm:prSet>
      <dgm:spPr/>
    </dgm:pt>
    <dgm:pt modelId="{D8F6E1E3-6F33-4AC2-9B78-1A67C3C88345}" type="pres">
      <dgm:prSet presAssocID="{41E580BF-62C2-4FE7-A627-A565E3E5AFE1}" presName="node" presStyleLbl="node1" presStyleIdx="0" presStyleCnt="5">
        <dgm:presLayoutVars>
          <dgm:bulletEnabled val="1"/>
        </dgm:presLayoutVars>
      </dgm:prSet>
      <dgm:spPr/>
      <dgm:t>
        <a:bodyPr/>
        <a:lstStyle/>
        <a:p>
          <a:endParaRPr lang="en-AU"/>
        </a:p>
      </dgm:t>
    </dgm:pt>
    <dgm:pt modelId="{527044B4-5BB9-4909-85B7-EDA3AB41313E}" type="pres">
      <dgm:prSet presAssocID="{F9B0C2D2-0C8F-41BD-878F-D9A868C65EAE}" presName="sibTrans" presStyleLbl="sibTrans2D1" presStyleIdx="0" presStyleCnt="4"/>
      <dgm:spPr/>
      <dgm:t>
        <a:bodyPr/>
        <a:lstStyle/>
        <a:p>
          <a:endParaRPr lang="en-AU"/>
        </a:p>
      </dgm:t>
    </dgm:pt>
    <dgm:pt modelId="{A8DF47C1-0174-49CB-9E05-F43A584D136E}" type="pres">
      <dgm:prSet presAssocID="{F9B0C2D2-0C8F-41BD-878F-D9A868C65EAE}" presName="connectorText" presStyleLbl="sibTrans2D1" presStyleIdx="0" presStyleCnt="4"/>
      <dgm:spPr/>
      <dgm:t>
        <a:bodyPr/>
        <a:lstStyle/>
        <a:p>
          <a:endParaRPr lang="en-AU"/>
        </a:p>
      </dgm:t>
    </dgm:pt>
    <dgm:pt modelId="{722AB53A-DCAC-4266-8AA8-F7CC018C37C9}" type="pres">
      <dgm:prSet presAssocID="{22141C4D-CD84-4C7B-BF26-7B3C7BAEE14F}" presName="node" presStyleLbl="node1" presStyleIdx="1" presStyleCnt="5">
        <dgm:presLayoutVars>
          <dgm:bulletEnabled val="1"/>
        </dgm:presLayoutVars>
      </dgm:prSet>
      <dgm:spPr/>
      <dgm:t>
        <a:bodyPr/>
        <a:lstStyle/>
        <a:p>
          <a:endParaRPr lang="en-AU"/>
        </a:p>
      </dgm:t>
    </dgm:pt>
    <dgm:pt modelId="{E8B1D7CF-3F39-4093-A79C-E343BBD960F6}" type="pres">
      <dgm:prSet presAssocID="{76F8A9AB-96EB-443A-9FE7-3B18A0FACA52}" presName="sibTrans" presStyleLbl="sibTrans2D1" presStyleIdx="1" presStyleCnt="4"/>
      <dgm:spPr/>
      <dgm:t>
        <a:bodyPr/>
        <a:lstStyle/>
        <a:p>
          <a:endParaRPr lang="en-AU"/>
        </a:p>
      </dgm:t>
    </dgm:pt>
    <dgm:pt modelId="{6D273631-B532-4A05-8105-7C4C3156AF08}" type="pres">
      <dgm:prSet presAssocID="{76F8A9AB-96EB-443A-9FE7-3B18A0FACA52}" presName="connectorText" presStyleLbl="sibTrans2D1" presStyleIdx="1" presStyleCnt="4"/>
      <dgm:spPr/>
      <dgm:t>
        <a:bodyPr/>
        <a:lstStyle/>
        <a:p>
          <a:endParaRPr lang="en-AU"/>
        </a:p>
      </dgm:t>
    </dgm:pt>
    <dgm:pt modelId="{283625C9-E0A0-44B5-82C1-F746FB1C2A30}" type="pres">
      <dgm:prSet presAssocID="{953CA95E-A6CA-4B26-8990-1ED20A479B0E}" presName="node" presStyleLbl="node1" presStyleIdx="2" presStyleCnt="5">
        <dgm:presLayoutVars>
          <dgm:bulletEnabled val="1"/>
        </dgm:presLayoutVars>
      </dgm:prSet>
      <dgm:spPr/>
      <dgm:t>
        <a:bodyPr/>
        <a:lstStyle/>
        <a:p>
          <a:endParaRPr lang="en-AU"/>
        </a:p>
      </dgm:t>
    </dgm:pt>
    <dgm:pt modelId="{8D7E1949-30D2-4953-8DBD-BB5DDDAE9F57}" type="pres">
      <dgm:prSet presAssocID="{A6C06FEC-7449-4B93-9C21-8D8BCD324922}" presName="sibTrans" presStyleLbl="sibTrans2D1" presStyleIdx="2" presStyleCnt="4"/>
      <dgm:spPr/>
      <dgm:t>
        <a:bodyPr/>
        <a:lstStyle/>
        <a:p>
          <a:endParaRPr lang="en-AU"/>
        </a:p>
      </dgm:t>
    </dgm:pt>
    <dgm:pt modelId="{B2478DA8-892A-42D5-9188-EEA2490C8C82}" type="pres">
      <dgm:prSet presAssocID="{A6C06FEC-7449-4B93-9C21-8D8BCD324922}" presName="connectorText" presStyleLbl="sibTrans2D1" presStyleIdx="2" presStyleCnt="4"/>
      <dgm:spPr/>
      <dgm:t>
        <a:bodyPr/>
        <a:lstStyle/>
        <a:p>
          <a:endParaRPr lang="en-AU"/>
        </a:p>
      </dgm:t>
    </dgm:pt>
    <dgm:pt modelId="{DE0ABDC7-6330-4909-801E-FE46E8D9CDEC}" type="pres">
      <dgm:prSet presAssocID="{1B89DE05-5BE5-4231-9128-56F810455F29}" presName="node" presStyleLbl="node1" presStyleIdx="3" presStyleCnt="5">
        <dgm:presLayoutVars>
          <dgm:bulletEnabled val="1"/>
        </dgm:presLayoutVars>
      </dgm:prSet>
      <dgm:spPr/>
      <dgm:t>
        <a:bodyPr/>
        <a:lstStyle/>
        <a:p>
          <a:endParaRPr lang="en-AU"/>
        </a:p>
      </dgm:t>
    </dgm:pt>
    <dgm:pt modelId="{0718C08C-4A10-4C9C-93C4-35A81AA99B77}" type="pres">
      <dgm:prSet presAssocID="{872D41A2-915B-431D-8EDB-805CF3997AFE}" presName="sibTrans" presStyleLbl="sibTrans2D1" presStyleIdx="3" presStyleCnt="4"/>
      <dgm:spPr/>
      <dgm:t>
        <a:bodyPr/>
        <a:lstStyle/>
        <a:p>
          <a:endParaRPr lang="en-AU"/>
        </a:p>
      </dgm:t>
    </dgm:pt>
    <dgm:pt modelId="{81D71E98-C101-4835-B29B-6B57369F8269}" type="pres">
      <dgm:prSet presAssocID="{872D41A2-915B-431D-8EDB-805CF3997AFE}" presName="connectorText" presStyleLbl="sibTrans2D1" presStyleIdx="3" presStyleCnt="4"/>
      <dgm:spPr/>
      <dgm:t>
        <a:bodyPr/>
        <a:lstStyle/>
        <a:p>
          <a:endParaRPr lang="en-AU"/>
        </a:p>
      </dgm:t>
    </dgm:pt>
    <dgm:pt modelId="{A88BD894-7415-4518-8979-86F9BE524518}" type="pres">
      <dgm:prSet presAssocID="{92151185-2DE7-48F6-869E-3D97FAD486E8}" presName="node" presStyleLbl="node1" presStyleIdx="4" presStyleCnt="5">
        <dgm:presLayoutVars>
          <dgm:bulletEnabled val="1"/>
        </dgm:presLayoutVars>
      </dgm:prSet>
      <dgm:spPr/>
      <dgm:t>
        <a:bodyPr/>
        <a:lstStyle/>
        <a:p>
          <a:endParaRPr lang="en-AU"/>
        </a:p>
      </dgm:t>
    </dgm:pt>
  </dgm:ptLst>
  <dgm:cxnLst>
    <dgm:cxn modelId="{ED240D94-0FD6-4AFC-BCD8-7121ED1F8121}" type="presOf" srcId="{1B89DE05-5BE5-4231-9128-56F810455F29}" destId="{DE0ABDC7-6330-4909-801E-FE46E8D9CDEC}" srcOrd="0" destOrd="0" presId="urn:microsoft.com/office/officeart/2005/8/layout/process1"/>
    <dgm:cxn modelId="{DB18C4A0-D015-4406-BA4A-9D7259F65B16}" type="presOf" srcId="{872D41A2-915B-431D-8EDB-805CF3997AFE}" destId="{0718C08C-4A10-4C9C-93C4-35A81AA99B77}" srcOrd="0" destOrd="0" presId="urn:microsoft.com/office/officeart/2005/8/layout/process1"/>
    <dgm:cxn modelId="{DF830C00-F14A-494A-BE2D-CC1242A18451}" srcId="{7AF14F18-4A95-492C-85CC-45051B25E1C4}" destId="{92151185-2DE7-48F6-869E-3D97FAD486E8}" srcOrd="4" destOrd="0" parTransId="{50861F1D-D554-4F33-BB51-5984D6E12842}" sibTransId="{D4C319F2-8DC2-45BA-A1B4-410E994E59D2}"/>
    <dgm:cxn modelId="{65E94AA1-E276-495D-8655-BCF5EC21D8C7}" type="presOf" srcId="{41E580BF-62C2-4FE7-A627-A565E3E5AFE1}" destId="{D8F6E1E3-6F33-4AC2-9B78-1A67C3C88345}" srcOrd="0" destOrd="0" presId="urn:microsoft.com/office/officeart/2005/8/layout/process1"/>
    <dgm:cxn modelId="{A772CDB4-E1F7-4C0A-AE6D-C58D2DDDE98B}" type="presOf" srcId="{92151185-2DE7-48F6-869E-3D97FAD486E8}" destId="{A88BD894-7415-4518-8979-86F9BE524518}" srcOrd="0" destOrd="0" presId="urn:microsoft.com/office/officeart/2005/8/layout/process1"/>
    <dgm:cxn modelId="{71A224CF-1F45-4CC4-99D5-C5A7EC6626C1}" type="presOf" srcId="{872D41A2-915B-431D-8EDB-805CF3997AFE}" destId="{81D71E98-C101-4835-B29B-6B57369F8269}" srcOrd="1" destOrd="0" presId="urn:microsoft.com/office/officeart/2005/8/layout/process1"/>
    <dgm:cxn modelId="{94179B7C-4639-4EC0-B810-20E6DC86092A}" type="presOf" srcId="{76F8A9AB-96EB-443A-9FE7-3B18A0FACA52}" destId="{E8B1D7CF-3F39-4093-A79C-E343BBD960F6}" srcOrd="0" destOrd="0" presId="urn:microsoft.com/office/officeart/2005/8/layout/process1"/>
    <dgm:cxn modelId="{3FDAD4C9-9A4F-41CD-B1AC-A77392282635}" type="presOf" srcId="{F9B0C2D2-0C8F-41BD-878F-D9A868C65EAE}" destId="{A8DF47C1-0174-49CB-9E05-F43A584D136E}" srcOrd="1" destOrd="0" presId="urn:microsoft.com/office/officeart/2005/8/layout/process1"/>
    <dgm:cxn modelId="{FEC073B9-82E9-422A-AB1D-6880493528CD}" type="presOf" srcId="{A6C06FEC-7449-4B93-9C21-8D8BCD324922}" destId="{8D7E1949-30D2-4953-8DBD-BB5DDDAE9F57}" srcOrd="0" destOrd="0" presId="urn:microsoft.com/office/officeart/2005/8/layout/process1"/>
    <dgm:cxn modelId="{AAFF9F7B-980D-4121-B61A-A848E109893E}" srcId="{7AF14F18-4A95-492C-85CC-45051B25E1C4}" destId="{22141C4D-CD84-4C7B-BF26-7B3C7BAEE14F}" srcOrd="1" destOrd="0" parTransId="{C0F11733-675B-4AFE-87E4-65DE310B5F3B}" sibTransId="{76F8A9AB-96EB-443A-9FE7-3B18A0FACA52}"/>
    <dgm:cxn modelId="{F29DECAF-E42B-46AB-A0B1-8ADDFA89CC32}" srcId="{7AF14F18-4A95-492C-85CC-45051B25E1C4}" destId="{41E580BF-62C2-4FE7-A627-A565E3E5AFE1}" srcOrd="0" destOrd="0" parTransId="{5BD5D13C-A670-4432-B760-9A81C07EA1B4}" sibTransId="{F9B0C2D2-0C8F-41BD-878F-D9A868C65EAE}"/>
    <dgm:cxn modelId="{723C61D0-E6DF-4644-889B-0A46E9AD47FB}" srcId="{7AF14F18-4A95-492C-85CC-45051B25E1C4}" destId="{1B89DE05-5BE5-4231-9128-56F810455F29}" srcOrd="3" destOrd="0" parTransId="{2AABEBC8-B5FC-49C3-9A18-F802F6916A2B}" sibTransId="{872D41A2-915B-431D-8EDB-805CF3997AFE}"/>
    <dgm:cxn modelId="{6F4D6CB9-6F45-4DDF-8F5E-BAEF6B227659}" type="presOf" srcId="{953CA95E-A6CA-4B26-8990-1ED20A479B0E}" destId="{283625C9-E0A0-44B5-82C1-F746FB1C2A30}" srcOrd="0" destOrd="0" presId="urn:microsoft.com/office/officeart/2005/8/layout/process1"/>
    <dgm:cxn modelId="{34EBC7D3-357B-4EC4-9275-9EBB9F3A6246}" srcId="{7AF14F18-4A95-492C-85CC-45051B25E1C4}" destId="{953CA95E-A6CA-4B26-8990-1ED20A479B0E}" srcOrd="2" destOrd="0" parTransId="{4423003A-F047-4962-87E5-07B1C5DCDABA}" sibTransId="{A6C06FEC-7449-4B93-9C21-8D8BCD324922}"/>
    <dgm:cxn modelId="{A5D10FF9-50AF-4914-8CB4-DA6D763A6087}" type="presOf" srcId="{22141C4D-CD84-4C7B-BF26-7B3C7BAEE14F}" destId="{722AB53A-DCAC-4266-8AA8-F7CC018C37C9}" srcOrd="0" destOrd="0" presId="urn:microsoft.com/office/officeart/2005/8/layout/process1"/>
    <dgm:cxn modelId="{2DC31708-E627-4A96-BFC4-A56FBC627202}" type="presOf" srcId="{F9B0C2D2-0C8F-41BD-878F-D9A868C65EAE}" destId="{527044B4-5BB9-4909-85B7-EDA3AB41313E}" srcOrd="0" destOrd="0" presId="urn:microsoft.com/office/officeart/2005/8/layout/process1"/>
    <dgm:cxn modelId="{1C3C37AF-60C1-4873-B712-FEECA56B4F05}" type="presOf" srcId="{A6C06FEC-7449-4B93-9C21-8D8BCD324922}" destId="{B2478DA8-892A-42D5-9188-EEA2490C8C82}" srcOrd="1" destOrd="0" presId="urn:microsoft.com/office/officeart/2005/8/layout/process1"/>
    <dgm:cxn modelId="{E98A1EA5-ED82-4709-BFA6-EEC1083D25C4}" type="presOf" srcId="{76F8A9AB-96EB-443A-9FE7-3B18A0FACA52}" destId="{6D273631-B532-4A05-8105-7C4C3156AF08}" srcOrd="1" destOrd="0" presId="urn:microsoft.com/office/officeart/2005/8/layout/process1"/>
    <dgm:cxn modelId="{55A6008E-1C68-49E8-81E3-CDDD70C45BE0}" type="presOf" srcId="{7AF14F18-4A95-492C-85CC-45051B25E1C4}" destId="{0A0EF8CC-1F69-4917-9FFD-5CB58A9D3C9F}" srcOrd="0" destOrd="0" presId="urn:microsoft.com/office/officeart/2005/8/layout/process1"/>
    <dgm:cxn modelId="{DE11932C-2475-40CE-9FCD-A948DAA2EA65}" type="presParOf" srcId="{0A0EF8CC-1F69-4917-9FFD-5CB58A9D3C9F}" destId="{D8F6E1E3-6F33-4AC2-9B78-1A67C3C88345}" srcOrd="0" destOrd="0" presId="urn:microsoft.com/office/officeart/2005/8/layout/process1"/>
    <dgm:cxn modelId="{BCC5912E-C039-4C01-8BD1-CF0F9F42CC0D}" type="presParOf" srcId="{0A0EF8CC-1F69-4917-9FFD-5CB58A9D3C9F}" destId="{527044B4-5BB9-4909-85B7-EDA3AB41313E}" srcOrd="1" destOrd="0" presId="urn:microsoft.com/office/officeart/2005/8/layout/process1"/>
    <dgm:cxn modelId="{1C632121-E3C4-4DD7-BE0E-B7312313E8E1}" type="presParOf" srcId="{527044B4-5BB9-4909-85B7-EDA3AB41313E}" destId="{A8DF47C1-0174-49CB-9E05-F43A584D136E}" srcOrd="0" destOrd="0" presId="urn:microsoft.com/office/officeart/2005/8/layout/process1"/>
    <dgm:cxn modelId="{EA656356-4E48-45EE-966E-A1711C32EB8D}" type="presParOf" srcId="{0A0EF8CC-1F69-4917-9FFD-5CB58A9D3C9F}" destId="{722AB53A-DCAC-4266-8AA8-F7CC018C37C9}" srcOrd="2" destOrd="0" presId="urn:microsoft.com/office/officeart/2005/8/layout/process1"/>
    <dgm:cxn modelId="{312F5D91-36C2-4544-82E6-72D4845600F1}" type="presParOf" srcId="{0A0EF8CC-1F69-4917-9FFD-5CB58A9D3C9F}" destId="{E8B1D7CF-3F39-4093-A79C-E343BBD960F6}" srcOrd="3" destOrd="0" presId="urn:microsoft.com/office/officeart/2005/8/layout/process1"/>
    <dgm:cxn modelId="{B8CE1CBF-E250-4069-902D-F6BF4E10AEAE}" type="presParOf" srcId="{E8B1D7CF-3F39-4093-A79C-E343BBD960F6}" destId="{6D273631-B532-4A05-8105-7C4C3156AF08}" srcOrd="0" destOrd="0" presId="urn:microsoft.com/office/officeart/2005/8/layout/process1"/>
    <dgm:cxn modelId="{0188901B-F5CE-4EF9-AAAB-7A000916A6DB}" type="presParOf" srcId="{0A0EF8CC-1F69-4917-9FFD-5CB58A9D3C9F}" destId="{283625C9-E0A0-44B5-82C1-F746FB1C2A30}" srcOrd="4" destOrd="0" presId="urn:microsoft.com/office/officeart/2005/8/layout/process1"/>
    <dgm:cxn modelId="{6DD77A8E-3ACF-4D35-BE37-97C80FC6BF80}" type="presParOf" srcId="{0A0EF8CC-1F69-4917-9FFD-5CB58A9D3C9F}" destId="{8D7E1949-30D2-4953-8DBD-BB5DDDAE9F57}" srcOrd="5" destOrd="0" presId="urn:microsoft.com/office/officeart/2005/8/layout/process1"/>
    <dgm:cxn modelId="{019B7F4A-B502-4A59-9128-A9E28A1DC4F9}" type="presParOf" srcId="{8D7E1949-30D2-4953-8DBD-BB5DDDAE9F57}" destId="{B2478DA8-892A-42D5-9188-EEA2490C8C82}" srcOrd="0" destOrd="0" presId="urn:microsoft.com/office/officeart/2005/8/layout/process1"/>
    <dgm:cxn modelId="{DB7AF25D-F0A6-45BF-85BE-493AC47894CF}" type="presParOf" srcId="{0A0EF8CC-1F69-4917-9FFD-5CB58A9D3C9F}" destId="{DE0ABDC7-6330-4909-801E-FE46E8D9CDEC}" srcOrd="6" destOrd="0" presId="urn:microsoft.com/office/officeart/2005/8/layout/process1"/>
    <dgm:cxn modelId="{66082306-C95F-44EF-956F-D3E181A34105}" type="presParOf" srcId="{0A0EF8CC-1F69-4917-9FFD-5CB58A9D3C9F}" destId="{0718C08C-4A10-4C9C-93C4-35A81AA99B77}" srcOrd="7" destOrd="0" presId="urn:microsoft.com/office/officeart/2005/8/layout/process1"/>
    <dgm:cxn modelId="{D6F10A64-FFE6-4311-A40B-A06ED4862071}" type="presParOf" srcId="{0718C08C-4A10-4C9C-93C4-35A81AA99B77}" destId="{81D71E98-C101-4835-B29B-6B57369F8269}" srcOrd="0" destOrd="0" presId="urn:microsoft.com/office/officeart/2005/8/layout/process1"/>
    <dgm:cxn modelId="{4FAEE953-EDD2-4268-8DC5-7CA055AF006D}" type="presParOf" srcId="{0A0EF8CC-1F69-4917-9FFD-5CB58A9D3C9F}" destId="{A88BD894-7415-4518-8979-86F9BE524518}" srcOrd="8"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462CCD-A5A7-48CF-A05A-A6B7F8A316C7}">
      <dsp:nvSpPr>
        <dsp:cNvPr id="0" name=""/>
        <dsp:cNvSpPr/>
      </dsp:nvSpPr>
      <dsp:spPr>
        <a:xfrm>
          <a:off x="4036" y="378782"/>
          <a:ext cx="1251449" cy="926855"/>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AU" sz="1100" kern="1200" dirty="0" smtClean="0">
              <a:latin typeface="Verdana" panose="020B0604030504040204" pitchFamily="34" charset="0"/>
              <a:ea typeface="Verdana" panose="020B0604030504040204" pitchFamily="34" charset="0"/>
              <a:cs typeface="Verdana" panose="020B0604030504040204" pitchFamily="34" charset="0"/>
            </a:rPr>
            <a:t>Establish a communication log and let everyone know</a:t>
          </a:r>
          <a:endParaRPr lang="en-AU" sz="1100" kern="1200" dirty="0">
            <a:latin typeface="Verdana" panose="020B0604030504040204" pitchFamily="34" charset="0"/>
            <a:ea typeface="Verdana" panose="020B0604030504040204" pitchFamily="34" charset="0"/>
            <a:cs typeface="Verdana" panose="020B0604030504040204" pitchFamily="34" charset="0"/>
          </a:endParaRPr>
        </a:p>
      </dsp:txBody>
      <dsp:txXfrm>
        <a:off x="31183" y="405929"/>
        <a:ext cx="1197155" cy="872561"/>
      </dsp:txXfrm>
    </dsp:sp>
    <dsp:sp modelId="{773360EF-1428-4B6B-9C7F-53B387674058}">
      <dsp:nvSpPr>
        <dsp:cNvPr id="0" name=""/>
        <dsp:cNvSpPr/>
      </dsp:nvSpPr>
      <dsp:spPr>
        <a:xfrm>
          <a:off x="1380631" y="687030"/>
          <a:ext cx="265307" cy="310359"/>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AU" sz="900" kern="1200"/>
        </a:p>
      </dsp:txBody>
      <dsp:txXfrm>
        <a:off x="1380631" y="749102"/>
        <a:ext cx="185715" cy="186215"/>
      </dsp:txXfrm>
    </dsp:sp>
    <dsp:sp modelId="{803FD717-9D2D-4A15-9A02-97A5D7D1B856}">
      <dsp:nvSpPr>
        <dsp:cNvPr id="0" name=""/>
        <dsp:cNvSpPr/>
      </dsp:nvSpPr>
      <dsp:spPr>
        <a:xfrm>
          <a:off x="1756066" y="378782"/>
          <a:ext cx="1251449" cy="926855"/>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AU" sz="1100" kern="1200" dirty="0" smtClean="0">
              <a:latin typeface="Verdana" panose="020B0604030504040204" pitchFamily="34" charset="0"/>
              <a:ea typeface="Verdana" panose="020B0604030504040204" pitchFamily="34" charset="0"/>
              <a:cs typeface="Verdana" panose="020B0604030504040204" pitchFamily="34" charset="0"/>
            </a:rPr>
            <a:t>Hold regular team meetings to keep communication high</a:t>
          </a:r>
          <a:endParaRPr lang="en-AU" sz="1100" kern="1200" dirty="0">
            <a:latin typeface="Verdana" panose="020B0604030504040204" pitchFamily="34" charset="0"/>
            <a:ea typeface="Verdana" panose="020B0604030504040204" pitchFamily="34" charset="0"/>
            <a:cs typeface="Verdana" panose="020B0604030504040204" pitchFamily="34" charset="0"/>
          </a:endParaRPr>
        </a:p>
      </dsp:txBody>
      <dsp:txXfrm>
        <a:off x="1783213" y="405929"/>
        <a:ext cx="1197155" cy="872561"/>
      </dsp:txXfrm>
    </dsp:sp>
    <dsp:sp modelId="{5676AE72-D1E7-419C-A770-00F552E96679}">
      <dsp:nvSpPr>
        <dsp:cNvPr id="0" name=""/>
        <dsp:cNvSpPr/>
      </dsp:nvSpPr>
      <dsp:spPr>
        <a:xfrm>
          <a:off x="3132661" y="687030"/>
          <a:ext cx="265307" cy="310359"/>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AU" sz="900" kern="1200"/>
        </a:p>
      </dsp:txBody>
      <dsp:txXfrm>
        <a:off x="3132661" y="749102"/>
        <a:ext cx="185715" cy="186215"/>
      </dsp:txXfrm>
    </dsp:sp>
    <dsp:sp modelId="{0431F9A7-DA7D-4EE1-8B76-9975A264E93F}">
      <dsp:nvSpPr>
        <dsp:cNvPr id="0" name=""/>
        <dsp:cNvSpPr/>
      </dsp:nvSpPr>
      <dsp:spPr>
        <a:xfrm>
          <a:off x="3508096" y="378782"/>
          <a:ext cx="1251449" cy="926855"/>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AU" sz="1100" kern="1200" dirty="0" smtClean="0">
              <a:latin typeface="Verdana" panose="020B0604030504040204" pitchFamily="34" charset="0"/>
              <a:ea typeface="Verdana" panose="020B0604030504040204" pitchFamily="34" charset="0"/>
              <a:cs typeface="Verdana" panose="020B0604030504040204" pitchFamily="34" charset="0"/>
            </a:rPr>
            <a:t>Create documents i.e. policy and procedures as needed </a:t>
          </a:r>
          <a:endParaRPr lang="en-AU" sz="1100" kern="1200" dirty="0">
            <a:latin typeface="Verdana" panose="020B0604030504040204" pitchFamily="34" charset="0"/>
            <a:ea typeface="Verdana" panose="020B0604030504040204" pitchFamily="34" charset="0"/>
            <a:cs typeface="Verdana" panose="020B0604030504040204" pitchFamily="34" charset="0"/>
          </a:endParaRPr>
        </a:p>
      </dsp:txBody>
      <dsp:txXfrm>
        <a:off x="3535243" y="405929"/>
        <a:ext cx="1197155" cy="872561"/>
      </dsp:txXfrm>
    </dsp:sp>
    <dsp:sp modelId="{A70305D3-724B-4BA3-815A-4D072B25F750}">
      <dsp:nvSpPr>
        <dsp:cNvPr id="0" name=""/>
        <dsp:cNvSpPr/>
      </dsp:nvSpPr>
      <dsp:spPr>
        <a:xfrm>
          <a:off x="4884691" y="687030"/>
          <a:ext cx="265307" cy="310359"/>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AU" sz="900" kern="1200"/>
        </a:p>
      </dsp:txBody>
      <dsp:txXfrm>
        <a:off x="4884691" y="749102"/>
        <a:ext cx="185715" cy="186215"/>
      </dsp:txXfrm>
    </dsp:sp>
    <dsp:sp modelId="{57D87F63-26CE-44D1-A130-4CF5AAEDC5B6}">
      <dsp:nvSpPr>
        <dsp:cNvPr id="0" name=""/>
        <dsp:cNvSpPr/>
      </dsp:nvSpPr>
      <dsp:spPr>
        <a:xfrm>
          <a:off x="5260126" y="378782"/>
          <a:ext cx="1251449" cy="926855"/>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AU" sz="1100" kern="1200" dirty="0" smtClean="0">
              <a:latin typeface="Verdana" panose="020B0604030504040204" pitchFamily="34" charset="0"/>
              <a:ea typeface="Verdana" panose="020B0604030504040204" pitchFamily="34" charset="0"/>
              <a:cs typeface="Verdana" panose="020B0604030504040204" pitchFamily="34" charset="0"/>
            </a:rPr>
            <a:t>Hold training to address gaps in information</a:t>
          </a:r>
          <a:endParaRPr lang="en-AU" sz="1100" kern="1200" dirty="0">
            <a:latin typeface="Verdana" panose="020B0604030504040204" pitchFamily="34" charset="0"/>
            <a:ea typeface="Verdana" panose="020B0604030504040204" pitchFamily="34" charset="0"/>
            <a:cs typeface="Verdana" panose="020B0604030504040204" pitchFamily="34" charset="0"/>
          </a:endParaRPr>
        </a:p>
      </dsp:txBody>
      <dsp:txXfrm>
        <a:off x="5287273" y="405929"/>
        <a:ext cx="1197155" cy="872561"/>
      </dsp:txXfrm>
    </dsp:sp>
    <dsp:sp modelId="{580AC6BB-C1F1-48B0-B866-026617159DB8}">
      <dsp:nvSpPr>
        <dsp:cNvPr id="0" name=""/>
        <dsp:cNvSpPr/>
      </dsp:nvSpPr>
      <dsp:spPr>
        <a:xfrm>
          <a:off x="6636721" y="687030"/>
          <a:ext cx="265307" cy="310359"/>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AU" sz="900" kern="1200"/>
        </a:p>
      </dsp:txBody>
      <dsp:txXfrm>
        <a:off x="6636721" y="749102"/>
        <a:ext cx="185715" cy="186215"/>
      </dsp:txXfrm>
    </dsp:sp>
    <dsp:sp modelId="{4F48B39B-AE5A-4E14-8BFD-DB6106CF827A}">
      <dsp:nvSpPr>
        <dsp:cNvPr id="0" name=""/>
        <dsp:cNvSpPr/>
      </dsp:nvSpPr>
      <dsp:spPr>
        <a:xfrm>
          <a:off x="7012156" y="378782"/>
          <a:ext cx="1251449" cy="926855"/>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AU" sz="1100" kern="1200" dirty="0" smtClean="0">
              <a:latin typeface="Verdana" panose="020B0604030504040204" pitchFamily="34" charset="0"/>
              <a:ea typeface="Verdana" panose="020B0604030504040204" pitchFamily="34" charset="0"/>
              <a:cs typeface="Verdana" panose="020B0604030504040204" pitchFamily="34" charset="0"/>
            </a:rPr>
            <a:t>Follow up with the team – regular email.</a:t>
          </a:r>
          <a:endParaRPr lang="en-AU" sz="1100" kern="1200" dirty="0">
            <a:latin typeface="Verdana" panose="020B0604030504040204" pitchFamily="34" charset="0"/>
            <a:ea typeface="Verdana" panose="020B0604030504040204" pitchFamily="34" charset="0"/>
            <a:cs typeface="Verdana" panose="020B0604030504040204" pitchFamily="34" charset="0"/>
          </a:endParaRPr>
        </a:p>
      </dsp:txBody>
      <dsp:txXfrm>
        <a:off x="7039303" y="405929"/>
        <a:ext cx="1197155" cy="87256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2DF75-1065-44D5-86B2-F149B16F6B80}">
      <dsp:nvSpPr>
        <dsp:cNvPr id="0" name=""/>
        <dsp:cNvSpPr/>
      </dsp:nvSpPr>
      <dsp:spPr>
        <a:xfrm>
          <a:off x="39" y="126729"/>
          <a:ext cx="3737623" cy="505560"/>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lvl="0" algn="ctr" defTabSz="622300">
            <a:lnSpc>
              <a:spcPct val="90000"/>
            </a:lnSpc>
            <a:spcBef>
              <a:spcPct val="0"/>
            </a:spcBef>
            <a:spcAft>
              <a:spcPct val="35000"/>
            </a:spcAft>
          </a:pPr>
          <a:r>
            <a:rPr lang="en-AU" sz="1400" b="0" kern="1200" dirty="0" smtClean="0">
              <a:latin typeface="Verdana" panose="020B0604030504040204" pitchFamily="34" charset="0"/>
              <a:ea typeface="Verdana" panose="020B0604030504040204" pitchFamily="34" charset="0"/>
              <a:cs typeface="Verdana" panose="020B0604030504040204" pitchFamily="34" charset="0"/>
            </a:rPr>
            <a:t>Health and Safety Committees (HSCs)</a:t>
          </a:r>
          <a:endParaRPr lang="en-AU" sz="1400" b="0" kern="1200" dirty="0">
            <a:latin typeface="Verdana" panose="020B0604030504040204" pitchFamily="34" charset="0"/>
            <a:ea typeface="Verdana" panose="020B0604030504040204" pitchFamily="34" charset="0"/>
            <a:cs typeface="Verdana" panose="020B0604030504040204" pitchFamily="34" charset="0"/>
          </a:endParaRPr>
        </a:p>
      </dsp:txBody>
      <dsp:txXfrm>
        <a:off x="39" y="126729"/>
        <a:ext cx="3737623" cy="505560"/>
      </dsp:txXfrm>
    </dsp:sp>
    <dsp:sp modelId="{CD473529-F232-475E-8734-E849D1AD461F}">
      <dsp:nvSpPr>
        <dsp:cNvPr id="0" name=""/>
        <dsp:cNvSpPr/>
      </dsp:nvSpPr>
      <dsp:spPr>
        <a:xfrm>
          <a:off x="39" y="632290"/>
          <a:ext cx="3737623" cy="3304980"/>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AU" sz="1400" kern="1200" dirty="0" smtClean="0">
              <a:latin typeface="Verdana" panose="020B0604030504040204" pitchFamily="34" charset="0"/>
              <a:ea typeface="Verdana" panose="020B0604030504040204" pitchFamily="34" charset="0"/>
              <a:cs typeface="Verdana" panose="020B0604030504040204" pitchFamily="34" charset="0"/>
            </a:rPr>
            <a:t>Help develop and distribute policies, practices and procedures that promote health and safety</a:t>
          </a:r>
          <a:endParaRPr lang="en-AU" sz="1400" kern="1200" dirty="0">
            <a:latin typeface="Verdana" panose="020B0604030504040204" pitchFamily="34" charset="0"/>
            <a:ea typeface="Verdana" panose="020B0604030504040204" pitchFamily="34" charset="0"/>
            <a:cs typeface="Verdana" panose="020B0604030504040204" pitchFamily="34" charset="0"/>
          </a:endParaRPr>
        </a:p>
        <a:p>
          <a:pPr marL="114300" lvl="1" indent="-114300" algn="l" defTabSz="622300">
            <a:lnSpc>
              <a:spcPct val="90000"/>
            </a:lnSpc>
            <a:spcBef>
              <a:spcPct val="0"/>
            </a:spcBef>
            <a:spcAft>
              <a:spcPct val="15000"/>
            </a:spcAft>
            <a:buChar char="••"/>
          </a:pPr>
          <a:r>
            <a:rPr lang="en-AU" sz="1400" kern="1200" dirty="0" smtClean="0">
              <a:latin typeface="Verdana" panose="020B0604030504040204" pitchFamily="34" charset="0"/>
              <a:ea typeface="Verdana" panose="020B0604030504040204" pitchFamily="34" charset="0"/>
              <a:cs typeface="Verdana" panose="020B0604030504040204" pitchFamily="34" charset="0"/>
            </a:rPr>
            <a:t>Act as a problem-solving group and help with the identification, assessment and control of hazards in the workplace</a:t>
          </a:r>
        </a:p>
        <a:p>
          <a:pPr marL="114300" lvl="1" indent="-114300" algn="l" defTabSz="622300">
            <a:lnSpc>
              <a:spcPct val="90000"/>
            </a:lnSpc>
            <a:spcBef>
              <a:spcPct val="0"/>
            </a:spcBef>
            <a:spcAft>
              <a:spcPct val="15000"/>
            </a:spcAft>
            <a:buChar char="••"/>
          </a:pPr>
          <a:r>
            <a:rPr lang="en-AU" sz="1400" kern="1200" dirty="0" smtClean="0">
              <a:latin typeface="Verdana" panose="020B0604030504040204" pitchFamily="34" charset="0"/>
              <a:ea typeface="Verdana" panose="020B0604030504040204" pitchFamily="34" charset="0"/>
              <a:cs typeface="Verdana" panose="020B0604030504040204" pitchFamily="34" charset="0"/>
            </a:rPr>
            <a:t>Help resolve health and safety issues</a:t>
          </a:r>
        </a:p>
        <a:p>
          <a:pPr marL="114300" lvl="1" indent="-114300" algn="l" defTabSz="622300">
            <a:lnSpc>
              <a:spcPct val="90000"/>
            </a:lnSpc>
            <a:spcBef>
              <a:spcPct val="0"/>
            </a:spcBef>
            <a:spcAft>
              <a:spcPct val="15000"/>
            </a:spcAft>
            <a:buChar char="••"/>
          </a:pPr>
          <a:r>
            <a:rPr lang="en-AU" sz="1400" kern="1200" dirty="0" smtClean="0">
              <a:latin typeface="Verdana" panose="020B0604030504040204" pitchFamily="34" charset="0"/>
              <a:ea typeface="Verdana" panose="020B0604030504040204" pitchFamily="34" charset="0"/>
              <a:cs typeface="Verdana" panose="020B0604030504040204" pitchFamily="34" charset="0"/>
            </a:rPr>
            <a:t>Assist with the planning of setting of priorities for controlling hazards</a:t>
          </a:r>
        </a:p>
        <a:p>
          <a:pPr marL="114300" lvl="1" indent="-114300" algn="l" defTabSz="622300">
            <a:lnSpc>
              <a:spcPct val="90000"/>
            </a:lnSpc>
            <a:spcBef>
              <a:spcPct val="0"/>
            </a:spcBef>
            <a:spcAft>
              <a:spcPct val="15000"/>
            </a:spcAft>
            <a:buChar char="••"/>
          </a:pPr>
          <a:r>
            <a:rPr lang="en-AU" sz="1400" kern="1200" dirty="0" smtClean="0">
              <a:latin typeface="Verdana" panose="020B0604030504040204" pitchFamily="34" charset="0"/>
              <a:ea typeface="Verdana" panose="020B0604030504040204" pitchFamily="34" charset="0"/>
              <a:cs typeface="Verdana" panose="020B0604030504040204" pitchFamily="34" charset="0"/>
            </a:rPr>
            <a:t>Review the management of injured workers and their rehabilitation  programs</a:t>
          </a:r>
        </a:p>
        <a:p>
          <a:pPr marL="114300" lvl="1" indent="-114300" algn="l" defTabSz="622300">
            <a:lnSpc>
              <a:spcPct val="90000"/>
            </a:lnSpc>
            <a:spcBef>
              <a:spcPct val="0"/>
            </a:spcBef>
            <a:spcAft>
              <a:spcPct val="15000"/>
            </a:spcAft>
            <a:buChar char="••"/>
          </a:pPr>
          <a:r>
            <a:rPr lang="en-AU" sz="1400" kern="1200" dirty="0" smtClean="0">
              <a:latin typeface="Verdana" panose="020B0604030504040204" pitchFamily="34" charset="0"/>
              <a:ea typeface="Verdana" panose="020B0604030504040204" pitchFamily="34" charset="0"/>
              <a:cs typeface="Verdana" panose="020B0604030504040204" pitchFamily="34" charset="0"/>
            </a:rPr>
            <a:t>Assist in the employment of workers with a disability</a:t>
          </a:r>
          <a:endParaRPr lang="en-AU" sz="1400" b="1" kern="1200" dirty="0">
            <a:latin typeface="Verdana" panose="020B0604030504040204" pitchFamily="34" charset="0"/>
            <a:ea typeface="Verdana" panose="020B0604030504040204" pitchFamily="34" charset="0"/>
            <a:cs typeface="Verdana" panose="020B0604030504040204" pitchFamily="34" charset="0"/>
          </a:endParaRPr>
        </a:p>
      </dsp:txBody>
      <dsp:txXfrm>
        <a:off x="39" y="632290"/>
        <a:ext cx="3737623" cy="3304980"/>
      </dsp:txXfrm>
    </dsp:sp>
    <dsp:sp modelId="{4A7202CC-582F-4E53-8E45-47A8D64F2434}">
      <dsp:nvSpPr>
        <dsp:cNvPr id="0" name=""/>
        <dsp:cNvSpPr/>
      </dsp:nvSpPr>
      <dsp:spPr>
        <a:xfrm>
          <a:off x="4260930" y="126729"/>
          <a:ext cx="3737623" cy="505560"/>
        </a:xfrm>
        <a:prstGeom prst="rect">
          <a:avLst/>
        </a:prstGeom>
        <a:solidFill>
          <a:schemeClr val="dk2">
            <a:hueOff val="0"/>
            <a:satOff val="0"/>
            <a:lumOff val="0"/>
            <a:alphaOff val="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lvl="0" algn="ctr" defTabSz="622300">
            <a:lnSpc>
              <a:spcPct val="90000"/>
            </a:lnSpc>
            <a:spcBef>
              <a:spcPct val="0"/>
            </a:spcBef>
            <a:spcAft>
              <a:spcPct val="35000"/>
            </a:spcAft>
          </a:pPr>
          <a:r>
            <a:rPr lang="en-AU" sz="1400" b="0" kern="1200" dirty="0" smtClean="0">
              <a:latin typeface="Verdana" panose="020B0604030504040204" pitchFamily="34" charset="0"/>
              <a:ea typeface="Verdana" panose="020B0604030504040204" pitchFamily="34" charset="0"/>
              <a:cs typeface="Verdana" panose="020B0604030504040204" pitchFamily="34" charset="0"/>
            </a:rPr>
            <a:t>Health and Safety Representatives (HSRs)</a:t>
          </a:r>
          <a:endParaRPr lang="en-AU" sz="1400" b="0" kern="1200" dirty="0">
            <a:latin typeface="Verdana" panose="020B0604030504040204" pitchFamily="34" charset="0"/>
            <a:ea typeface="Verdana" panose="020B0604030504040204" pitchFamily="34" charset="0"/>
            <a:cs typeface="Verdana" panose="020B0604030504040204" pitchFamily="34" charset="0"/>
          </a:endParaRPr>
        </a:p>
      </dsp:txBody>
      <dsp:txXfrm>
        <a:off x="4260930" y="126729"/>
        <a:ext cx="3737623" cy="505560"/>
      </dsp:txXfrm>
    </dsp:sp>
    <dsp:sp modelId="{71E146C1-774F-4DBD-AA4F-0939A24E785B}">
      <dsp:nvSpPr>
        <dsp:cNvPr id="0" name=""/>
        <dsp:cNvSpPr/>
      </dsp:nvSpPr>
      <dsp:spPr>
        <a:xfrm>
          <a:off x="4260930" y="632290"/>
          <a:ext cx="3737623" cy="3304980"/>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AU" sz="1400" kern="1200" dirty="0" smtClean="0">
              <a:latin typeface="Verdana" panose="020B0604030504040204" pitchFamily="34" charset="0"/>
              <a:ea typeface="Verdana" panose="020B0604030504040204" pitchFamily="34" charset="0"/>
              <a:cs typeface="Verdana" panose="020B0604030504040204" pitchFamily="34" charset="0"/>
            </a:rPr>
            <a:t>Promote health and safety of workers in their work group</a:t>
          </a:r>
          <a:endParaRPr lang="en-AU" sz="1400" kern="1200" dirty="0">
            <a:latin typeface="Verdana" panose="020B0604030504040204" pitchFamily="34" charset="0"/>
            <a:ea typeface="Verdana" panose="020B0604030504040204" pitchFamily="34" charset="0"/>
            <a:cs typeface="Verdana" panose="020B0604030504040204" pitchFamily="34" charset="0"/>
          </a:endParaRPr>
        </a:p>
        <a:p>
          <a:pPr marL="114300" lvl="1" indent="-114300" algn="l" defTabSz="622300">
            <a:lnSpc>
              <a:spcPct val="90000"/>
            </a:lnSpc>
            <a:spcBef>
              <a:spcPct val="0"/>
            </a:spcBef>
            <a:spcAft>
              <a:spcPct val="15000"/>
            </a:spcAft>
            <a:buChar char="••"/>
          </a:pPr>
          <a:r>
            <a:rPr lang="en-AU" sz="1400" kern="1200" dirty="0" smtClean="0">
              <a:latin typeface="Verdana" panose="020B0604030504040204" pitchFamily="34" charset="0"/>
              <a:ea typeface="Verdana" panose="020B0604030504040204" pitchFamily="34" charset="0"/>
              <a:cs typeface="Verdana" panose="020B0604030504040204" pitchFamily="34" charset="0"/>
            </a:rPr>
            <a:t>Inspect the workplace</a:t>
          </a:r>
        </a:p>
        <a:p>
          <a:pPr marL="114300" lvl="1" indent="-114300" algn="l" defTabSz="622300">
            <a:lnSpc>
              <a:spcPct val="90000"/>
            </a:lnSpc>
            <a:spcBef>
              <a:spcPct val="0"/>
            </a:spcBef>
            <a:spcAft>
              <a:spcPct val="15000"/>
            </a:spcAft>
            <a:buChar char="••"/>
          </a:pPr>
          <a:r>
            <a:rPr lang="en-AU" sz="1400" kern="1200" dirty="0" smtClean="0">
              <a:latin typeface="Verdana" panose="020B0604030504040204" pitchFamily="34" charset="0"/>
              <a:ea typeface="Verdana" panose="020B0604030504040204" pitchFamily="34" charset="0"/>
              <a:cs typeface="Verdana" panose="020B0604030504040204" pitchFamily="34" charset="0"/>
            </a:rPr>
            <a:t>Accompany an investigator during an investigation</a:t>
          </a:r>
        </a:p>
        <a:p>
          <a:pPr marL="114300" lvl="1" indent="-114300" algn="l" defTabSz="622300">
            <a:lnSpc>
              <a:spcPct val="90000"/>
            </a:lnSpc>
            <a:spcBef>
              <a:spcPct val="0"/>
            </a:spcBef>
            <a:spcAft>
              <a:spcPct val="15000"/>
            </a:spcAft>
            <a:buChar char="••"/>
          </a:pPr>
          <a:r>
            <a:rPr lang="en-AU" sz="1400" kern="1200" dirty="0" smtClean="0">
              <a:latin typeface="Verdana" panose="020B0604030504040204" pitchFamily="34" charset="0"/>
              <a:ea typeface="Verdana" panose="020B0604030504040204" pitchFamily="34" charset="0"/>
              <a:cs typeface="Verdana" panose="020B0604030504040204" pitchFamily="34" charset="0"/>
            </a:rPr>
            <a:t>Represent the members of the work group in health and safety consultations with the PCBU</a:t>
          </a:r>
        </a:p>
        <a:p>
          <a:pPr marL="114300" lvl="1" indent="-114300" algn="l" defTabSz="622300">
            <a:lnSpc>
              <a:spcPct val="90000"/>
            </a:lnSpc>
            <a:spcBef>
              <a:spcPct val="0"/>
            </a:spcBef>
            <a:spcAft>
              <a:spcPct val="15000"/>
            </a:spcAft>
            <a:buChar char="••"/>
          </a:pPr>
          <a:r>
            <a:rPr lang="en-AU" sz="1400" kern="1200" dirty="0" smtClean="0">
              <a:latin typeface="Verdana" panose="020B0604030504040204" pitchFamily="34" charset="0"/>
              <a:ea typeface="Verdana" panose="020B0604030504040204" pitchFamily="34" charset="0"/>
              <a:cs typeface="Verdana" panose="020B0604030504040204" pitchFamily="34" charset="0"/>
            </a:rPr>
            <a:t>Investigate health and safety issues and complaints</a:t>
          </a:r>
        </a:p>
        <a:p>
          <a:pPr marL="114300" lvl="1" indent="-114300" algn="l" defTabSz="622300">
            <a:lnSpc>
              <a:spcPct val="90000"/>
            </a:lnSpc>
            <a:spcBef>
              <a:spcPct val="0"/>
            </a:spcBef>
            <a:spcAft>
              <a:spcPct val="15000"/>
            </a:spcAft>
            <a:buChar char="••"/>
          </a:pPr>
          <a:r>
            <a:rPr lang="en-AU" sz="1400" kern="1200" dirty="0" smtClean="0">
              <a:latin typeface="Verdana" panose="020B0604030504040204" pitchFamily="34" charset="0"/>
              <a:ea typeface="Verdana" panose="020B0604030504040204" pitchFamily="34" charset="0"/>
              <a:cs typeface="Verdana" panose="020B0604030504040204" pitchFamily="34" charset="0"/>
            </a:rPr>
            <a:t>Initiate emergency stop-work procedures</a:t>
          </a:r>
        </a:p>
        <a:p>
          <a:pPr marL="114300" lvl="1" indent="-114300" algn="l" defTabSz="622300">
            <a:lnSpc>
              <a:spcPct val="90000"/>
            </a:lnSpc>
            <a:spcBef>
              <a:spcPct val="0"/>
            </a:spcBef>
            <a:spcAft>
              <a:spcPct val="15000"/>
            </a:spcAft>
            <a:buChar char="••"/>
          </a:pPr>
          <a:r>
            <a:rPr lang="en-AU" sz="1400" kern="1200" dirty="0" smtClean="0">
              <a:latin typeface="Verdana" panose="020B0604030504040204" pitchFamily="34" charset="0"/>
              <a:ea typeface="Verdana" panose="020B0604030504040204" pitchFamily="34" charset="0"/>
              <a:cs typeface="Verdana" panose="020B0604030504040204" pitchFamily="34" charset="0"/>
            </a:rPr>
            <a:t>Issue a provisional improvement notice (PIN)</a:t>
          </a:r>
          <a:endParaRPr lang="en-AU" sz="1400" b="1" kern="1200" dirty="0">
            <a:latin typeface="Verdana" panose="020B0604030504040204" pitchFamily="34" charset="0"/>
            <a:ea typeface="Verdana" panose="020B0604030504040204" pitchFamily="34" charset="0"/>
            <a:cs typeface="Verdana" panose="020B0604030504040204" pitchFamily="34" charset="0"/>
          </a:endParaRPr>
        </a:p>
      </dsp:txBody>
      <dsp:txXfrm>
        <a:off x="4260930" y="632290"/>
        <a:ext cx="3737623" cy="33049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8DB244-3FF4-497E-ACB5-0325E88B28C5}">
      <dsp:nvSpPr>
        <dsp:cNvPr id="0" name=""/>
        <dsp:cNvSpPr/>
      </dsp:nvSpPr>
      <dsp:spPr>
        <a:xfrm>
          <a:off x="0" y="824135"/>
          <a:ext cx="1016868" cy="1239308"/>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AU" sz="1100" kern="1200" dirty="0" smtClean="0">
              <a:latin typeface="Verdana" panose="020B0604030504040204" pitchFamily="34" charset="0"/>
              <a:ea typeface="Verdana" panose="020B0604030504040204" pitchFamily="34" charset="0"/>
              <a:cs typeface="Verdana" panose="020B0604030504040204" pitchFamily="34" charset="0"/>
            </a:rPr>
            <a:t>Who will provide the training? Select training providers – contact HR.</a:t>
          </a:r>
          <a:endParaRPr lang="en-AU" sz="1100" kern="1200" dirty="0">
            <a:latin typeface="Verdana" panose="020B0604030504040204" pitchFamily="34" charset="0"/>
            <a:ea typeface="Verdana" panose="020B0604030504040204" pitchFamily="34" charset="0"/>
            <a:cs typeface="Verdana" panose="020B0604030504040204" pitchFamily="34" charset="0"/>
          </a:endParaRPr>
        </a:p>
      </dsp:txBody>
      <dsp:txXfrm>
        <a:off x="29783" y="853918"/>
        <a:ext cx="957302" cy="1179742"/>
      </dsp:txXfrm>
    </dsp:sp>
    <dsp:sp modelId="{0F5B343E-3509-4E8C-ACCF-5DBC3B82EDA7}">
      <dsp:nvSpPr>
        <dsp:cNvPr id="0" name=""/>
        <dsp:cNvSpPr/>
      </dsp:nvSpPr>
      <dsp:spPr>
        <a:xfrm>
          <a:off x="1118555" y="1317697"/>
          <a:ext cx="215576" cy="252183"/>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AU" sz="900" kern="1200"/>
        </a:p>
      </dsp:txBody>
      <dsp:txXfrm>
        <a:off x="1118555" y="1368134"/>
        <a:ext cx="150903" cy="151309"/>
      </dsp:txXfrm>
    </dsp:sp>
    <dsp:sp modelId="{0AED4F01-1753-4A25-AF7C-DAC5BD797022}">
      <dsp:nvSpPr>
        <dsp:cNvPr id="0" name=""/>
        <dsp:cNvSpPr/>
      </dsp:nvSpPr>
      <dsp:spPr>
        <a:xfrm>
          <a:off x="1423616" y="824135"/>
          <a:ext cx="1016868" cy="1239308"/>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AU" sz="1100" kern="1200" dirty="0" smtClean="0">
              <a:latin typeface="Verdana" panose="020B0604030504040204" pitchFamily="34" charset="0"/>
              <a:ea typeface="Verdana" panose="020B0604030504040204" pitchFamily="34" charset="0"/>
              <a:cs typeface="Verdana" panose="020B0604030504040204" pitchFamily="34" charset="0"/>
            </a:rPr>
            <a:t>How much will it cost? Is there a budget?  </a:t>
          </a:r>
          <a:endParaRPr lang="en-AU" sz="1100" kern="1200" dirty="0">
            <a:latin typeface="Verdana" panose="020B0604030504040204" pitchFamily="34" charset="0"/>
            <a:ea typeface="Verdana" panose="020B0604030504040204" pitchFamily="34" charset="0"/>
            <a:cs typeface="Verdana" panose="020B0604030504040204" pitchFamily="34" charset="0"/>
          </a:endParaRPr>
        </a:p>
      </dsp:txBody>
      <dsp:txXfrm>
        <a:off x="1453399" y="853918"/>
        <a:ext cx="957302" cy="1179742"/>
      </dsp:txXfrm>
    </dsp:sp>
    <dsp:sp modelId="{00520E41-8304-414F-8012-9024604F3B6E}">
      <dsp:nvSpPr>
        <dsp:cNvPr id="0" name=""/>
        <dsp:cNvSpPr/>
      </dsp:nvSpPr>
      <dsp:spPr>
        <a:xfrm>
          <a:off x="2542172" y="1317697"/>
          <a:ext cx="215576" cy="252183"/>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AU" sz="900" kern="1200"/>
        </a:p>
      </dsp:txBody>
      <dsp:txXfrm>
        <a:off x="2542172" y="1368134"/>
        <a:ext cx="150903" cy="151309"/>
      </dsp:txXfrm>
    </dsp:sp>
    <dsp:sp modelId="{416AA4CB-3586-4F14-A08C-2FD8A2AD6B0F}">
      <dsp:nvSpPr>
        <dsp:cNvPr id="0" name=""/>
        <dsp:cNvSpPr/>
      </dsp:nvSpPr>
      <dsp:spPr>
        <a:xfrm>
          <a:off x="2847232" y="824135"/>
          <a:ext cx="1016868" cy="1239308"/>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AU" sz="1100" kern="1200" dirty="0" smtClean="0">
              <a:latin typeface="Verdana" panose="020B0604030504040204" pitchFamily="34" charset="0"/>
              <a:ea typeface="Verdana" panose="020B0604030504040204" pitchFamily="34" charset="0"/>
              <a:cs typeface="Verdana" panose="020B0604030504040204" pitchFamily="34" charset="0"/>
            </a:rPr>
            <a:t>Plan times for training.</a:t>
          </a:r>
          <a:endParaRPr lang="en-AU" sz="1100" kern="1200" dirty="0">
            <a:latin typeface="Verdana" panose="020B0604030504040204" pitchFamily="34" charset="0"/>
            <a:ea typeface="Verdana" panose="020B0604030504040204" pitchFamily="34" charset="0"/>
            <a:cs typeface="Verdana" panose="020B0604030504040204" pitchFamily="34" charset="0"/>
          </a:endParaRPr>
        </a:p>
      </dsp:txBody>
      <dsp:txXfrm>
        <a:off x="2877015" y="853918"/>
        <a:ext cx="957302" cy="1179742"/>
      </dsp:txXfrm>
    </dsp:sp>
    <dsp:sp modelId="{E26B9976-AB11-4186-A1B9-CB2534DFD367}">
      <dsp:nvSpPr>
        <dsp:cNvPr id="0" name=""/>
        <dsp:cNvSpPr/>
      </dsp:nvSpPr>
      <dsp:spPr>
        <a:xfrm>
          <a:off x="3965788" y="1317697"/>
          <a:ext cx="215576" cy="252183"/>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AU" sz="900" kern="1200"/>
        </a:p>
      </dsp:txBody>
      <dsp:txXfrm>
        <a:off x="3965788" y="1368134"/>
        <a:ext cx="150903" cy="151309"/>
      </dsp:txXfrm>
    </dsp:sp>
    <dsp:sp modelId="{EECA36BD-7F60-4AF6-8EFA-2625883FC61E}">
      <dsp:nvSpPr>
        <dsp:cNvPr id="0" name=""/>
        <dsp:cNvSpPr/>
      </dsp:nvSpPr>
      <dsp:spPr>
        <a:xfrm>
          <a:off x="4270849" y="824135"/>
          <a:ext cx="1016868" cy="1239308"/>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AU" sz="1100" kern="1200" dirty="0" smtClean="0">
              <a:latin typeface="Verdana" panose="020B0604030504040204" pitchFamily="34" charset="0"/>
              <a:ea typeface="Verdana" panose="020B0604030504040204" pitchFamily="34" charset="0"/>
              <a:cs typeface="Verdana" panose="020B0604030504040204" pitchFamily="34" charset="0"/>
            </a:rPr>
            <a:t>Coordinate post training mentoring to further support the team. </a:t>
          </a:r>
          <a:endParaRPr lang="en-AU" sz="1100" kern="1200" dirty="0">
            <a:latin typeface="Verdana" panose="020B0604030504040204" pitchFamily="34" charset="0"/>
            <a:ea typeface="Verdana" panose="020B0604030504040204" pitchFamily="34" charset="0"/>
            <a:cs typeface="Verdana" panose="020B0604030504040204" pitchFamily="34" charset="0"/>
          </a:endParaRPr>
        </a:p>
      </dsp:txBody>
      <dsp:txXfrm>
        <a:off x="4300632" y="853918"/>
        <a:ext cx="957302" cy="1179742"/>
      </dsp:txXfrm>
    </dsp:sp>
    <dsp:sp modelId="{CE43D6F9-29BA-48C7-AA61-65C5A9C31423}">
      <dsp:nvSpPr>
        <dsp:cNvPr id="0" name=""/>
        <dsp:cNvSpPr/>
      </dsp:nvSpPr>
      <dsp:spPr>
        <a:xfrm>
          <a:off x="5389405" y="1317697"/>
          <a:ext cx="215576" cy="252183"/>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AU" sz="900" kern="1200"/>
        </a:p>
      </dsp:txBody>
      <dsp:txXfrm>
        <a:off x="5389405" y="1368134"/>
        <a:ext cx="150903" cy="151309"/>
      </dsp:txXfrm>
    </dsp:sp>
    <dsp:sp modelId="{36BB5396-5B71-4F37-8B3F-B83F967133FD}">
      <dsp:nvSpPr>
        <dsp:cNvPr id="0" name=""/>
        <dsp:cNvSpPr/>
      </dsp:nvSpPr>
      <dsp:spPr>
        <a:xfrm>
          <a:off x="5694465" y="824135"/>
          <a:ext cx="1016868" cy="1239308"/>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AU" sz="1100" kern="1200" dirty="0" smtClean="0">
              <a:latin typeface="Verdana" panose="020B0604030504040204" pitchFamily="34" charset="0"/>
              <a:ea typeface="Verdana" panose="020B0604030504040204" pitchFamily="34" charset="0"/>
              <a:cs typeface="Verdana" panose="020B0604030504040204" pitchFamily="34" charset="0"/>
            </a:rPr>
            <a:t>Review final training and mentoring.</a:t>
          </a:r>
          <a:endParaRPr lang="en-AU" sz="1100" kern="1200" dirty="0">
            <a:latin typeface="Verdana" panose="020B0604030504040204" pitchFamily="34" charset="0"/>
            <a:ea typeface="Verdana" panose="020B0604030504040204" pitchFamily="34" charset="0"/>
            <a:cs typeface="Verdana" panose="020B0604030504040204" pitchFamily="34" charset="0"/>
          </a:endParaRPr>
        </a:p>
      </dsp:txBody>
      <dsp:txXfrm>
        <a:off x="5724248" y="853918"/>
        <a:ext cx="957302" cy="1179742"/>
      </dsp:txXfrm>
    </dsp:sp>
    <dsp:sp modelId="{850B072C-CB22-4429-8244-65B501F03D3A}">
      <dsp:nvSpPr>
        <dsp:cNvPr id="0" name=""/>
        <dsp:cNvSpPr/>
      </dsp:nvSpPr>
      <dsp:spPr>
        <a:xfrm>
          <a:off x="6813021" y="1317697"/>
          <a:ext cx="215576" cy="252183"/>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AU" sz="900" kern="1200"/>
        </a:p>
      </dsp:txBody>
      <dsp:txXfrm>
        <a:off x="6813021" y="1368134"/>
        <a:ext cx="150903" cy="151309"/>
      </dsp:txXfrm>
    </dsp:sp>
    <dsp:sp modelId="{5EBFD1CE-45EA-48F0-A804-6264230F7871}">
      <dsp:nvSpPr>
        <dsp:cNvPr id="0" name=""/>
        <dsp:cNvSpPr/>
      </dsp:nvSpPr>
      <dsp:spPr>
        <a:xfrm>
          <a:off x="7118082" y="824135"/>
          <a:ext cx="1016868" cy="1239308"/>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AU" sz="1100" kern="1200" dirty="0" smtClean="0">
              <a:latin typeface="Verdana" panose="020B0604030504040204" pitchFamily="34" charset="0"/>
              <a:ea typeface="Verdana" panose="020B0604030504040204" pitchFamily="34" charset="0"/>
              <a:cs typeface="Verdana" panose="020B0604030504040204" pitchFamily="34" charset="0"/>
            </a:rPr>
            <a:t>Investigate training needs again. </a:t>
          </a:r>
          <a:endParaRPr lang="en-AU" sz="1100" kern="1200" dirty="0">
            <a:latin typeface="Verdana" panose="020B0604030504040204" pitchFamily="34" charset="0"/>
            <a:ea typeface="Verdana" panose="020B0604030504040204" pitchFamily="34" charset="0"/>
            <a:cs typeface="Verdana" panose="020B0604030504040204" pitchFamily="34" charset="0"/>
          </a:endParaRPr>
        </a:p>
      </dsp:txBody>
      <dsp:txXfrm>
        <a:off x="7147865" y="853918"/>
        <a:ext cx="957302" cy="117974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F39A74-7A4C-4FB9-B989-D6ADE7911228}">
      <dsp:nvSpPr>
        <dsp:cNvPr id="0" name=""/>
        <dsp:cNvSpPr/>
      </dsp:nvSpPr>
      <dsp:spPr>
        <a:xfrm>
          <a:off x="107379" y="537"/>
          <a:ext cx="1367730" cy="820638"/>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AU" sz="1300" kern="1200" dirty="0" smtClean="0">
              <a:latin typeface="Verdana" panose="020B0604030504040204" pitchFamily="34" charset="0"/>
              <a:ea typeface="Verdana" panose="020B0604030504040204" pitchFamily="34" charset="0"/>
              <a:cs typeface="Verdana" panose="020B0604030504040204" pitchFamily="34" charset="0"/>
            </a:rPr>
            <a:t>Physical</a:t>
          </a:r>
          <a:endParaRPr lang="en-AU" sz="1300" kern="1200" dirty="0">
            <a:latin typeface="Verdana" panose="020B0604030504040204" pitchFamily="34" charset="0"/>
            <a:ea typeface="Verdana" panose="020B0604030504040204" pitchFamily="34" charset="0"/>
            <a:cs typeface="Verdana" panose="020B0604030504040204" pitchFamily="34" charset="0"/>
          </a:endParaRPr>
        </a:p>
      </dsp:txBody>
      <dsp:txXfrm>
        <a:off x="107379" y="537"/>
        <a:ext cx="1367730" cy="820638"/>
      </dsp:txXfrm>
    </dsp:sp>
    <dsp:sp modelId="{04275A95-5D91-465B-9E92-BA187EC1D674}">
      <dsp:nvSpPr>
        <dsp:cNvPr id="0" name=""/>
        <dsp:cNvSpPr/>
      </dsp:nvSpPr>
      <dsp:spPr>
        <a:xfrm>
          <a:off x="1611883" y="537"/>
          <a:ext cx="1367730" cy="820638"/>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AU" sz="1300" kern="1200" dirty="0" smtClean="0">
              <a:latin typeface="Verdana" panose="020B0604030504040204" pitchFamily="34" charset="0"/>
              <a:ea typeface="Verdana" panose="020B0604030504040204" pitchFamily="34" charset="0"/>
              <a:cs typeface="Verdana" panose="020B0604030504040204" pitchFamily="34" charset="0"/>
            </a:rPr>
            <a:t>Radiation</a:t>
          </a:r>
          <a:endParaRPr lang="en-AU" sz="1300" kern="1200" dirty="0">
            <a:latin typeface="Verdana" panose="020B0604030504040204" pitchFamily="34" charset="0"/>
            <a:ea typeface="Verdana" panose="020B0604030504040204" pitchFamily="34" charset="0"/>
            <a:cs typeface="Verdana" panose="020B0604030504040204" pitchFamily="34" charset="0"/>
          </a:endParaRPr>
        </a:p>
      </dsp:txBody>
      <dsp:txXfrm>
        <a:off x="1611883" y="537"/>
        <a:ext cx="1367730" cy="820638"/>
      </dsp:txXfrm>
    </dsp:sp>
    <dsp:sp modelId="{028807CA-138F-4626-B517-D420BE71FC37}">
      <dsp:nvSpPr>
        <dsp:cNvPr id="0" name=""/>
        <dsp:cNvSpPr/>
      </dsp:nvSpPr>
      <dsp:spPr>
        <a:xfrm>
          <a:off x="3116386" y="537"/>
          <a:ext cx="1367730" cy="820638"/>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AU" sz="1300" kern="1200" dirty="0" smtClean="0">
              <a:latin typeface="Verdana" panose="020B0604030504040204" pitchFamily="34" charset="0"/>
              <a:ea typeface="Verdana" panose="020B0604030504040204" pitchFamily="34" charset="0"/>
              <a:cs typeface="Verdana" panose="020B0604030504040204" pitchFamily="34" charset="0"/>
            </a:rPr>
            <a:t>Environmental</a:t>
          </a:r>
          <a:endParaRPr lang="en-AU" sz="1300" kern="1200" dirty="0">
            <a:latin typeface="Verdana" panose="020B0604030504040204" pitchFamily="34" charset="0"/>
            <a:ea typeface="Verdana" panose="020B0604030504040204" pitchFamily="34" charset="0"/>
            <a:cs typeface="Verdana" panose="020B0604030504040204" pitchFamily="34" charset="0"/>
          </a:endParaRPr>
        </a:p>
      </dsp:txBody>
      <dsp:txXfrm>
        <a:off x="3116386" y="537"/>
        <a:ext cx="1367730" cy="820638"/>
      </dsp:txXfrm>
    </dsp:sp>
    <dsp:sp modelId="{D1ED6660-A371-4749-8FD2-CFFCEC3655C0}">
      <dsp:nvSpPr>
        <dsp:cNvPr id="0" name=""/>
        <dsp:cNvSpPr/>
      </dsp:nvSpPr>
      <dsp:spPr>
        <a:xfrm>
          <a:off x="4620890" y="537"/>
          <a:ext cx="1367730" cy="820638"/>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AU" sz="1300" kern="1200" dirty="0" smtClean="0">
              <a:latin typeface="Verdana" panose="020B0604030504040204" pitchFamily="34" charset="0"/>
              <a:ea typeface="Verdana" panose="020B0604030504040204" pitchFamily="34" charset="0"/>
              <a:cs typeface="Verdana" panose="020B0604030504040204" pitchFamily="34" charset="0"/>
            </a:rPr>
            <a:t>Psychological</a:t>
          </a:r>
          <a:endParaRPr lang="en-AU" sz="1300" kern="1200" dirty="0">
            <a:latin typeface="Verdana" panose="020B0604030504040204" pitchFamily="34" charset="0"/>
            <a:ea typeface="Verdana" panose="020B0604030504040204" pitchFamily="34" charset="0"/>
            <a:cs typeface="Verdana" panose="020B0604030504040204" pitchFamily="34" charset="0"/>
          </a:endParaRPr>
        </a:p>
      </dsp:txBody>
      <dsp:txXfrm>
        <a:off x="4620890" y="537"/>
        <a:ext cx="1367730" cy="820638"/>
      </dsp:txXfrm>
    </dsp:sp>
    <dsp:sp modelId="{0C27D5F3-64BE-4BD4-B8F3-7C6D16C1A4DF}">
      <dsp:nvSpPr>
        <dsp:cNvPr id="0" name=""/>
        <dsp:cNvSpPr/>
      </dsp:nvSpPr>
      <dsp:spPr>
        <a:xfrm>
          <a:off x="859631" y="957948"/>
          <a:ext cx="1367730" cy="820638"/>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AU" sz="1300" kern="1200" dirty="0" smtClean="0">
              <a:latin typeface="Verdana" panose="020B0604030504040204" pitchFamily="34" charset="0"/>
              <a:ea typeface="Verdana" panose="020B0604030504040204" pitchFamily="34" charset="0"/>
              <a:cs typeface="Verdana" panose="020B0604030504040204" pitchFamily="34" charset="0"/>
            </a:rPr>
            <a:t>Biological</a:t>
          </a:r>
          <a:endParaRPr lang="en-AU" sz="1300" kern="1200" dirty="0">
            <a:latin typeface="Verdana" panose="020B0604030504040204" pitchFamily="34" charset="0"/>
            <a:ea typeface="Verdana" panose="020B0604030504040204" pitchFamily="34" charset="0"/>
            <a:cs typeface="Verdana" panose="020B0604030504040204" pitchFamily="34" charset="0"/>
          </a:endParaRPr>
        </a:p>
      </dsp:txBody>
      <dsp:txXfrm>
        <a:off x="859631" y="957948"/>
        <a:ext cx="1367730" cy="820638"/>
      </dsp:txXfrm>
    </dsp:sp>
    <dsp:sp modelId="{A2151312-415A-4D26-A82C-F802C25B05F4}">
      <dsp:nvSpPr>
        <dsp:cNvPr id="0" name=""/>
        <dsp:cNvSpPr/>
      </dsp:nvSpPr>
      <dsp:spPr>
        <a:xfrm>
          <a:off x="2364134" y="957948"/>
          <a:ext cx="1367730" cy="820638"/>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AU" sz="1300" kern="1200" dirty="0" smtClean="0">
              <a:latin typeface="Verdana" panose="020B0604030504040204" pitchFamily="34" charset="0"/>
              <a:ea typeface="Verdana" panose="020B0604030504040204" pitchFamily="34" charset="0"/>
              <a:cs typeface="Verdana" panose="020B0604030504040204" pitchFamily="34" charset="0"/>
            </a:rPr>
            <a:t>Chemical</a:t>
          </a:r>
          <a:endParaRPr lang="en-AU" sz="1300" kern="1200" dirty="0">
            <a:latin typeface="Verdana" panose="020B0604030504040204" pitchFamily="34" charset="0"/>
            <a:ea typeface="Verdana" panose="020B0604030504040204" pitchFamily="34" charset="0"/>
            <a:cs typeface="Verdana" panose="020B0604030504040204" pitchFamily="34" charset="0"/>
          </a:endParaRPr>
        </a:p>
      </dsp:txBody>
      <dsp:txXfrm>
        <a:off x="2364134" y="957948"/>
        <a:ext cx="1367730" cy="820638"/>
      </dsp:txXfrm>
    </dsp:sp>
    <dsp:sp modelId="{DB026720-5CBD-4646-9905-AEC6DB0AEE19}">
      <dsp:nvSpPr>
        <dsp:cNvPr id="0" name=""/>
        <dsp:cNvSpPr/>
      </dsp:nvSpPr>
      <dsp:spPr>
        <a:xfrm>
          <a:off x="3868638" y="957948"/>
          <a:ext cx="1367730" cy="820638"/>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AU" sz="1300" kern="1200" dirty="0" smtClean="0">
              <a:latin typeface="Verdana" panose="020B0604030504040204" pitchFamily="34" charset="0"/>
              <a:ea typeface="Verdana" panose="020B0604030504040204" pitchFamily="34" charset="0"/>
              <a:cs typeface="Verdana" panose="020B0604030504040204" pitchFamily="34" charset="0"/>
            </a:rPr>
            <a:t>Ergonomic</a:t>
          </a:r>
          <a:endParaRPr lang="en-AU" sz="1300" kern="1200" dirty="0">
            <a:latin typeface="Verdana" panose="020B0604030504040204" pitchFamily="34" charset="0"/>
            <a:ea typeface="Verdana" panose="020B0604030504040204" pitchFamily="34" charset="0"/>
            <a:cs typeface="Verdana" panose="020B0604030504040204" pitchFamily="34" charset="0"/>
          </a:endParaRPr>
        </a:p>
      </dsp:txBody>
      <dsp:txXfrm>
        <a:off x="3868638" y="957948"/>
        <a:ext cx="1367730" cy="82063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F6E1E3-6F33-4AC2-9B78-1A67C3C88345}">
      <dsp:nvSpPr>
        <dsp:cNvPr id="0" name=""/>
        <dsp:cNvSpPr/>
      </dsp:nvSpPr>
      <dsp:spPr>
        <a:xfrm>
          <a:off x="3932" y="309651"/>
          <a:ext cx="1218980" cy="1828471"/>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AU" sz="1300" kern="1200" dirty="0" smtClean="0">
              <a:latin typeface="Verdana" panose="020B0604030504040204" pitchFamily="34" charset="0"/>
              <a:ea typeface="Verdana" panose="020B0604030504040204" pitchFamily="34" charset="0"/>
              <a:cs typeface="Verdana" panose="020B0604030504040204" pitchFamily="34" charset="0"/>
            </a:rPr>
            <a:t>Secure the areas and remove the hazard if safe  - use signage or barricades to prevent access</a:t>
          </a:r>
          <a:endParaRPr lang="en-AU" sz="1300" kern="1200" dirty="0">
            <a:latin typeface="Verdana" panose="020B0604030504040204" pitchFamily="34" charset="0"/>
            <a:ea typeface="Verdana" panose="020B0604030504040204" pitchFamily="34" charset="0"/>
            <a:cs typeface="Verdana" panose="020B0604030504040204" pitchFamily="34" charset="0"/>
          </a:endParaRPr>
        </a:p>
      </dsp:txBody>
      <dsp:txXfrm>
        <a:off x="39635" y="345354"/>
        <a:ext cx="1147574" cy="1757065"/>
      </dsp:txXfrm>
    </dsp:sp>
    <dsp:sp modelId="{527044B4-5BB9-4909-85B7-EDA3AB41313E}">
      <dsp:nvSpPr>
        <dsp:cNvPr id="0" name=""/>
        <dsp:cNvSpPr/>
      </dsp:nvSpPr>
      <dsp:spPr>
        <a:xfrm>
          <a:off x="1344810" y="1072733"/>
          <a:ext cx="258423" cy="302307"/>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AU" sz="1100" kern="1200"/>
        </a:p>
      </dsp:txBody>
      <dsp:txXfrm>
        <a:off x="1344810" y="1133194"/>
        <a:ext cx="180896" cy="181385"/>
      </dsp:txXfrm>
    </dsp:sp>
    <dsp:sp modelId="{722AB53A-DCAC-4266-8AA8-F7CC018C37C9}">
      <dsp:nvSpPr>
        <dsp:cNvPr id="0" name=""/>
        <dsp:cNvSpPr/>
      </dsp:nvSpPr>
      <dsp:spPr>
        <a:xfrm>
          <a:off x="1710505" y="309651"/>
          <a:ext cx="1218980" cy="1828471"/>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AU" sz="1300" kern="1200" dirty="0" smtClean="0">
              <a:latin typeface="Verdana" panose="020B0604030504040204" pitchFamily="34" charset="0"/>
              <a:ea typeface="Verdana" panose="020B0604030504040204" pitchFamily="34" charset="0"/>
              <a:cs typeface="Verdana" panose="020B0604030504040204" pitchFamily="34" charset="0"/>
            </a:rPr>
            <a:t>Do you need to enlist the help of emergency services? Fire, police, ambulance?</a:t>
          </a:r>
          <a:endParaRPr lang="en-AU" sz="1300" kern="1200" dirty="0">
            <a:latin typeface="Verdana" panose="020B0604030504040204" pitchFamily="34" charset="0"/>
            <a:ea typeface="Verdana" panose="020B0604030504040204" pitchFamily="34" charset="0"/>
            <a:cs typeface="Verdana" panose="020B0604030504040204" pitchFamily="34" charset="0"/>
          </a:endParaRPr>
        </a:p>
      </dsp:txBody>
      <dsp:txXfrm>
        <a:off x="1746208" y="345354"/>
        <a:ext cx="1147574" cy="1757065"/>
      </dsp:txXfrm>
    </dsp:sp>
    <dsp:sp modelId="{E8B1D7CF-3F39-4093-A79C-E343BBD960F6}">
      <dsp:nvSpPr>
        <dsp:cNvPr id="0" name=""/>
        <dsp:cNvSpPr/>
      </dsp:nvSpPr>
      <dsp:spPr>
        <a:xfrm>
          <a:off x="3051383" y="1072733"/>
          <a:ext cx="258423" cy="302307"/>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AU" sz="1100" kern="1200"/>
        </a:p>
      </dsp:txBody>
      <dsp:txXfrm>
        <a:off x="3051383" y="1133194"/>
        <a:ext cx="180896" cy="181385"/>
      </dsp:txXfrm>
    </dsp:sp>
    <dsp:sp modelId="{283625C9-E0A0-44B5-82C1-F746FB1C2A30}">
      <dsp:nvSpPr>
        <dsp:cNvPr id="0" name=""/>
        <dsp:cNvSpPr/>
      </dsp:nvSpPr>
      <dsp:spPr>
        <a:xfrm>
          <a:off x="3417078" y="309651"/>
          <a:ext cx="1218980" cy="1828471"/>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AU" sz="1300" kern="1200" dirty="0" smtClean="0">
              <a:latin typeface="Verdana" panose="020B0604030504040204" pitchFamily="34" charset="0"/>
              <a:ea typeface="Verdana" panose="020B0604030504040204" pitchFamily="34" charset="0"/>
              <a:cs typeface="Verdana" panose="020B0604030504040204" pitchFamily="34" charset="0"/>
            </a:rPr>
            <a:t>Notify your supervisor</a:t>
          </a:r>
        </a:p>
      </dsp:txBody>
      <dsp:txXfrm>
        <a:off x="3452781" y="345354"/>
        <a:ext cx="1147574" cy="1757065"/>
      </dsp:txXfrm>
    </dsp:sp>
    <dsp:sp modelId="{8D7E1949-30D2-4953-8DBD-BB5DDDAE9F57}">
      <dsp:nvSpPr>
        <dsp:cNvPr id="0" name=""/>
        <dsp:cNvSpPr/>
      </dsp:nvSpPr>
      <dsp:spPr>
        <a:xfrm>
          <a:off x="4757956" y="1072733"/>
          <a:ext cx="258423" cy="302307"/>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AU" sz="1100" kern="1200"/>
        </a:p>
      </dsp:txBody>
      <dsp:txXfrm>
        <a:off x="4757956" y="1133194"/>
        <a:ext cx="180896" cy="181385"/>
      </dsp:txXfrm>
    </dsp:sp>
    <dsp:sp modelId="{DE0ABDC7-6330-4909-801E-FE46E8D9CDEC}">
      <dsp:nvSpPr>
        <dsp:cNvPr id="0" name=""/>
        <dsp:cNvSpPr/>
      </dsp:nvSpPr>
      <dsp:spPr>
        <a:xfrm>
          <a:off x="5123651" y="309651"/>
          <a:ext cx="1218980" cy="1828471"/>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AU" sz="1300" kern="1200" dirty="0" smtClean="0">
              <a:latin typeface="Verdana" panose="020B0604030504040204" pitchFamily="34" charset="0"/>
              <a:ea typeface="Verdana" panose="020B0604030504040204" pitchFamily="34" charset="0"/>
              <a:cs typeface="Verdana" panose="020B0604030504040204" pitchFamily="34" charset="0"/>
            </a:rPr>
            <a:t>Complete an incident report with supervisor. </a:t>
          </a:r>
          <a:endParaRPr lang="en-AU" sz="1300" kern="1200" dirty="0">
            <a:latin typeface="Verdana" panose="020B0604030504040204" pitchFamily="34" charset="0"/>
            <a:ea typeface="Verdana" panose="020B0604030504040204" pitchFamily="34" charset="0"/>
            <a:cs typeface="Verdana" panose="020B0604030504040204" pitchFamily="34" charset="0"/>
          </a:endParaRPr>
        </a:p>
      </dsp:txBody>
      <dsp:txXfrm>
        <a:off x="5159354" y="345354"/>
        <a:ext cx="1147574" cy="1757065"/>
      </dsp:txXfrm>
    </dsp:sp>
    <dsp:sp modelId="{0718C08C-4A10-4C9C-93C4-35A81AA99B77}">
      <dsp:nvSpPr>
        <dsp:cNvPr id="0" name=""/>
        <dsp:cNvSpPr/>
      </dsp:nvSpPr>
      <dsp:spPr>
        <a:xfrm>
          <a:off x="6464529" y="1072733"/>
          <a:ext cx="258423" cy="302307"/>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AU" sz="1100" kern="1200"/>
        </a:p>
      </dsp:txBody>
      <dsp:txXfrm>
        <a:off x="6464529" y="1133194"/>
        <a:ext cx="180896" cy="181385"/>
      </dsp:txXfrm>
    </dsp:sp>
    <dsp:sp modelId="{A88BD894-7415-4518-8979-86F9BE524518}">
      <dsp:nvSpPr>
        <dsp:cNvPr id="0" name=""/>
        <dsp:cNvSpPr/>
      </dsp:nvSpPr>
      <dsp:spPr>
        <a:xfrm>
          <a:off x="6830224" y="309651"/>
          <a:ext cx="1218980" cy="1828471"/>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AU" sz="1300" kern="1200" dirty="0" smtClean="0">
              <a:latin typeface="Verdana" panose="020B0604030504040204" pitchFamily="34" charset="0"/>
              <a:ea typeface="Verdana" panose="020B0604030504040204" pitchFamily="34" charset="0"/>
              <a:cs typeface="Verdana" panose="020B0604030504040204" pitchFamily="34" charset="0"/>
            </a:rPr>
            <a:t>Complete details of the hazard identified, actions taken and actions still to be taken. </a:t>
          </a:r>
          <a:endParaRPr lang="en-AU" sz="1300" kern="1200" dirty="0">
            <a:latin typeface="Verdana" panose="020B0604030504040204" pitchFamily="34" charset="0"/>
            <a:ea typeface="Verdana" panose="020B0604030504040204" pitchFamily="34" charset="0"/>
            <a:cs typeface="Verdana" panose="020B0604030504040204" pitchFamily="34" charset="0"/>
          </a:endParaRPr>
        </a:p>
      </dsp:txBody>
      <dsp:txXfrm>
        <a:off x="6865927" y="345354"/>
        <a:ext cx="1147574" cy="175706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5">
  <dgm:title val=""/>
  <dgm:desc val=""/>
  <dgm:catLst>
    <dgm:cat type="hierarchy" pri="6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resOf/>
    <dgm:shape xmlns:r="http://schemas.openxmlformats.org/officeDocument/2006/relationships" r:blip="">
      <dgm:adjLst/>
    </dgm:shape>
    <dgm:choose name="Name0">
      <dgm:if name="Name1" axis="ch" ptType="node" func="cnt" op="gte" val="2">
        <dgm:choose name="Name2">
          <dgm:if name="Name3" func="var" arg="dir" op="equ" val="norm">
            <dgm:constrLst>
              <dgm:constr type="l" for="ch" forName="hierFlow"/>
              <dgm:constr type="t" for="ch" forName="hierFlow" refType="h" fact="0.3"/>
              <dgm:constr type="r" for="ch" forName="hierFlow" refType="w" fact="0.98"/>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if>
          <dgm:else name="Name4">
            <dgm:constrLst>
              <dgm:constr type="l" for="ch" forName="hierFlow" refType="w" fact="0.02"/>
              <dgm:constr type="t" for="ch" forName="hierFlow" refType="h" fact="0.3"/>
              <dgm:constr type="r" for="ch" forName="hierFlow" refType="w"/>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ruleLst/>
    <dgm:layoutNode name="hierFlow">
      <dgm:choose name="Name6">
        <dgm:if name="Name7" func="var" arg="dir" op="equ" val="norm">
          <dgm:alg type="lin">
            <dgm:param type="linDir" val="fromL"/>
            <dgm:param type="nodeVertAlign" val="mid"/>
            <dgm:param type="vertAlign" val="mid"/>
            <dgm:param type="nodeHorzAlign" val="l"/>
            <dgm:param type="horzAlign" val="l"/>
            <dgm:param type="fallback" val="2D"/>
          </dgm:alg>
        </dgm:if>
        <dgm:else name="Name8">
          <dgm:alg type="lin">
            <dgm:param type="linDir" val="fromR"/>
            <dgm:param type="nodeVertAlign" val="mid"/>
            <dgm:param type="vertAlign" val="mid"/>
            <dgm:param type="nodeHorzAlign" val="r"/>
            <dgm:param type="horzAlign" val="r"/>
            <dgm:param type="fallback" val="2D"/>
          </dgm:alg>
        </dgm:else>
      </dgm:choose>
      <dgm:shape xmlns:r="http://schemas.openxmlformats.org/officeDocument/2006/relationships" r:blip="">
        <dgm:adjLst/>
      </dgm:shape>
      <dgm:presOf/>
      <dgm:constrLst>
        <dgm:constr type="primFontSz" for="des" ptType="node" op="equ" val="65"/>
        <dgm:constr type="primFontSz" for="des" forName="connTx" op="equ" val="55"/>
        <dgm:constr type="primFontSz" for="des" forName="connTx" refType="primFontSz" refFor="des" refPtType="node" op="lte" fact="0.8"/>
      </dgm:constrLst>
      <dgm:ruleLst/>
      <dgm:choose name="Name9">
        <dgm:if name="Name10" axis="ch" ptType="node" func="cnt" op="gte" val="2">
          <dgm:layoutNode name="firstBuf">
            <dgm:alg type="sp"/>
            <dgm:shape xmlns:r="http://schemas.openxmlformats.org/officeDocument/2006/relationships" r:blip="">
              <dgm:adjLst/>
            </dgm:shape>
            <dgm:presOf/>
            <dgm:constrLst/>
            <dgm:ruleLst/>
          </dgm:layoutNode>
        </dgm:if>
        <dgm:else name="Name11"/>
      </dgm:choose>
      <dgm:layoutNode name="hierChild1">
        <dgm:varLst>
          <dgm:chPref val="1"/>
          <dgm:animOne val="branch"/>
          <dgm:animLvl val="lvl"/>
        </dgm:varLst>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constrLst/>
        <dgm:ruleLst/>
        <dgm:forEach name="Name15" axis="ch" cnt="3">
          <dgm:forEach name="Name16" axis="self" ptType="node">
            <dgm:layoutNode name="Name17">
              <dgm:choose name="Name18">
                <dgm:if name="Name19" func="var" arg="dir" op="equ" val="norm">
                  <dgm:alg type="hierRoot">
                    <dgm:param type="hierAlign" val="lCtrCh"/>
                  </dgm:alg>
                </dgm:if>
                <dgm:else name="Name20">
                  <dgm:alg type="hierRoot">
                    <dgm:param type="hierAlign" val="rCtrCh"/>
                  </dgm:alg>
                </dgm:else>
              </dgm:choose>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2">
                <dgm:choose name="Name21">
                  <dgm:if name="Name22" func="var" arg="dir" op="equ" val="norm">
                    <dgm:alg type="hierChild">
                      <dgm:param type="linDir" val="fromT"/>
                      <dgm:param type="chAlign" val="l"/>
                    </dgm:alg>
                  </dgm:if>
                  <dgm:else name="Name23">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24" axis="self" ptType="parTrans" cnt="1">
                    <dgm:layoutNode name="Name25">
                      <dgm:choose name="Name26">
                        <dgm:if name="Name27" func="var" arg="dir" op="equ" val="norm">
                          <dgm:alg type="conn">
                            <dgm:param type="dim" val="1D"/>
                            <dgm:param type="begPts" val="midR"/>
                            <dgm:param type="endPts" val="midL"/>
                            <dgm:param type="endSty" val="noArr"/>
                          </dgm:alg>
                        </dgm:if>
                        <dgm:else name="Name28">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29" axis="self" ptType="node">
                    <dgm:layoutNode name="Name30">
                      <dgm:choose name="Name31">
                        <dgm:if name="Name32" func="var" arg="dir" op="equ" val="norm">
                          <dgm:alg type="hierRoot">
                            <dgm:param type="hierAlign" val="lCtrCh"/>
                          </dgm:alg>
                        </dgm:if>
                        <dgm:else name="Name33">
                          <dgm:alg type="hierRoot">
                            <dgm:param type="hierAlign" val="rCtrCh"/>
                          </dgm:alg>
                        </dgm:else>
                      </dgm:choose>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3">
                        <dgm:choose name="Name34">
                          <dgm:if name="Name35" func="var" arg="dir" op="equ" val="norm">
                            <dgm:alg type="hierChild">
                              <dgm:param type="linDir" val="fromT"/>
                              <dgm:param type="chAlign" val="l"/>
                            </dgm:alg>
                          </dgm:if>
                          <dgm:else name="Name36">
                            <dgm:alg type="hierChild">
                              <dgm:param type="linDir" val="fromT"/>
                              <dgm:param type="chAlign" val="r"/>
                            </dgm:alg>
                          </dgm:else>
                        </dgm:choose>
                        <dgm:shape xmlns:r="http://schemas.openxmlformats.org/officeDocument/2006/relationships" r:blip="">
                          <dgm:adjLst/>
                        </dgm:shape>
                        <dgm:presOf/>
                        <dgm:constrLst/>
                        <dgm:ruleLst/>
                        <dgm:forEach name="Name37" ref="repeat"/>
                      </dgm:layoutNode>
                    </dgm:layoutNode>
                  </dgm:forEach>
                </dgm:forEach>
              </dgm:layoutNode>
            </dgm:layoutNode>
          </dgm:forEach>
        </dgm:forEach>
      </dgm:layoutNode>
    </dgm:layoutNode>
    <dgm:layoutNode name="bgShapesFlow">
      <dgm:choose name="Name38">
        <dgm:if name="Name39" func="var" arg="dir" op="equ" val="norm">
          <dgm:alg type="lin">
            <dgm:param type="linDir" val="fromL"/>
            <dgm:param type="nodeVertAlign" val="mid"/>
            <dgm:param type="vertAlign" val="mid"/>
            <dgm:param type="nodeHorzAlign" val="l"/>
            <dgm:param type="horzAlign" val="l"/>
          </dgm:alg>
        </dgm:if>
        <dgm:else name="Name40">
          <dgm:alg type="lin">
            <dgm:param type="linDir" val="fromR"/>
            <dgm:param type="nodeVertAlign" val="mid"/>
            <dgm:param type="vertAlign" val="mid"/>
            <dgm:param type="nodeHorzAlign" val="r"/>
            <dgm:param type="horzAlign" val="r"/>
          </dgm:alg>
        </dgm:else>
      </dgm:choose>
      <dgm:shape xmlns:r="http://schemas.openxmlformats.org/officeDocument/2006/relationships" r:blip="">
        <dgm:adjLst/>
      </dgm:shape>
      <dgm:presOf/>
      <dgm:constrLst>
        <dgm:constr type="w" for="ch" forName="rectComp" refType="w"/>
        <dgm:constr type="h" for="ch" forName="rectComp" refType="h"/>
        <dgm:constr type="h" for="des" forName="bgRect" refType="h"/>
        <dgm:constr type="primFontSz" for="des" forName="bgRectTx" op="equ" val="65"/>
      </dgm:constrLst>
      <dgm:ruleLst/>
      <dgm:forEach name="Name41" axis="ch" ptType="node" st="2">
        <dgm:layoutNode name="rectComp">
          <dgm:alg type="composite"/>
          <dgm:shape xmlns:r="http://schemas.openxmlformats.org/officeDocument/2006/relationships" r:blip="">
            <dgm:adjLst/>
          </dgm:shape>
          <dgm:presOf/>
          <dgm:constrLst>
            <dgm:constr type="userA"/>
            <dgm:constr type="l" for="ch" forName="bgRect"/>
            <dgm:constr type="t" for="ch" forName="bgRect"/>
            <dgm:constr type="w" for="ch" forName="bgRect" refType="userA" fact="1.2"/>
            <dgm:constr type="l" for="ch" forName="bgRectTx"/>
            <dgm:constr type="t" for="ch" forName="bgRectTx"/>
            <dgm:constr type="h" for="ch" forName="bgRectTx" refType="h" refFor="ch" refForName="bgRect" fact="0.3"/>
            <dgm:constr type="w" for="ch" forName="bgRectTx" refType="w" refFor="ch" refForName="bgRect" op="equ"/>
          </dgm:constrLst>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shape xmlns:r="http://schemas.openxmlformats.org/officeDocument/2006/relationships" type="rect" r:blip="" zOrderOff="-999" hideGeom="1">
              <dgm:adjLst/>
            </dgm:shape>
            <dgm:presOf axis="desOrSelf" ptType="node"/>
            <dgm:constrLst/>
            <dgm:ruleLst>
              <dgm:rule type="primFontSz" val="5" fact="NaN" max="NaN"/>
            </dgm:ruleLst>
          </dgm:layoutNode>
        </dgm:layoutNode>
        <dgm:choose name="Name42">
          <dgm:if name="Name43" axis="self" ptType="node" func="revPos" op="gte" val="2">
            <dgm:layoutNode name="spComp">
              <dgm:alg type="composite"/>
              <dgm:shape xmlns:r="http://schemas.openxmlformats.org/officeDocument/2006/relationships" r:blip="">
                <dgm:adjLst/>
              </dgm:shape>
              <dgm:presOf/>
              <dgm:constrLst>
                <dgm:constr type="userA"/>
                <dgm:constr type="userB"/>
                <dgm:constr type="l" for="ch" forName="hSp"/>
                <dgm:constr type="t" for="ch" forName="hSp"/>
                <dgm:constr type="w" for="ch" forName="hSp" refType="userB"/>
                <dgm:constr type="wOff" for="ch" forName="hSp" refType="userA" fact="-0.2"/>
              </dgm:constrLst>
              <dgm:ruleLst/>
              <dgm:layoutNode name="hSp">
                <dgm:alg type="sp"/>
                <dgm:shape xmlns:r="http://schemas.openxmlformats.org/officeDocument/2006/relationships" r:blip="">
                  <dgm:adjLst/>
                </dgm:shape>
                <dgm:presOf/>
                <dgm:constrLst/>
                <dgm:ruleLst/>
              </dgm:layoutNode>
            </dgm:layoutNode>
          </dgm:if>
          <dgm:else name="Name44"/>
        </dgm:choos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2" Type="http://schemas.openxmlformats.org/officeDocument/2006/relationships/tags" Target="../tags/tag18.xml"/><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BBDB8A4-9394-4427-A467-D9A0A8780C3D}" type="datetimeFigureOut">
              <a:rPr lang="en-AU" smtClean="0"/>
              <a:t>17/01/2019</a:t>
            </a:fld>
            <a:endParaRPr lang="en-AU"/>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7C98C7-F725-416B-9F66-7EBCC957C74E}" type="slidenum">
              <a:rPr lang="en-AU" smtClean="0"/>
              <a:t>‹#›</a:t>
            </a:fld>
            <a:endParaRPr lang="en-AU"/>
          </a:p>
        </p:txBody>
      </p:sp>
    </p:spTree>
    <p:custDataLst>
      <p:tags r:id="rId2"/>
    </p:custDataLst>
    <p:extLst>
      <p:ext uri="{BB962C8B-B14F-4D97-AF65-F5344CB8AC3E}">
        <p14:creationId xmlns:p14="http://schemas.microsoft.com/office/powerpoint/2010/main" val="6042069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6B5DFD-C6F1-DE45-B36F-4674B4B18427}" type="datetimeFigureOut">
              <a:rPr lang="en-US" smtClean="0"/>
              <a:pPr/>
              <a:t>1/17/2019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6388FCE-02B7-0347-A4DE-7D3BFBB02A29}" type="slidenum">
              <a:rPr lang="en-US" smtClean="0"/>
              <a:pPr/>
              <a:t>‹#›</a:t>
            </a:fld>
            <a:endParaRPr lang="en-US"/>
          </a:p>
        </p:txBody>
      </p:sp>
    </p:spTree>
    <p:extLst>
      <p:ext uri="{BB962C8B-B14F-4D97-AF65-F5344CB8AC3E}">
        <p14:creationId xmlns:p14="http://schemas.microsoft.com/office/powerpoint/2010/main" val="199569431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2049D380-F9D9-49BC-9D14-9FD315E5D25E}" type="slidenum">
              <a:rPr lang="en-AU">
                <a:solidFill>
                  <a:prstClr val="black"/>
                </a:solidFill>
                <a:latin typeface="Calibri"/>
              </a:rPr>
              <a:pPr/>
              <a:t>1</a:t>
            </a:fld>
            <a:endParaRPr lang="en-AU">
              <a:solidFill>
                <a:prstClr val="black"/>
              </a:solidFill>
              <a:latin typeface="Calibri"/>
            </a:endParaRPr>
          </a:p>
        </p:txBody>
      </p:sp>
    </p:spTree>
    <p:extLst>
      <p:ext uri="{BB962C8B-B14F-4D97-AF65-F5344CB8AC3E}">
        <p14:creationId xmlns:p14="http://schemas.microsoft.com/office/powerpoint/2010/main" val="3258402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a:p>
        </p:txBody>
      </p:sp>
    </p:spTree>
    <p:extLst>
      <p:ext uri="{BB962C8B-B14F-4D97-AF65-F5344CB8AC3E}">
        <p14:creationId xmlns:p14="http://schemas.microsoft.com/office/powerpoint/2010/main" val="10378512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2049D380-F9D9-49BC-9D14-9FD315E5D25E}" type="slidenum">
              <a:rPr lang="en-AU">
                <a:solidFill>
                  <a:prstClr val="black"/>
                </a:solidFill>
              </a:rPr>
              <a:pPr/>
              <a:t>15</a:t>
            </a:fld>
            <a:endParaRPr lang="en-AU">
              <a:solidFill>
                <a:prstClr val="black"/>
              </a:solidFill>
            </a:endParaRPr>
          </a:p>
        </p:txBody>
      </p:sp>
    </p:spTree>
    <p:extLst>
      <p:ext uri="{BB962C8B-B14F-4D97-AF65-F5344CB8AC3E}">
        <p14:creationId xmlns:p14="http://schemas.microsoft.com/office/powerpoint/2010/main" val="25644024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solidFill>
                  <a:prstClr val="black"/>
                </a:solidFill>
              </a:rPr>
              <a:pPr/>
              <a:t>16</a:t>
            </a:fld>
            <a:endParaRPr lang="en-AU">
              <a:solidFill>
                <a:prstClr val="black"/>
              </a:solidFill>
            </a:endParaRPr>
          </a:p>
        </p:txBody>
      </p:sp>
    </p:spTree>
    <p:extLst>
      <p:ext uri="{BB962C8B-B14F-4D97-AF65-F5344CB8AC3E}">
        <p14:creationId xmlns:p14="http://schemas.microsoft.com/office/powerpoint/2010/main" val="27200349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2049D380-F9D9-49BC-9D14-9FD315E5D25E}" type="slidenum">
              <a:rPr lang="en-AU">
                <a:solidFill>
                  <a:prstClr val="black"/>
                </a:solidFill>
              </a:rPr>
              <a:pPr/>
              <a:t>24</a:t>
            </a:fld>
            <a:endParaRPr lang="en-AU">
              <a:solidFill>
                <a:prstClr val="black"/>
              </a:solidFill>
            </a:endParaRPr>
          </a:p>
        </p:txBody>
      </p:sp>
    </p:spTree>
    <p:extLst>
      <p:ext uri="{BB962C8B-B14F-4D97-AF65-F5344CB8AC3E}">
        <p14:creationId xmlns:p14="http://schemas.microsoft.com/office/powerpoint/2010/main" val="14621420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solidFill>
                  <a:prstClr val="black"/>
                </a:solidFill>
              </a:rPr>
              <a:pPr/>
              <a:t>25</a:t>
            </a:fld>
            <a:endParaRPr lang="en-AU">
              <a:solidFill>
                <a:prstClr val="black"/>
              </a:solidFill>
            </a:endParaRPr>
          </a:p>
        </p:txBody>
      </p:sp>
    </p:spTree>
    <p:extLst>
      <p:ext uri="{BB962C8B-B14F-4D97-AF65-F5344CB8AC3E}">
        <p14:creationId xmlns:p14="http://schemas.microsoft.com/office/powerpoint/2010/main" val="35738036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2049D380-F9D9-49BC-9D14-9FD315E5D25E}" type="slidenum">
              <a:rPr lang="en-AU">
                <a:solidFill>
                  <a:prstClr val="black"/>
                </a:solidFill>
                <a:latin typeface="Calibri"/>
              </a:rPr>
              <a:pPr/>
              <a:t>33</a:t>
            </a:fld>
            <a:endParaRPr lang="en-AU">
              <a:solidFill>
                <a:prstClr val="black"/>
              </a:solidFill>
              <a:latin typeface="Calibri"/>
            </a:endParaRPr>
          </a:p>
        </p:txBody>
      </p:sp>
    </p:spTree>
    <p:extLst>
      <p:ext uri="{BB962C8B-B14F-4D97-AF65-F5344CB8AC3E}">
        <p14:creationId xmlns:p14="http://schemas.microsoft.com/office/powerpoint/2010/main" val="4564433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34</a:t>
            </a:fld>
            <a:endParaRPr lang="en-AU"/>
          </a:p>
        </p:txBody>
      </p:sp>
    </p:spTree>
    <p:extLst>
      <p:ext uri="{BB962C8B-B14F-4D97-AF65-F5344CB8AC3E}">
        <p14:creationId xmlns:p14="http://schemas.microsoft.com/office/powerpoint/2010/main" val="106102141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ags" Target="../tags/tag3.xml"/><Relationship Id="rId5" Type="http://schemas.openxmlformats.org/officeDocument/2006/relationships/image" Target="../media/image3.png"/><Relationship Id="rId4" Type="http://schemas.openxmlformats.org/officeDocument/2006/relationships/image" Target="../media/image2.jpeg"/></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5.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7.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8.xml"/></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9.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ags" Target="../tags/tag10.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1.xml"/></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2.xml"/></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3.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ags" Target="../tags/tag14.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ags" Target="../tags/tag15.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2.xml"/><Relationship Id="rId1" Type="http://schemas.openxmlformats.org/officeDocument/2006/relationships/tags" Target="../tags/tag17.xml"/><Relationship Id="rId5" Type="http://schemas.openxmlformats.org/officeDocument/2006/relationships/image" Target="../media/image4.png"/><Relationship Id="rId4" Type="http://schemas.openxmlformats.org/officeDocument/2006/relationships/image" Target="../media/image2.jpe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4" descr="C:\Users\beng.CAG\Desktop\Document Templates\PPT jpgs\jpgs\Business_PPT_final2.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400" fontAlgn="base">
              <a:spcBef>
                <a:spcPct val="0"/>
              </a:spcBef>
              <a:spcAft>
                <a:spcPct val="0"/>
              </a:spcAft>
            </a:pPr>
            <a:fld id="{9CE9E714-8A94-4E28-9863-32143C1188D2}"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pic>
        <p:nvPicPr>
          <p:cNvPr id="5" name="Picture 4" descr="C:\Users\beng.CAG\Desktop\Document Templates\PPT jpgs\jpgs\Business_PPT_final.jpg"/>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7" name="Rectangle 6"/>
          <p:cNvSpPr/>
          <p:nvPr/>
        </p:nvSpPr>
        <p:spPr>
          <a:xfrm>
            <a:off x="539750" y="4292600"/>
            <a:ext cx="4176713" cy="5762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base">
              <a:spcBef>
                <a:spcPct val="0"/>
              </a:spcBef>
              <a:spcAft>
                <a:spcPct val="0"/>
              </a:spcAft>
              <a:defRPr/>
            </a:pPr>
            <a:endParaRPr lang="en-AU" sz="1600">
              <a:solidFill>
                <a:prstClr val="white"/>
              </a:solidFill>
              <a:latin typeface="Calibri"/>
            </a:endParaRPr>
          </a:p>
        </p:txBody>
      </p:sp>
      <p:sp>
        <p:nvSpPr>
          <p:cNvPr id="6" name="Title 1"/>
          <p:cNvSpPr>
            <a:spLocks noGrp="1"/>
          </p:cNvSpPr>
          <p:nvPr>
            <p:ph type="title"/>
          </p:nvPr>
        </p:nvSpPr>
        <p:spPr>
          <a:xfrm>
            <a:off x="457200" y="4005064"/>
            <a:ext cx="5122912" cy="1138138"/>
          </a:xfrm>
        </p:spPr>
        <p:txBody>
          <a:bodyPr anchor="ctr"/>
          <a:lstStyle/>
          <a:p>
            <a:r>
              <a:rPr lang="en-US" dirty="0" smtClean="0"/>
              <a:t>Click to edit Master title style</a:t>
            </a:r>
            <a:endParaRPr lang="en-AU" dirty="0"/>
          </a:p>
        </p:txBody>
      </p:sp>
      <p:sp>
        <p:nvSpPr>
          <p:cNvPr id="2" name="Rectangle 1"/>
          <p:cNvSpPr/>
          <p:nvPr userDrawn="1"/>
        </p:nvSpPr>
        <p:spPr>
          <a:xfrm>
            <a:off x="6604000" y="4114800"/>
            <a:ext cx="2184400" cy="9482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8" name="Picture 7"/>
          <p:cNvPicPr>
            <a:picLocks noChangeAspect="1"/>
          </p:cNvPicPr>
          <p:nvPr userDrawn="1"/>
        </p:nvPicPr>
        <p:blipFill rotWithShape="1">
          <a:blip r:embed="rId5">
            <a:extLst>
              <a:ext uri="{28A0092B-C50C-407E-A947-70E740481C1C}">
                <a14:useLocalDpi xmlns:a14="http://schemas.microsoft.com/office/drawing/2010/main" val="0"/>
              </a:ext>
            </a:extLst>
          </a:blip>
          <a:srcRect r="53868"/>
          <a:stretch/>
        </p:blipFill>
        <p:spPr>
          <a:xfrm>
            <a:off x="6554490" y="4060500"/>
            <a:ext cx="2589510" cy="1027266"/>
          </a:xfrm>
          <a:prstGeom prst="rect">
            <a:avLst/>
          </a:prstGeom>
        </p:spPr>
      </p:pic>
    </p:spTree>
    <p:custDataLst>
      <p:tags r:id="rId1"/>
    </p:custDataLst>
    <p:extLst>
      <p:ext uri="{BB962C8B-B14F-4D97-AF65-F5344CB8AC3E}">
        <p14:creationId xmlns:p14="http://schemas.microsoft.com/office/powerpoint/2010/main" val="121790167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normAutofit/>
          </a:bodyPr>
          <a:lstStyle>
            <a:lvl1pPr>
              <a:lnSpc>
                <a:spcPct val="125000"/>
              </a:lnSpc>
              <a:spcBef>
                <a:spcPts val="600"/>
              </a:spcBef>
              <a:spcAft>
                <a:spcPts val="600"/>
              </a:spcAft>
              <a:defRPr sz="1800"/>
            </a:lvl1pPr>
            <a:lvl2pPr>
              <a:lnSpc>
                <a:spcPct val="125000"/>
              </a:lnSpc>
              <a:spcBef>
                <a:spcPts val="600"/>
              </a:spcBef>
              <a:spcAft>
                <a:spcPts val="600"/>
              </a:spcAft>
              <a:defRPr sz="1800"/>
            </a:lvl2pPr>
            <a:lvl3pPr>
              <a:lnSpc>
                <a:spcPct val="125000"/>
              </a:lnSpc>
              <a:spcBef>
                <a:spcPts val="600"/>
              </a:spcBef>
              <a:spcAft>
                <a:spcPts val="600"/>
              </a:spcAft>
              <a:defRPr sz="1800"/>
            </a:lvl3pPr>
            <a:lvl4pPr>
              <a:lnSpc>
                <a:spcPct val="125000"/>
              </a:lnSpc>
              <a:spcBef>
                <a:spcPts val="600"/>
              </a:spcBef>
              <a:spcAft>
                <a:spcPts val="600"/>
              </a:spcAft>
              <a:defRPr sz="1800"/>
            </a:lvl4pPr>
            <a:lvl5pPr>
              <a:lnSpc>
                <a:spcPct val="125000"/>
              </a:lnSpc>
              <a:spcBef>
                <a:spcPts val="600"/>
              </a:spcBef>
              <a:spcAft>
                <a:spcPts val="600"/>
              </a:spcAft>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Tree>
    <p:custDataLst>
      <p:tags r:id="rId1"/>
    </p:custDataLst>
    <p:extLst>
      <p:ext uri="{BB962C8B-B14F-4D97-AF65-F5344CB8AC3E}">
        <p14:creationId xmlns:p14="http://schemas.microsoft.com/office/powerpoint/2010/main" val="420719739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ustDataLst>
      <p:tags r:id="rId1"/>
    </p:custDataLst>
    <p:extLst>
      <p:ext uri="{BB962C8B-B14F-4D97-AF65-F5344CB8AC3E}">
        <p14:creationId xmlns:p14="http://schemas.microsoft.com/office/powerpoint/2010/main" val="3723886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ustDataLst>
      <p:tags r:id="rId1"/>
    </p:custDataLst>
    <p:extLst>
      <p:ext uri="{BB962C8B-B14F-4D97-AF65-F5344CB8AC3E}">
        <p14:creationId xmlns:p14="http://schemas.microsoft.com/office/powerpoint/2010/main" val="3889091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ustDataLst>
      <p:tags r:id="rId1"/>
    </p:custDataLst>
    <p:extLst>
      <p:ext uri="{BB962C8B-B14F-4D97-AF65-F5344CB8AC3E}">
        <p14:creationId xmlns:p14="http://schemas.microsoft.com/office/powerpoint/2010/main" val="2287434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Tree>
    <p:custDataLst>
      <p:tags r:id="rId1"/>
    </p:custDataLst>
    <p:extLst>
      <p:ext uri="{BB962C8B-B14F-4D97-AF65-F5344CB8AC3E}">
        <p14:creationId xmlns:p14="http://schemas.microsoft.com/office/powerpoint/2010/main" val="563235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4006989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5" name="Picture 4" descr="C:\Users\beng.CAG\Desktop\Document Templates\PPT jpgs\jpgs\Business_PPT_final2.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6"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400" fontAlgn="base">
              <a:spcBef>
                <a:spcPct val="0"/>
              </a:spcBef>
              <a:spcAft>
                <a:spcPct val="0"/>
              </a:spcAft>
            </a:pPr>
            <a:fld id="{762F1AAA-D1BD-4178-AE96-CF9D5DE05CCB}"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sp>
        <p:nvSpPr>
          <p:cNvPr id="7" name="Title 1"/>
          <p:cNvSpPr txBox="1">
            <a:spLocks/>
          </p:cNvSpPr>
          <p:nvPr userDrawn="1"/>
        </p:nvSpPr>
        <p:spPr>
          <a:xfrm>
            <a:off x="214313" y="357188"/>
            <a:ext cx="6715125" cy="642937"/>
          </a:xfrm>
          <a:prstGeom prst="rect">
            <a:avLst/>
          </a:prstGeom>
        </p:spPr>
        <p:txBody>
          <a:bodyPr anchor="ctr">
            <a:normAutofit/>
          </a:bodyPr>
          <a:lstStyle/>
          <a:p>
            <a:pPr algn="ctr" defTabSz="914400">
              <a:spcBef>
                <a:spcPct val="0"/>
              </a:spcBef>
              <a:defRPr/>
            </a:pPr>
            <a:r>
              <a:rPr lang="en-US" sz="3200" dirty="0">
                <a:solidFill>
                  <a:prstClr val="white"/>
                </a:solidFill>
                <a:effectLst>
                  <a:outerShdw blurRad="38100" dist="38100" dir="2700000" algn="tl">
                    <a:srgbClr val="000000">
                      <a:alpha val="43137"/>
                    </a:srgbClr>
                  </a:outerShdw>
                </a:effectLst>
                <a:latin typeface="Calibri"/>
                <a:ea typeface="ＭＳ Ｐゴシック" pitchFamily="34" charset="-128"/>
              </a:rPr>
              <a:t>Click to edit Master title style</a:t>
            </a:r>
            <a:endParaRPr lang="en-AU" sz="3200" dirty="0">
              <a:solidFill>
                <a:prstClr val="white"/>
              </a:solidFill>
              <a:effectLst>
                <a:outerShdw blurRad="38100" dist="38100" dir="2700000" algn="tl">
                  <a:srgbClr val="000000">
                    <a:alpha val="43137"/>
                  </a:srgbClr>
                </a:outerShdw>
              </a:effectLst>
              <a:latin typeface="Calibri"/>
              <a:ea typeface="ＭＳ Ｐゴシック" pitchFamily="34" charset="-128"/>
            </a:endParaRPr>
          </a:p>
        </p:txBody>
      </p:sp>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ustDataLst>
      <p:tags r:id="rId1"/>
    </p:custDataLst>
    <p:extLst>
      <p:ext uri="{BB962C8B-B14F-4D97-AF65-F5344CB8AC3E}">
        <p14:creationId xmlns:p14="http://schemas.microsoft.com/office/powerpoint/2010/main" val="16661366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AU" dirty="0"/>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AU"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ustDataLst>
      <p:tags r:id="rId1"/>
    </p:custDataLst>
    <p:extLst>
      <p:ext uri="{BB962C8B-B14F-4D97-AF65-F5344CB8AC3E}">
        <p14:creationId xmlns:p14="http://schemas.microsoft.com/office/powerpoint/2010/main" val="335464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ustDataLst>
      <p:tags r:id="rId1"/>
    </p:custDataLst>
    <p:extLst>
      <p:ext uri="{BB962C8B-B14F-4D97-AF65-F5344CB8AC3E}">
        <p14:creationId xmlns:p14="http://schemas.microsoft.com/office/powerpoint/2010/main" val="14767779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ustDataLst>
      <p:tags r:id="rId1"/>
    </p:custDataLst>
    <p:extLst>
      <p:ext uri="{BB962C8B-B14F-4D97-AF65-F5344CB8AC3E}">
        <p14:creationId xmlns:p14="http://schemas.microsoft.com/office/powerpoint/2010/main" val="16503664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Obj">
  <p:cSld name="Title, Text, and Content">
    <p:spTree>
      <p:nvGrpSpPr>
        <p:cNvPr id="1" name=""/>
        <p:cNvGrpSpPr/>
        <p:nvPr/>
      </p:nvGrpSpPr>
      <p:grpSpPr>
        <a:xfrm>
          <a:off x="0" y="0"/>
          <a:ext cx="0" cy="0"/>
          <a:chOff x="0" y="0"/>
          <a:chExt cx="0" cy="0"/>
        </a:xfrm>
      </p:grpSpPr>
      <p:pic>
        <p:nvPicPr>
          <p:cNvPr id="5" name="Picture 4" descr="C:\Users\beng.CAG\Desktop\Document Templates\PPT jpgs\jpgs\Business_PPT_final2.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6"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400" fontAlgn="base">
              <a:spcBef>
                <a:spcPct val="0"/>
              </a:spcBef>
              <a:spcAft>
                <a:spcPct val="0"/>
              </a:spcAft>
            </a:pPr>
            <a:fld id="{BB90425B-A153-48C0-B4ED-E8C6506BBF4C}"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sp>
        <p:nvSpPr>
          <p:cNvPr id="2" name="Title 1"/>
          <p:cNvSpPr>
            <a:spLocks noGrp="1"/>
          </p:cNvSpPr>
          <p:nvPr>
            <p:ph type="title"/>
          </p:nvPr>
        </p:nvSpPr>
        <p:spPr>
          <a:xfrm>
            <a:off x="446088" y="219075"/>
            <a:ext cx="8240712" cy="1143000"/>
          </a:xfrm>
        </p:spPr>
        <p:txBody>
          <a:bodyPr/>
          <a:lstStyle/>
          <a:p>
            <a:r>
              <a:rPr lang="en-US" smtClean="0"/>
              <a:t>Click to edit Master title style</a:t>
            </a:r>
            <a:endParaRPr lang="en-AU"/>
          </a:p>
        </p:txBody>
      </p:sp>
      <p:sp>
        <p:nvSpPr>
          <p:cNvPr id="3" name="Text Placeholder 2"/>
          <p:cNvSpPr>
            <a:spLocks noGrp="1"/>
          </p:cNvSpPr>
          <p:nvPr>
            <p:ph type="body" sz="half" idx="1"/>
          </p:nvPr>
        </p:nvSpPr>
        <p:spPr>
          <a:xfrm>
            <a:off x="457200" y="1830388"/>
            <a:ext cx="4038600" cy="42957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830388"/>
            <a:ext cx="4038600" cy="42957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4"/>
          <p:cNvSpPr>
            <a:spLocks noGrp="1"/>
          </p:cNvSpPr>
          <p:nvPr>
            <p:ph type="dt" sz="half" idx="10"/>
          </p:nvPr>
        </p:nvSpPr>
        <p:spPr>
          <a:xfrm>
            <a:off x="457200" y="6367463"/>
            <a:ext cx="2133600" cy="476250"/>
          </a:xfrm>
          <a:prstGeom prst="rect">
            <a:avLst/>
          </a:prstGeom>
        </p:spPr>
        <p:txBody>
          <a:bodyPr/>
          <a:lstStyle>
            <a:lvl1pPr>
              <a:defRPr>
                <a:latin typeface="Arial" charset="0"/>
                <a:ea typeface="+mn-ea"/>
              </a:defRPr>
            </a:lvl1pPr>
          </a:lstStyle>
          <a:p>
            <a:pPr defTabSz="914400" fontAlgn="base">
              <a:spcBef>
                <a:spcPct val="0"/>
              </a:spcBef>
              <a:spcAft>
                <a:spcPct val="0"/>
              </a:spcAft>
              <a:defRPr/>
            </a:pPr>
            <a:endParaRPr lang="en-AU" sz="1600">
              <a:solidFill>
                <a:prstClr val="black"/>
              </a:solidFill>
            </a:endParaRPr>
          </a:p>
        </p:txBody>
      </p:sp>
      <p:sp>
        <p:nvSpPr>
          <p:cNvPr id="8" name="Footer Placeholder 5"/>
          <p:cNvSpPr>
            <a:spLocks noGrp="1"/>
          </p:cNvSpPr>
          <p:nvPr>
            <p:ph type="ftr" sz="quarter" idx="11"/>
          </p:nvPr>
        </p:nvSpPr>
        <p:spPr>
          <a:xfrm>
            <a:off x="3124200" y="6367463"/>
            <a:ext cx="2895600" cy="476250"/>
          </a:xfrm>
          <a:prstGeom prst="rect">
            <a:avLst/>
          </a:prstGeom>
        </p:spPr>
        <p:txBody>
          <a:bodyPr/>
          <a:lstStyle>
            <a:lvl1pPr>
              <a:defRPr>
                <a:latin typeface="Arial" charset="0"/>
                <a:ea typeface="+mn-ea"/>
              </a:defRPr>
            </a:lvl1pPr>
          </a:lstStyle>
          <a:p>
            <a:pPr defTabSz="914400" fontAlgn="base">
              <a:spcBef>
                <a:spcPct val="0"/>
              </a:spcBef>
              <a:spcAft>
                <a:spcPct val="0"/>
              </a:spcAft>
              <a:defRPr/>
            </a:pPr>
            <a:r>
              <a:rPr lang="en-US" sz="1600">
                <a:solidFill>
                  <a:prstClr val="black"/>
                </a:solidFill>
              </a:rPr>
              <a:t>17</a:t>
            </a:r>
          </a:p>
        </p:txBody>
      </p:sp>
      <p:sp>
        <p:nvSpPr>
          <p:cNvPr id="9" name="Slide Number Placeholder 6"/>
          <p:cNvSpPr>
            <a:spLocks noGrp="1"/>
          </p:cNvSpPr>
          <p:nvPr>
            <p:ph type="sldNum" sz="quarter" idx="12"/>
          </p:nvPr>
        </p:nvSpPr>
        <p:spPr>
          <a:xfrm>
            <a:off x="6553200" y="6367463"/>
            <a:ext cx="21336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pPr defTabSz="914400" fontAlgn="base">
              <a:spcBef>
                <a:spcPct val="0"/>
              </a:spcBef>
              <a:spcAft>
                <a:spcPct val="0"/>
              </a:spcAft>
            </a:pPr>
            <a:fld id="{A8BA72A1-98FC-4D10-8C12-F755D5EBD7F2}" type="slidenum">
              <a:rPr lang="en-AU"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AU" sz="1600">
              <a:solidFill>
                <a:prstClr val="black"/>
              </a:solidFill>
              <a:latin typeface="Arial" pitchFamily="34" charset="0"/>
              <a:ea typeface="ＭＳ Ｐゴシック" pitchFamily="34" charset="-128"/>
            </a:endParaRPr>
          </a:p>
        </p:txBody>
      </p:sp>
    </p:spTree>
    <p:custDataLst>
      <p:tags r:id="rId1"/>
    </p:custDataLst>
    <p:extLst>
      <p:ext uri="{BB962C8B-B14F-4D97-AF65-F5344CB8AC3E}">
        <p14:creationId xmlns:p14="http://schemas.microsoft.com/office/powerpoint/2010/main" val="33681981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pic>
        <p:nvPicPr>
          <p:cNvPr id="3" name="Picture 4" descr="C:\Users\beng.CAG\Desktop\Document Templates\PPT jpgs\jpgs\Business_PPT_final2.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400" fontAlgn="base">
              <a:spcBef>
                <a:spcPct val="0"/>
              </a:spcBef>
              <a:spcAft>
                <a:spcPct val="0"/>
              </a:spcAft>
            </a:pPr>
            <a:fld id="{580E3BDF-F998-45B4-BC3F-48E26A131827}"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sp>
        <p:nvSpPr>
          <p:cNvPr id="2" name="Title 1"/>
          <p:cNvSpPr>
            <a:spLocks noGrp="1"/>
          </p:cNvSpPr>
          <p:nvPr>
            <p:ph type="title"/>
          </p:nvPr>
        </p:nvSpPr>
        <p:spPr/>
        <p:txBody>
          <a:bodyPr/>
          <a:lstStyle/>
          <a:p>
            <a:r>
              <a:rPr lang="en-US" smtClean="0"/>
              <a:t>Click to edit Master title style</a:t>
            </a:r>
            <a:endParaRPr lang="en-AU"/>
          </a:p>
        </p:txBody>
      </p:sp>
      <p:sp>
        <p:nvSpPr>
          <p:cNvPr id="5" name="Footer Placeholder 3"/>
          <p:cNvSpPr>
            <a:spLocks noGrp="1"/>
          </p:cNvSpPr>
          <p:nvPr>
            <p:ph type="ftr" sz="quarter" idx="10"/>
          </p:nvPr>
        </p:nvSpPr>
        <p:spPr>
          <a:xfrm>
            <a:off x="457200" y="6350000"/>
            <a:ext cx="8258175" cy="365125"/>
          </a:xfrm>
          <a:prstGeom prst="rect">
            <a:avLst/>
          </a:prstGeom>
        </p:spPr>
        <p:txBody>
          <a:bodyPr/>
          <a:lstStyle>
            <a:lvl1pPr>
              <a:defRPr>
                <a:latin typeface="Arial" charset="0"/>
                <a:ea typeface="+mn-ea"/>
              </a:defRPr>
            </a:lvl1pPr>
          </a:lstStyle>
          <a:p>
            <a:pPr defTabSz="914400" fontAlgn="base">
              <a:spcBef>
                <a:spcPct val="0"/>
              </a:spcBef>
              <a:spcAft>
                <a:spcPct val="0"/>
              </a:spcAft>
              <a:defRPr/>
            </a:pPr>
            <a:r>
              <a:rPr lang="en-US" sz="1600">
                <a:solidFill>
                  <a:prstClr val="black"/>
                </a:solidFill>
              </a:rPr>
              <a:t>17</a:t>
            </a:r>
          </a:p>
        </p:txBody>
      </p:sp>
    </p:spTree>
    <p:custDataLst>
      <p:tags r:id="rId1"/>
    </p:custDataLst>
    <p:extLst>
      <p:ext uri="{BB962C8B-B14F-4D97-AF65-F5344CB8AC3E}">
        <p14:creationId xmlns:p14="http://schemas.microsoft.com/office/powerpoint/2010/main" val="17861682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4" descr="C:\Users\beng.CAG\Desktop\Document Templates\PPT jpgs\jpgs\Business_PPT_final2.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400" fontAlgn="base">
              <a:spcBef>
                <a:spcPct val="0"/>
              </a:spcBef>
              <a:spcAft>
                <a:spcPct val="0"/>
              </a:spcAft>
            </a:pPr>
            <a:fld id="{9CE9E714-8A94-4E28-9863-32143C1188D2}"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pic>
        <p:nvPicPr>
          <p:cNvPr id="5" name="Picture 4" descr="C:\Users\beng.CAG\Desktop\Document Templates\PPT jpgs\jpgs\Business_PPT_final.jpg"/>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7" name="Rectangle 6"/>
          <p:cNvSpPr/>
          <p:nvPr/>
        </p:nvSpPr>
        <p:spPr>
          <a:xfrm>
            <a:off x="539750" y="4292600"/>
            <a:ext cx="4176713" cy="5762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base">
              <a:spcBef>
                <a:spcPct val="0"/>
              </a:spcBef>
              <a:spcAft>
                <a:spcPct val="0"/>
              </a:spcAft>
              <a:defRPr/>
            </a:pPr>
            <a:endParaRPr lang="en-AU" sz="1600">
              <a:solidFill>
                <a:prstClr val="white"/>
              </a:solidFill>
            </a:endParaRPr>
          </a:p>
        </p:txBody>
      </p:sp>
      <p:sp>
        <p:nvSpPr>
          <p:cNvPr id="6" name="Title 1"/>
          <p:cNvSpPr>
            <a:spLocks noGrp="1"/>
          </p:cNvSpPr>
          <p:nvPr>
            <p:ph type="title"/>
          </p:nvPr>
        </p:nvSpPr>
        <p:spPr>
          <a:xfrm>
            <a:off x="457200" y="4005064"/>
            <a:ext cx="5122912" cy="1138138"/>
          </a:xfrm>
        </p:spPr>
        <p:txBody>
          <a:bodyPr anchor="ctr"/>
          <a:lstStyle/>
          <a:p>
            <a:r>
              <a:rPr lang="en-US" smtClean="0"/>
              <a:t>Click to edit Master title style</a:t>
            </a:r>
            <a:endParaRPr lang="en-AU" dirty="0"/>
          </a:p>
        </p:txBody>
      </p:sp>
      <p:sp>
        <p:nvSpPr>
          <p:cNvPr id="8" name="Rectangle 7"/>
          <p:cNvSpPr/>
          <p:nvPr userDrawn="1"/>
        </p:nvSpPr>
        <p:spPr>
          <a:xfrm>
            <a:off x="6578600" y="4114800"/>
            <a:ext cx="2235200" cy="939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solidFill>
                <a:prstClr val="white"/>
              </a:solidFill>
            </a:endParaRPr>
          </a:p>
        </p:txBody>
      </p:sp>
      <p:pic>
        <p:nvPicPr>
          <p:cNvPr id="9" name="Picture 8"/>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690301" y="4081462"/>
            <a:ext cx="2453699" cy="973138"/>
          </a:xfrm>
          <a:prstGeom prst="rect">
            <a:avLst/>
          </a:prstGeom>
        </p:spPr>
      </p:pic>
    </p:spTree>
    <p:custDataLst>
      <p:tags r:id="rId1"/>
    </p:custDataLst>
    <p:extLst>
      <p:ext uri="{BB962C8B-B14F-4D97-AF65-F5344CB8AC3E}">
        <p14:creationId xmlns:p14="http://schemas.microsoft.com/office/powerpoint/2010/main" val="40360806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normAutofit/>
          </a:bodyPr>
          <a:lstStyle>
            <a:lvl1pPr>
              <a:lnSpc>
                <a:spcPct val="125000"/>
              </a:lnSpc>
              <a:spcBef>
                <a:spcPts val="600"/>
              </a:spcBef>
              <a:spcAft>
                <a:spcPts val="600"/>
              </a:spcAft>
              <a:defRPr sz="1800"/>
            </a:lvl1pPr>
            <a:lvl2pPr>
              <a:lnSpc>
                <a:spcPct val="125000"/>
              </a:lnSpc>
              <a:spcBef>
                <a:spcPts val="600"/>
              </a:spcBef>
              <a:spcAft>
                <a:spcPts val="600"/>
              </a:spcAft>
              <a:defRPr sz="1800"/>
            </a:lvl2pPr>
            <a:lvl3pPr>
              <a:lnSpc>
                <a:spcPct val="125000"/>
              </a:lnSpc>
              <a:spcBef>
                <a:spcPts val="600"/>
              </a:spcBef>
              <a:spcAft>
                <a:spcPts val="600"/>
              </a:spcAft>
              <a:defRPr sz="1800"/>
            </a:lvl3pPr>
            <a:lvl4pPr>
              <a:lnSpc>
                <a:spcPct val="125000"/>
              </a:lnSpc>
              <a:spcBef>
                <a:spcPts val="600"/>
              </a:spcBef>
              <a:spcAft>
                <a:spcPts val="600"/>
              </a:spcAft>
              <a:defRPr sz="1800"/>
            </a:lvl4pPr>
            <a:lvl5pPr>
              <a:lnSpc>
                <a:spcPct val="125000"/>
              </a:lnSpc>
              <a:spcBef>
                <a:spcPts val="600"/>
              </a:spcBef>
              <a:spcAft>
                <a:spcPts val="600"/>
              </a:spcAft>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Tree>
    <p:extLst>
      <p:ext uri="{BB962C8B-B14F-4D97-AF65-F5344CB8AC3E}">
        <p14:creationId xmlns:p14="http://schemas.microsoft.com/office/powerpoint/2010/main" val="5277335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23928324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2015433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40303516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Tree>
    <p:extLst>
      <p:ext uri="{BB962C8B-B14F-4D97-AF65-F5344CB8AC3E}">
        <p14:creationId xmlns:p14="http://schemas.microsoft.com/office/powerpoint/2010/main" val="20190560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74313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pic>
        <p:nvPicPr>
          <p:cNvPr id="5" name="Picture 4" descr="C:\Users\beng.CAG\Desktop\Document Templates\PPT jpgs\jpgs\Business_PPT_final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400" fontAlgn="base">
              <a:spcBef>
                <a:spcPct val="0"/>
              </a:spcBef>
              <a:spcAft>
                <a:spcPct val="0"/>
              </a:spcAft>
            </a:pPr>
            <a:fld id="{762F1AAA-D1BD-4178-AE96-CF9D5DE05CCB}"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sp>
        <p:nvSpPr>
          <p:cNvPr id="7" name="Title 1"/>
          <p:cNvSpPr txBox="1">
            <a:spLocks/>
          </p:cNvSpPr>
          <p:nvPr userDrawn="1"/>
        </p:nvSpPr>
        <p:spPr>
          <a:xfrm>
            <a:off x="214313" y="357188"/>
            <a:ext cx="6715125" cy="642937"/>
          </a:xfrm>
          <a:prstGeom prst="rect">
            <a:avLst/>
          </a:prstGeom>
        </p:spPr>
        <p:txBody>
          <a:bodyPr anchor="ctr">
            <a:normAutofit/>
          </a:bodyPr>
          <a:lstStyle/>
          <a:p>
            <a:pPr algn="ctr" defTabSz="914400">
              <a:spcBef>
                <a:spcPct val="0"/>
              </a:spcBef>
              <a:defRPr/>
            </a:pPr>
            <a:r>
              <a:rPr lang="en-US" sz="3200" dirty="0">
                <a:solidFill>
                  <a:prstClr val="white"/>
                </a:solidFill>
                <a:effectLst>
                  <a:outerShdw blurRad="38100" dist="38100" dir="2700000" algn="tl">
                    <a:srgbClr val="000000">
                      <a:alpha val="43137"/>
                    </a:srgbClr>
                  </a:outerShdw>
                </a:effectLst>
                <a:ea typeface="ＭＳ Ｐゴシック" pitchFamily="34" charset="-128"/>
              </a:rPr>
              <a:t>Click to edit Master title style</a:t>
            </a:r>
            <a:endParaRPr lang="en-AU" sz="3200" dirty="0">
              <a:solidFill>
                <a:prstClr val="white"/>
              </a:solidFill>
              <a:effectLst>
                <a:outerShdw blurRad="38100" dist="38100" dir="2700000" algn="tl">
                  <a:srgbClr val="000000">
                    <a:alpha val="43137"/>
                  </a:srgbClr>
                </a:outerShdw>
              </a:effectLst>
              <a:ea typeface="ＭＳ Ｐゴシック" pitchFamily="34" charset="-128"/>
            </a:endParaRPr>
          </a:p>
        </p:txBody>
      </p:sp>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0322128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AU" dirty="0"/>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AU"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8107521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25719815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134324948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AndObj">
  <p:cSld name="Title, Text, and Content">
    <p:spTree>
      <p:nvGrpSpPr>
        <p:cNvPr id="1" name=""/>
        <p:cNvGrpSpPr/>
        <p:nvPr/>
      </p:nvGrpSpPr>
      <p:grpSpPr>
        <a:xfrm>
          <a:off x="0" y="0"/>
          <a:ext cx="0" cy="0"/>
          <a:chOff x="0" y="0"/>
          <a:chExt cx="0" cy="0"/>
        </a:xfrm>
      </p:grpSpPr>
      <p:pic>
        <p:nvPicPr>
          <p:cNvPr id="5" name="Picture 4" descr="C:\Users\beng.CAG\Desktop\Document Templates\PPT jpgs\jpgs\Business_PPT_final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400" fontAlgn="base">
              <a:spcBef>
                <a:spcPct val="0"/>
              </a:spcBef>
              <a:spcAft>
                <a:spcPct val="0"/>
              </a:spcAft>
            </a:pPr>
            <a:fld id="{BB90425B-A153-48C0-B4ED-E8C6506BBF4C}"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sp>
        <p:nvSpPr>
          <p:cNvPr id="2" name="Title 1"/>
          <p:cNvSpPr>
            <a:spLocks noGrp="1"/>
          </p:cNvSpPr>
          <p:nvPr>
            <p:ph type="title"/>
          </p:nvPr>
        </p:nvSpPr>
        <p:spPr>
          <a:xfrm>
            <a:off x="446088" y="219075"/>
            <a:ext cx="8240712" cy="1143000"/>
          </a:xfrm>
        </p:spPr>
        <p:txBody>
          <a:bodyPr/>
          <a:lstStyle/>
          <a:p>
            <a:r>
              <a:rPr lang="en-US" smtClean="0"/>
              <a:t>Click to edit Master title style</a:t>
            </a:r>
            <a:endParaRPr lang="en-AU"/>
          </a:p>
        </p:txBody>
      </p:sp>
      <p:sp>
        <p:nvSpPr>
          <p:cNvPr id="3" name="Text Placeholder 2"/>
          <p:cNvSpPr>
            <a:spLocks noGrp="1"/>
          </p:cNvSpPr>
          <p:nvPr>
            <p:ph type="body" sz="half" idx="1"/>
          </p:nvPr>
        </p:nvSpPr>
        <p:spPr>
          <a:xfrm>
            <a:off x="457200" y="1830388"/>
            <a:ext cx="4038600" cy="42957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830388"/>
            <a:ext cx="4038600" cy="42957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4"/>
          <p:cNvSpPr>
            <a:spLocks noGrp="1"/>
          </p:cNvSpPr>
          <p:nvPr>
            <p:ph type="dt" sz="half" idx="10"/>
          </p:nvPr>
        </p:nvSpPr>
        <p:spPr>
          <a:xfrm>
            <a:off x="457200" y="6367463"/>
            <a:ext cx="2133600" cy="476250"/>
          </a:xfrm>
          <a:prstGeom prst="rect">
            <a:avLst/>
          </a:prstGeom>
        </p:spPr>
        <p:txBody>
          <a:bodyPr/>
          <a:lstStyle>
            <a:lvl1pPr>
              <a:defRPr>
                <a:latin typeface="Arial" charset="0"/>
                <a:ea typeface="+mn-ea"/>
              </a:defRPr>
            </a:lvl1pPr>
          </a:lstStyle>
          <a:p>
            <a:pPr defTabSz="914400" fontAlgn="base">
              <a:spcBef>
                <a:spcPct val="0"/>
              </a:spcBef>
              <a:spcAft>
                <a:spcPct val="0"/>
              </a:spcAft>
              <a:defRPr/>
            </a:pPr>
            <a:endParaRPr lang="en-AU" sz="1600">
              <a:solidFill>
                <a:prstClr val="black"/>
              </a:solidFill>
            </a:endParaRPr>
          </a:p>
        </p:txBody>
      </p:sp>
      <p:sp>
        <p:nvSpPr>
          <p:cNvPr id="8" name="Footer Placeholder 5"/>
          <p:cNvSpPr>
            <a:spLocks noGrp="1"/>
          </p:cNvSpPr>
          <p:nvPr>
            <p:ph type="ftr" sz="quarter" idx="11"/>
          </p:nvPr>
        </p:nvSpPr>
        <p:spPr>
          <a:xfrm>
            <a:off x="3124200" y="6367463"/>
            <a:ext cx="2895600" cy="476250"/>
          </a:xfrm>
          <a:prstGeom prst="rect">
            <a:avLst/>
          </a:prstGeom>
        </p:spPr>
        <p:txBody>
          <a:bodyPr/>
          <a:lstStyle>
            <a:lvl1pPr>
              <a:defRPr>
                <a:latin typeface="Arial" charset="0"/>
                <a:ea typeface="+mn-ea"/>
              </a:defRPr>
            </a:lvl1pPr>
          </a:lstStyle>
          <a:p>
            <a:pPr defTabSz="914400" fontAlgn="base">
              <a:spcBef>
                <a:spcPct val="0"/>
              </a:spcBef>
              <a:spcAft>
                <a:spcPct val="0"/>
              </a:spcAft>
              <a:defRPr/>
            </a:pPr>
            <a:r>
              <a:rPr lang="en-US" sz="1600">
                <a:solidFill>
                  <a:prstClr val="black"/>
                </a:solidFill>
              </a:rPr>
              <a:t>17</a:t>
            </a:r>
          </a:p>
        </p:txBody>
      </p:sp>
      <p:sp>
        <p:nvSpPr>
          <p:cNvPr id="9" name="Slide Number Placeholder 6"/>
          <p:cNvSpPr>
            <a:spLocks noGrp="1"/>
          </p:cNvSpPr>
          <p:nvPr>
            <p:ph type="sldNum" sz="quarter" idx="12"/>
          </p:nvPr>
        </p:nvSpPr>
        <p:spPr>
          <a:xfrm>
            <a:off x="6553200" y="6367463"/>
            <a:ext cx="21336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pPr defTabSz="914400" fontAlgn="base">
              <a:spcBef>
                <a:spcPct val="0"/>
              </a:spcBef>
              <a:spcAft>
                <a:spcPct val="0"/>
              </a:spcAft>
            </a:pPr>
            <a:fld id="{A8BA72A1-98FC-4D10-8C12-F755D5EBD7F2}" type="slidenum">
              <a:rPr lang="en-AU"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AU" sz="1600">
              <a:solidFill>
                <a:prstClr val="black"/>
              </a:solidFill>
              <a:latin typeface="Arial" pitchFamily="34" charset="0"/>
              <a:ea typeface="ＭＳ Ｐゴシック" pitchFamily="34" charset="-128"/>
            </a:endParaRPr>
          </a:p>
        </p:txBody>
      </p:sp>
    </p:spTree>
    <p:extLst>
      <p:ext uri="{BB962C8B-B14F-4D97-AF65-F5344CB8AC3E}">
        <p14:creationId xmlns:p14="http://schemas.microsoft.com/office/powerpoint/2010/main" val="33406301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pic>
        <p:nvPicPr>
          <p:cNvPr id="3" name="Picture 4" descr="C:\Users\beng.CAG\Desktop\Document Templates\PPT jpgs\jpgs\Business_PPT_final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4"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400" fontAlgn="base">
              <a:spcBef>
                <a:spcPct val="0"/>
              </a:spcBef>
              <a:spcAft>
                <a:spcPct val="0"/>
              </a:spcAft>
            </a:pPr>
            <a:fld id="{580E3BDF-F998-45B4-BC3F-48E26A131827}"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sp>
        <p:nvSpPr>
          <p:cNvPr id="2" name="Title 1"/>
          <p:cNvSpPr>
            <a:spLocks noGrp="1"/>
          </p:cNvSpPr>
          <p:nvPr>
            <p:ph type="title"/>
          </p:nvPr>
        </p:nvSpPr>
        <p:spPr/>
        <p:txBody>
          <a:bodyPr/>
          <a:lstStyle/>
          <a:p>
            <a:r>
              <a:rPr lang="en-US" smtClean="0"/>
              <a:t>Click to edit Master title style</a:t>
            </a:r>
            <a:endParaRPr lang="en-AU"/>
          </a:p>
        </p:txBody>
      </p:sp>
      <p:sp>
        <p:nvSpPr>
          <p:cNvPr id="5" name="Footer Placeholder 3"/>
          <p:cNvSpPr>
            <a:spLocks noGrp="1"/>
          </p:cNvSpPr>
          <p:nvPr>
            <p:ph type="ftr" sz="quarter" idx="10"/>
          </p:nvPr>
        </p:nvSpPr>
        <p:spPr>
          <a:xfrm>
            <a:off x="457200" y="6350000"/>
            <a:ext cx="8258175" cy="365125"/>
          </a:xfrm>
          <a:prstGeom prst="rect">
            <a:avLst/>
          </a:prstGeom>
        </p:spPr>
        <p:txBody>
          <a:bodyPr/>
          <a:lstStyle>
            <a:lvl1pPr>
              <a:defRPr>
                <a:latin typeface="Arial" charset="0"/>
                <a:ea typeface="+mn-ea"/>
              </a:defRPr>
            </a:lvl1pPr>
          </a:lstStyle>
          <a:p>
            <a:pPr defTabSz="914400" fontAlgn="base">
              <a:spcBef>
                <a:spcPct val="0"/>
              </a:spcBef>
              <a:spcAft>
                <a:spcPct val="0"/>
              </a:spcAft>
              <a:defRPr/>
            </a:pPr>
            <a:r>
              <a:rPr lang="en-US" sz="1600">
                <a:solidFill>
                  <a:prstClr val="black"/>
                </a:solidFill>
              </a:rPr>
              <a:t>17</a:t>
            </a:r>
          </a:p>
        </p:txBody>
      </p:sp>
    </p:spTree>
    <p:extLst>
      <p:ext uri="{BB962C8B-B14F-4D97-AF65-F5344CB8AC3E}">
        <p14:creationId xmlns:p14="http://schemas.microsoft.com/office/powerpoint/2010/main" val="764302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2.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jpe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ags" Target="../tags/tag16.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26" name="Picture 4" descr="C:\Users\beng.CAG\Desktop\Document Templates\PPT jpgs\jpgs\Business_PPT_final2.jpg"/>
          <p:cNvPicPr>
            <a:picLocks noChangeAspect="1" noChangeArrowheads="1"/>
          </p:cNvPicPr>
          <p:nvPr/>
        </p:nvPicPr>
        <p:blipFill>
          <a:blip r:embed="rId16" cstate="print"/>
          <a:srcRect/>
          <a:stretch>
            <a:fillRect/>
          </a:stretch>
        </p:blipFill>
        <p:spPr bwMode="auto">
          <a:xfrm>
            <a:off x="0" y="0"/>
            <a:ext cx="9144000" cy="6858000"/>
          </a:xfrm>
          <a:prstGeom prst="rect">
            <a:avLst/>
          </a:prstGeom>
          <a:noFill/>
          <a:ln w="9525">
            <a:noFill/>
            <a:miter lim="800000"/>
            <a:headEnd/>
            <a:tailEnd/>
          </a:ln>
        </p:spPr>
      </p:pic>
      <p:sp>
        <p:nvSpPr>
          <p:cNvPr id="2" name="Title Placeholder 1"/>
          <p:cNvSpPr>
            <a:spLocks noGrp="1"/>
          </p:cNvSpPr>
          <p:nvPr>
            <p:ph type="title"/>
          </p:nvPr>
        </p:nvSpPr>
        <p:spPr>
          <a:xfrm>
            <a:off x="457200" y="346075"/>
            <a:ext cx="8229600" cy="706438"/>
          </a:xfrm>
          <a:prstGeom prst="rect">
            <a:avLst/>
          </a:prstGeom>
        </p:spPr>
        <p:txBody>
          <a:bodyPr vert="horz" lIns="91440" tIns="45720" rIns="91440" bIns="45720" rtlCol="0" anchor="b">
            <a:noAutofit/>
          </a:bodyPr>
          <a:lstStyle/>
          <a:p>
            <a:r>
              <a:rPr lang="en-US" smtClean="0"/>
              <a:t>Click to edit Master title style</a:t>
            </a:r>
            <a:endParaRPr lang="en-AU" dirty="0"/>
          </a:p>
        </p:txBody>
      </p:sp>
      <p:sp>
        <p:nvSpPr>
          <p:cNvPr id="1028" name="Text Placeholder 2"/>
          <p:cNvSpPr>
            <a:spLocks noGrp="1"/>
          </p:cNvSpPr>
          <p:nvPr>
            <p:ph type="body" idx="1"/>
          </p:nvPr>
        </p:nvSpPr>
        <p:spPr bwMode="auto">
          <a:xfrm>
            <a:off x="457200" y="1125538"/>
            <a:ext cx="8229600" cy="48958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smtClean="0"/>
          </a:p>
        </p:txBody>
      </p:sp>
      <p:sp>
        <p:nvSpPr>
          <p:cNvPr id="1029"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400" fontAlgn="base">
              <a:spcBef>
                <a:spcPct val="0"/>
              </a:spcBef>
              <a:spcAft>
                <a:spcPct val="0"/>
              </a:spcAft>
            </a:pPr>
            <a:fld id="{B7E63398-6B94-48C8-A8B2-865C2D310D65}"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spTree>
    <p:custDataLst>
      <p:tags r:id="rId15"/>
    </p:custDataLst>
    <p:extLst>
      <p:ext uri="{BB962C8B-B14F-4D97-AF65-F5344CB8AC3E}">
        <p14:creationId xmlns:p14="http://schemas.microsoft.com/office/powerpoint/2010/main" val="35273601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iming>
    <p:tnLst>
      <p:par>
        <p:cTn id="1" dur="indefinite" restart="never" nodeType="tmRoot"/>
      </p:par>
    </p:tnLst>
  </p:timing>
  <p:hf sldNum="0" hdr="0" ftr="0" dt="0"/>
  <p:txStyles>
    <p:titleStyle>
      <a:lvl1pPr algn="l" rtl="0" eaLnBrk="0" fontAlgn="base" hangingPunct="0">
        <a:spcBef>
          <a:spcPct val="0"/>
        </a:spcBef>
        <a:spcAft>
          <a:spcPct val="0"/>
        </a:spcAft>
        <a:defRPr sz="2800" b="1" kern="1200" cap="all">
          <a:solidFill>
            <a:schemeClr val="tx1"/>
          </a:solidFill>
          <a:latin typeface="Verdana" pitchFamily="34" charset="0"/>
          <a:ea typeface="ＭＳ Ｐゴシック" charset="0"/>
          <a:cs typeface="Verdana" pitchFamily="34" charset="0"/>
        </a:defRPr>
      </a:lvl1pPr>
      <a:lvl2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2pPr>
      <a:lvl3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3pPr>
      <a:lvl4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4pPr>
      <a:lvl5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5pPr>
      <a:lvl6pPr marL="457200" algn="l" rtl="0" fontAlgn="base">
        <a:spcBef>
          <a:spcPct val="0"/>
        </a:spcBef>
        <a:spcAft>
          <a:spcPct val="0"/>
        </a:spcAft>
        <a:defRPr sz="2800" b="1">
          <a:solidFill>
            <a:schemeClr val="tx1"/>
          </a:solidFill>
          <a:latin typeface="Verdana" charset="0"/>
          <a:ea typeface="ＭＳ Ｐゴシック" charset="0"/>
          <a:cs typeface="Verdana" charset="0"/>
        </a:defRPr>
      </a:lvl6pPr>
      <a:lvl7pPr marL="914400" algn="l" rtl="0" fontAlgn="base">
        <a:spcBef>
          <a:spcPct val="0"/>
        </a:spcBef>
        <a:spcAft>
          <a:spcPct val="0"/>
        </a:spcAft>
        <a:defRPr sz="2800" b="1">
          <a:solidFill>
            <a:schemeClr val="tx1"/>
          </a:solidFill>
          <a:latin typeface="Verdana" charset="0"/>
          <a:ea typeface="ＭＳ Ｐゴシック" charset="0"/>
          <a:cs typeface="Verdana" charset="0"/>
        </a:defRPr>
      </a:lvl7pPr>
      <a:lvl8pPr marL="1371600" algn="l" rtl="0" fontAlgn="base">
        <a:spcBef>
          <a:spcPct val="0"/>
        </a:spcBef>
        <a:spcAft>
          <a:spcPct val="0"/>
        </a:spcAft>
        <a:defRPr sz="2800" b="1">
          <a:solidFill>
            <a:schemeClr val="tx1"/>
          </a:solidFill>
          <a:latin typeface="Verdana" charset="0"/>
          <a:ea typeface="ＭＳ Ｐゴシック" charset="0"/>
          <a:cs typeface="Verdana" charset="0"/>
        </a:defRPr>
      </a:lvl8pPr>
      <a:lvl9pPr marL="1828800" algn="l" rtl="0" fontAlgn="base">
        <a:spcBef>
          <a:spcPct val="0"/>
        </a:spcBef>
        <a:spcAft>
          <a:spcPct val="0"/>
        </a:spcAft>
        <a:defRPr sz="2800" b="1">
          <a:solidFill>
            <a:schemeClr val="tx1"/>
          </a:solidFill>
          <a:latin typeface="Verdana" charset="0"/>
          <a:ea typeface="ＭＳ Ｐゴシック" charset="0"/>
          <a:cs typeface="Verdana" charset="0"/>
        </a:defRPr>
      </a:lvl9pPr>
    </p:titleStyle>
    <p:bodyStyle>
      <a:lvl1pPr marL="342900" indent="-3429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ＭＳ Ｐゴシック" charset="0"/>
          <a:cs typeface="Verdana" pitchFamily="34" charset="0"/>
        </a:defRPr>
      </a:lvl1pPr>
      <a:lvl2pPr marL="742950" indent="-28575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2pPr>
      <a:lvl3pPr marL="11430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3pPr>
      <a:lvl4pPr marL="16002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4pPr>
      <a:lvl5pPr marL="20574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26" name="Picture 4" descr="C:\Users\beng.CAG\Desktop\Document Templates\PPT jpgs\jpgs\Business_PPT_final2.jpg"/>
          <p:cNvPicPr>
            <a:picLocks noChangeAspect="1" noChangeArrowheads="1"/>
          </p:cNvPicPr>
          <p:nvPr/>
        </p:nvPicPr>
        <p:blipFill>
          <a:blip r:embed="rId16" cstate="print"/>
          <a:srcRect/>
          <a:stretch>
            <a:fillRect/>
          </a:stretch>
        </p:blipFill>
        <p:spPr bwMode="auto">
          <a:xfrm>
            <a:off x="0" y="0"/>
            <a:ext cx="9144000" cy="6858000"/>
          </a:xfrm>
          <a:prstGeom prst="rect">
            <a:avLst/>
          </a:prstGeom>
          <a:noFill/>
          <a:ln w="9525">
            <a:noFill/>
            <a:miter lim="800000"/>
            <a:headEnd/>
            <a:tailEnd/>
          </a:ln>
        </p:spPr>
      </p:pic>
      <p:sp>
        <p:nvSpPr>
          <p:cNvPr id="2" name="Title Placeholder 1"/>
          <p:cNvSpPr>
            <a:spLocks noGrp="1"/>
          </p:cNvSpPr>
          <p:nvPr>
            <p:ph type="title"/>
          </p:nvPr>
        </p:nvSpPr>
        <p:spPr>
          <a:xfrm>
            <a:off x="457200" y="346075"/>
            <a:ext cx="8229600" cy="706438"/>
          </a:xfrm>
          <a:prstGeom prst="rect">
            <a:avLst/>
          </a:prstGeom>
        </p:spPr>
        <p:txBody>
          <a:bodyPr vert="horz" lIns="91440" tIns="45720" rIns="91440" bIns="45720" rtlCol="0" anchor="b">
            <a:noAutofit/>
          </a:bodyPr>
          <a:lstStyle/>
          <a:p>
            <a:r>
              <a:rPr lang="en-US" smtClean="0"/>
              <a:t>Click to edit Master title style</a:t>
            </a:r>
            <a:endParaRPr lang="en-AU" dirty="0"/>
          </a:p>
        </p:txBody>
      </p:sp>
      <p:sp>
        <p:nvSpPr>
          <p:cNvPr id="1028" name="Text Placeholder 2"/>
          <p:cNvSpPr>
            <a:spLocks noGrp="1"/>
          </p:cNvSpPr>
          <p:nvPr>
            <p:ph type="body" idx="1"/>
          </p:nvPr>
        </p:nvSpPr>
        <p:spPr bwMode="auto">
          <a:xfrm>
            <a:off x="457200" y="1125538"/>
            <a:ext cx="8229600" cy="48958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smtClean="0"/>
          </a:p>
        </p:txBody>
      </p:sp>
      <p:sp>
        <p:nvSpPr>
          <p:cNvPr id="1029" name="TextBox 3"/>
          <p:cNvSpPr txBox="1">
            <a:spLocks noChangeArrowheads="1"/>
          </p:cNvSpPr>
          <p:nvPr/>
        </p:nvSpPr>
        <p:spPr bwMode="auto">
          <a:xfrm>
            <a:off x="8459788" y="5876925"/>
            <a:ext cx="50482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defTabSz="914400" fontAlgn="base">
              <a:spcBef>
                <a:spcPct val="0"/>
              </a:spcBef>
              <a:spcAft>
                <a:spcPct val="0"/>
              </a:spcAft>
            </a:pPr>
            <a:fld id="{B7E63398-6B94-48C8-A8B2-865C2D310D65}" type="slidenum">
              <a:rPr lang="en-US" sz="1600">
                <a:solidFill>
                  <a:prstClr val="black"/>
                </a:solidFill>
                <a:latin typeface="Arial" pitchFamily="34" charset="0"/>
                <a:ea typeface="ＭＳ Ｐゴシック" pitchFamily="34" charset="-128"/>
              </a:rPr>
              <a:pPr defTabSz="914400" fontAlgn="base">
                <a:spcBef>
                  <a:spcPct val="0"/>
                </a:spcBef>
                <a:spcAft>
                  <a:spcPct val="0"/>
                </a:spcAft>
              </a:pPr>
              <a:t>‹#›</a:t>
            </a:fld>
            <a:endParaRPr lang="en-US" sz="1600">
              <a:solidFill>
                <a:prstClr val="black"/>
              </a:solidFill>
              <a:latin typeface="Arial" pitchFamily="34" charset="0"/>
              <a:ea typeface="ＭＳ Ｐゴシック" pitchFamily="34" charset="-128"/>
            </a:endParaRPr>
          </a:p>
        </p:txBody>
      </p:sp>
    </p:spTree>
    <p:custDataLst>
      <p:tags r:id="rId15"/>
    </p:custDataLst>
    <p:extLst>
      <p:ext uri="{BB962C8B-B14F-4D97-AF65-F5344CB8AC3E}">
        <p14:creationId xmlns:p14="http://schemas.microsoft.com/office/powerpoint/2010/main" val="3109115250"/>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Lst>
  <p:hf sldNum="0" hdr="0" ftr="0" dt="0"/>
  <p:txStyles>
    <p:titleStyle>
      <a:lvl1pPr algn="l" rtl="0" eaLnBrk="0" fontAlgn="base" hangingPunct="0">
        <a:spcBef>
          <a:spcPct val="0"/>
        </a:spcBef>
        <a:spcAft>
          <a:spcPct val="0"/>
        </a:spcAft>
        <a:defRPr sz="2800" b="1" kern="1200" cap="all">
          <a:solidFill>
            <a:schemeClr val="tx1"/>
          </a:solidFill>
          <a:latin typeface="Verdana" pitchFamily="34" charset="0"/>
          <a:ea typeface="ＭＳ Ｐゴシック" charset="0"/>
          <a:cs typeface="Verdana" pitchFamily="34" charset="0"/>
        </a:defRPr>
      </a:lvl1pPr>
      <a:lvl2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2pPr>
      <a:lvl3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3pPr>
      <a:lvl4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4pPr>
      <a:lvl5pPr algn="l" rtl="0" eaLnBrk="0" fontAlgn="base" hangingPunct="0">
        <a:spcBef>
          <a:spcPct val="0"/>
        </a:spcBef>
        <a:spcAft>
          <a:spcPct val="0"/>
        </a:spcAft>
        <a:defRPr sz="2800" b="1">
          <a:solidFill>
            <a:schemeClr val="tx1"/>
          </a:solidFill>
          <a:latin typeface="Verdana" charset="0"/>
          <a:ea typeface="ＭＳ Ｐゴシック" charset="0"/>
          <a:cs typeface="Verdana" charset="0"/>
        </a:defRPr>
      </a:lvl5pPr>
      <a:lvl6pPr marL="457200" algn="l" rtl="0" fontAlgn="base">
        <a:spcBef>
          <a:spcPct val="0"/>
        </a:spcBef>
        <a:spcAft>
          <a:spcPct val="0"/>
        </a:spcAft>
        <a:defRPr sz="2800" b="1">
          <a:solidFill>
            <a:schemeClr val="tx1"/>
          </a:solidFill>
          <a:latin typeface="Verdana" charset="0"/>
          <a:ea typeface="ＭＳ Ｐゴシック" charset="0"/>
          <a:cs typeface="Verdana" charset="0"/>
        </a:defRPr>
      </a:lvl6pPr>
      <a:lvl7pPr marL="914400" algn="l" rtl="0" fontAlgn="base">
        <a:spcBef>
          <a:spcPct val="0"/>
        </a:spcBef>
        <a:spcAft>
          <a:spcPct val="0"/>
        </a:spcAft>
        <a:defRPr sz="2800" b="1">
          <a:solidFill>
            <a:schemeClr val="tx1"/>
          </a:solidFill>
          <a:latin typeface="Verdana" charset="0"/>
          <a:ea typeface="ＭＳ Ｐゴシック" charset="0"/>
          <a:cs typeface="Verdana" charset="0"/>
        </a:defRPr>
      </a:lvl7pPr>
      <a:lvl8pPr marL="1371600" algn="l" rtl="0" fontAlgn="base">
        <a:spcBef>
          <a:spcPct val="0"/>
        </a:spcBef>
        <a:spcAft>
          <a:spcPct val="0"/>
        </a:spcAft>
        <a:defRPr sz="2800" b="1">
          <a:solidFill>
            <a:schemeClr val="tx1"/>
          </a:solidFill>
          <a:latin typeface="Verdana" charset="0"/>
          <a:ea typeface="ＭＳ Ｐゴシック" charset="0"/>
          <a:cs typeface="Verdana" charset="0"/>
        </a:defRPr>
      </a:lvl8pPr>
      <a:lvl9pPr marL="1828800" algn="l" rtl="0" fontAlgn="base">
        <a:spcBef>
          <a:spcPct val="0"/>
        </a:spcBef>
        <a:spcAft>
          <a:spcPct val="0"/>
        </a:spcAft>
        <a:defRPr sz="2800" b="1">
          <a:solidFill>
            <a:schemeClr val="tx1"/>
          </a:solidFill>
          <a:latin typeface="Verdana" charset="0"/>
          <a:ea typeface="ＭＳ Ｐゴシック" charset="0"/>
          <a:cs typeface="Verdana" charset="0"/>
        </a:defRPr>
      </a:lvl9pPr>
    </p:titleStyle>
    <p:bodyStyle>
      <a:lvl1pPr marL="342900" indent="-3429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ＭＳ Ｐゴシック" charset="0"/>
          <a:cs typeface="Verdana" pitchFamily="34" charset="0"/>
        </a:defRPr>
      </a:lvl1pPr>
      <a:lvl2pPr marL="742950" indent="-28575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2pPr>
      <a:lvl3pPr marL="11430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3pPr>
      <a:lvl4pPr marL="16002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4pPr>
      <a:lvl5pPr marL="2057400" indent="-228600" algn="l" rtl="0" eaLnBrk="0" fontAlgn="base" hangingPunct="0">
        <a:spcBef>
          <a:spcPct val="20000"/>
        </a:spcBef>
        <a:spcAft>
          <a:spcPct val="0"/>
        </a:spcAft>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9.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2.xml"/><Relationship Id="rId1" Type="http://schemas.openxmlformats.org/officeDocument/2006/relationships/tags" Target="../tags/tag2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slideLayout" Target="../slideLayouts/slideLayout2.xml"/><Relationship Id="rId1" Type="http://schemas.openxmlformats.org/officeDocument/2006/relationships/tags" Target="../tags/tag2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1.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ags" Target="../tags/tag33.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5.xml"/><Relationship Id="rId1" Type="http://schemas.openxmlformats.org/officeDocument/2006/relationships/tags" Target="../tags/tag34.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35.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36.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slideLayout" Target="../slideLayouts/slideLayout15.xml"/><Relationship Id="rId1" Type="http://schemas.openxmlformats.org/officeDocument/2006/relationships/tags" Target="../tags/tag3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38.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39.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40.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41.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ags" Target="../tags/tag4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5.xml"/><Relationship Id="rId1" Type="http://schemas.openxmlformats.org/officeDocument/2006/relationships/tags" Target="../tags/tag4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5.xml"/><Relationship Id="rId1" Type="http://schemas.openxmlformats.org/officeDocument/2006/relationships/tags" Target="../tags/tag44.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45.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slideLayout" Target="../slideLayouts/slideLayout15.xml"/><Relationship Id="rId1" Type="http://schemas.openxmlformats.org/officeDocument/2006/relationships/tags" Target="../tags/tag4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47.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48.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49.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50.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tags" Target="../tags/tag51.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5.xml"/><Relationship Id="rId1" Type="http://schemas.openxmlformats.org/officeDocument/2006/relationships/tags" Target="../tags/tag52.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53.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slideLayout" Target="../slideLayouts/slideLayout15.xml"/><Relationship Id="rId1" Type="http://schemas.openxmlformats.org/officeDocument/2006/relationships/tags" Target="../tags/tag5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slideLayout" Target="../slideLayouts/slideLayout15.xml"/><Relationship Id="rId1" Type="http://schemas.openxmlformats.org/officeDocument/2006/relationships/tags" Target="../tags/tag55.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56.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57.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58.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59.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5.xml"/><Relationship Id="rId1" Type="http://schemas.openxmlformats.org/officeDocument/2006/relationships/tags" Target="../tags/tag60.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61.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6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1"/>
          <p:cNvSpPr>
            <a:spLocks noGrp="1"/>
          </p:cNvSpPr>
          <p:nvPr>
            <p:ph type="title"/>
          </p:nvPr>
        </p:nvSpPr>
        <p:spPr bwMode="auto">
          <a:xfrm>
            <a:off x="493221" y="3888480"/>
            <a:ext cx="6120680" cy="1439615"/>
          </a:xfrm>
        </p:spPr>
        <p:txBody>
          <a:bodyPr wrap="square" numCol="1" anchorCtr="0" compatLnSpc="1">
            <a:prstTxWarp prst="textNoShape">
              <a:avLst/>
            </a:prstTxWarp>
          </a:bodyPr>
          <a:lstStyle/>
          <a:p>
            <a:r>
              <a:rPr lang="en-GB" sz="1600" dirty="0"/>
              <a:t>BSBWHS401</a:t>
            </a:r>
            <a:br>
              <a:rPr lang="en-GB" sz="1600" dirty="0"/>
            </a:br>
            <a:r>
              <a:rPr lang="en-AU" sz="1400" dirty="0"/>
              <a:t>Implement and monitor WHS policies, procedures and programs to meet legislative requirements</a:t>
            </a:r>
            <a:r>
              <a:rPr lang="en-AU" sz="1400" kern="0" dirty="0"/>
              <a:t/>
            </a:r>
            <a:br>
              <a:rPr lang="en-AU" sz="1400" kern="0" dirty="0"/>
            </a:br>
            <a:r>
              <a:rPr lang="en-AU" sz="1600" kern="0" dirty="0"/>
              <a:t>Presentation </a:t>
            </a:r>
            <a:r>
              <a:rPr lang="en-AU" sz="1600" kern="0" dirty="0" smtClean="0"/>
              <a:t>1 of 4</a:t>
            </a:r>
            <a:endParaRPr lang="en-AU" sz="1600" cap="none" dirty="0" smtClean="0">
              <a:ea typeface="ＭＳ Ｐゴシック" pitchFamily="34" charset="-128"/>
            </a:endParaRPr>
          </a:p>
        </p:txBody>
      </p:sp>
    </p:spTree>
    <p:custDataLst>
      <p:tags r:id="rId1"/>
    </p:custDataLst>
    <p:extLst>
      <p:ext uri="{BB962C8B-B14F-4D97-AF65-F5344CB8AC3E}">
        <p14:creationId xmlns:p14="http://schemas.microsoft.com/office/powerpoint/2010/main" val="33352848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777240" y="346075"/>
            <a:ext cx="7626096" cy="706438"/>
          </a:xfrm>
        </p:spPr>
        <p:txBody>
          <a:bodyPr>
            <a:normAutofit/>
          </a:bodyPr>
          <a:lstStyle/>
          <a:p>
            <a:r>
              <a:rPr lang="en-AU" dirty="0" smtClean="0">
                <a:ea typeface="Verdana" panose="020B0604030504040204" pitchFamily="34" charset="0"/>
              </a:rPr>
              <a:t>Presentation objectives</a:t>
            </a:r>
          </a:p>
        </p:txBody>
      </p:sp>
      <p:sp>
        <p:nvSpPr>
          <p:cNvPr id="7" name="Content Placeholder 6"/>
          <p:cNvSpPr>
            <a:spLocks noGrp="1"/>
          </p:cNvSpPr>
          <p:nvPr>
            <p:ph idx="1"/>
          </p:nvPr>
        </p:nvSpPr>
        <p:spPr>
          <a:xfrm>
            <a:off x="777240" y="1125538"/>
            <a:ext cx="7470648" cy="4895850"/>
          </a:xfrm>
        </p:spPr>
        <p:txBody>
          <a:bodyPr/>
          <a:lstStyle/>
          <a:p>
            <a:pPr marL="0" indent="0">
              <a:buNone/>
            </a:pPr>
            <a:r>
              <a:rPr lang="en-GB" dirty="0" smtClean="0"/>
              <a:t>At the end of this lesson you will be able to:</a:t>
            </a:r>
          </a:p>
          <a:p>
            <a:r>
              <a:rPr lang="en-US" dirty="0"/>
              <a:t>Accurately explain to the work team relevant provisions of WHS Acts, regulations and codes of practice</a:t>
            </a:r>
            <a:endParaRPr lang="en-AU" dirty="0"/>
          </a:p>
          <a:p>
            <a:r>
              <a:rPr lang="en-US" dirty="0"/>
              <a:t>Provide information about the organisation’s WHS policies, procedures and programs, and ensure it is readily accessible to, and understandable by the work team</a:t>
            </a:r>
            <a:endParaRPr lang="en-AU" dirty="0"/>
          </a:p>
          <a:p>
            <a:r>
              <a:rPr lang="en-US" dirty="0"/>
              <a:t>Regularly provide and clearly explain to the work team information about identified hazards and the outcomes of risk assessment and </a:t>
            </a:r>
            <a:r>
              <a:rPr lang="en-US" dirty="0" smtClean="0"/>
              <a:t>control</a:t>
            </a:r>
          </a:p>
        </p:txBody>
      </p:sp>
    </p:spTree>
    <p:custDataLst>
      <p:tags r:id="rId1"/>
    </p:custDataLst>
    <p:extLst>
      <p:ext uri="{BB962C8B-B14F-4D97-AF65-F5344CB8AC3E}">
        <p14:creationId xmlns:p14="http://schemas.microsoft.com/office/powerpoint/2010/main" val="40805008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WHS Acts, regulations and codes of </a:t>
            </a:r>
            <a:r>
              <a:rPr lang="en-AU" sz="2000" dirty="0" smtClean="0"/>
              <a:t>practice</a:t>
            </a:r>
            <a:endParaRPr lang="en-AU" sz="2000" dirty="0"/>
          </a:p>
        </p:txBody>
      </p:sp>
      <p:sp>
        <p:nvSpPr>
          <p:cNvPr id="3" name="Content Placeholder 2"/>
          <p:cNvSpPr>
            <a:spLocks noGrp="1"/>
          </p:cNvSpPr>
          <p:nvPr>
            <p:ph idx="1"/>
          </p:nvPr>
        </p:nvSpPr>
        <p:spPr>
          <a:xfrm>
            <a:off x="457200" y="1125538"/>
            <a:ext cx="3638062" cy="4895850"/>
          </a:xfrm>
        </p:spPr>
        <p:txBody>
          <a:bodyPr/>
          <a:lstStyle/>
          <a:p>
            <a:pPr marL="0" indent="0">
              <a:buNone/>
            </a:pPr>
            <a:r>
              <a:rPr lang="en-AU" dirty="0" smtClean="0"/>
              <a:t>To </a:t>
            </a:r>
            <a:r>
              <a:rPr lang="en-AU" dirty="0"/>
              <a:t>meet health and safety requirements, strategies to deal with both the physical and psychological interactions between workers and management and between workers and their environment should be developed and implemented</a:t>
            </a:r>
            <a:r>
              <a:rPr lang="en-AU" dirty="0" smtClean="0"/>
              <a:t>.</a:t>
            </a:r>
          </a:p>
          <a:p>
            <a:pPr marL="0" indent="0">
              <a:buNone/>
            </a:pPr>
            <a:r>
              <a:rPr lang="en-AU" dirty="0">
                <a:ea typeface="Times New Roman" panose="02020603050405020304" pitchFamily="18" charset="0"/>
                <a:cs typeface="Times New Roman" panose="02020603050405020304" pitchFamily="18" charset="0"/>
              </a:rPr>
              <a:t>The four hazards of work life and their </a:t>
            </a:r>
            <a:r>
              <a:rPr lang="en-AU" dirty="0" smtClean="0">
                <a:ea typeface="Times New Roman" panose="02020603050405020304" pitchFamily="18" charset="0"/>
                <a:cs typeface="Times New Roman" panose="02020603050405020304" pitchFamily="18" charset="0"/>
              </a:rPr>
              <a:t>impact:</a:t>
            </a:r>
            <a:endParaRPr lang="en-AU" dirty="0">
              <a:ea typeface="Times New Roman" panose="02020603050405020304" pitchFamily="18" charset="0"/>
              <a:cs typeface="Times New Roman" panose="02020603050405020304" pitchFamily="18" charset="0"/>
            </a:endParaRPr>
          </a:p>
          <a:p>
            <a:pPr marL="0" indent="0">
              <a:buNone/>
            </a:pPr>
            <a:endParaRPr lang="en-AU" dirty="0" smtClean="0"/>
          </a:p>
          <a:p>
            <a:pPr marL="0" indent="0">
              <a:buNone/>
            </a:pPr>
            <a:endParaRPr lang="en-AU" dirty="0"/>
          </a:p>
          <a:p>
            <a:endParaRPr lang="en-AU" dirty="0"/>
          </a:p>
        </p:txBody>
      </p:sp>
      <p:graphicFrame>
        <p:nvGraphicFramePr>
          <p:cNvPr id="4" name="Content Placeholder 5"/>
          <p:cNvGraphicFramePr>
            <a:graphicFrameLocks noGrp="1"/>
          </p:cNvGraphicFramePr>
          <p:nvPr>
            <p:extLst>
              <p:ext uri="{D42A27DB-BD31-4B8C-83A1-F6EECF244321}">
                <p14:modId xmlns:p14="http://schemas.microsoft.com/office/powerpoint/2010/main" val="3865407665"/>
              </p:ext>
            </p:extLst>
          </p:nvPr>
        </p:nvGraphicFramePr>
        <p:xfrm>
          <a:off x="2745657" y="1645517"/>
          <a:ext cx="6994071" cy="31783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27918792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WHS Acts, regulations and codes of </a:t>
            </a:r>
            <a:r>
              <a:rPr lang="en-AU" sz="2000" dirty="0" smtClean="0"/>
              <a:t>practice</a:t>
            </a:r>
            <a:endParaRPr lang="en-AU" sz="2000" dirty="0"/>
          </a:p>
        </p:txBody>
      </p:sp>
      <p:sp>
        <p:nvSpPr>
          <p:cNvPr id="3" name="Content Placeholder 2"/>
          <p:cNvSpPr>
            <a:spLocks noGrp="1"/>
          </p:cNvSpPr>
          <p:nvPr>
            <p:ph idx="1"/>
          </p:nvPr>
        </p:nvSpPr>
        <p:spPr/>
        <p:txBody>
          <a:bodyPr>
            <a:normAutofit fontScale="92500" lnSpcReduction="20000"/>
          </a:bodyPr>
          <a:lstStyle/>
          <a:p>
            <a:pPr marL="0" indent="0">
              <a:buNone/>
            </a:pPr>
            <a:r>
              <a:rPr lang="en-AU" dirty="0"/>
              <a:t>The focus of health and safety legislation is:</a:t>
            </a:r>
          </a:p>
          <a:p>
            <a:pPr lvl="0"/>
            <a:r>
              <a:rPr lang="en-AU" dirty="0" smtClean="0"/>
              <a:t>improvement </a:t>
            </a:r>
            <a:r>
              <a:rPr lang="en-AU" dirty="0"/>
              <a:t>of the Australian working environment</a:t>
            </a:r>
          </a:p>
          <a:p>
            <a:pPr lvl="0"/>
            <a:r>
              <a:rPr lang="en-AU" dirty="0" smtClean="0"/>
              <a:t>reduction </a:t>
            </a:r>
            <a:r>
              <a:rPr lang="en-AU" dirty="0"/>
              <a:t>of the incidence of occupational death, trauma and disease, with its unnecessary burden on community members (family and friends) and on the national </a:t>
            </a:r>
            <a:r>
              <a:rPr lang="en-AU" dirty="0" smtClean="0"/>
              <a:t>economy.</a:t>
            </a:r>
            <a:endParaRPr lang="en-AU" dirty="0"/>
          </a:p>
          <a:p>
            <a:pPr marL="0" indent="0">
              <a:buNone/>
            </a:pPr>
            <a:r>
              <a:rPr lang="en-AU" dirty="0"/>
              <a:t>Everyone in the workplace has an obligation to make sure it is as safe as possible. </a:t>
            </a:r>
            <a:r>
              <a:rPr lang="en-AU" dirty="0" smtClean="0"/>
              <a:t>As a staff member you may need to notify your manager of a potential issue and maintain your space safely as per instructions. As an employer your obligations will be more – make sure you know your obligations. </a:t>
            </a:r>
            <a:endParaRPr lang="en-AU" dirty="0"/>
          </a:p>
          <a:p>
            <a:pPr marL="0" indent="0">
              <a:buNone/>
            </a:pPr>
            <a:r>
              <a:rPr lang="en-AU" i="1" dirty="0" smtClean="0"/>
              <a:t>Under </a:t>
            </a:r>
            <a:r>
              <a:rPr lang="en-AU" i="1" dirty="0"/>
              <a:t>work health and safety legislation, employers are referred to as ‘persons conducting a business or undertaking’ (PCBU) and employees are referred to as ‘workers’.</a:t>
            </a:r>
            <a:r>
              <a:rPr lang="en-AU" dirty="0"/>
              <a:t> </a:t>
            </a:r>
          </a:p>
          <a:p>
            <a:pPr marL="0" indent="0">
              <a:buNone/>
            </a:pPr>
            <a:r>
              <a:rPr lang="en-AU" i="1" dirty="0" smtClean="0"/>
              <a:t>A </a:t>
            </a:r>
            <a:r>
              <a:rPr lang="en-AU" i="1" dirty="0"/>
              <a:t>PCBU has the primary duty of care for workplace health and safety. </a:t>
            </a:r>
          </a:p>
          <a:p>
            <a:endParaRPr lang="en-AU" dirty="0"/>
          </a:p>
        </p:txBody>
      </p:sp>
    </p:spTree>
    <p:custDataLst>
      <p:tags r:id="rId1"/>
    </p:custDataLst>
    <p:extLst>
      <p:ext uri="{BB962C8B-B14F-4D97-AF65-F5344CB8AC3E}">
        <p14:creationId xmlns:p14="http://schemas.microsoft.com/office/powerpoint/2010/main" val="9630530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WHS Act and your team</a:t>
            </a:r>
            <a:endParaRPr lang="en-AU" dirty="0"/>
          </a:p>
        </p:txBody>
      </p:sp>
      <p:sp>
        <p:nvSpPr>
          <p:cNvPr id="3" name="Content Placeholder 2"/>
          <p:cNvSpPr>
            <a:spLocks noGrp="1"/>
          </p:cNvSpPr>
          <p:nvPr>
            <p:ph idx="1"/>
          </p:nvPr>
        </p:nvSpPr>
        <p:spPr/>
        <p:txBody>
          <a:bodyPr>
            <a:normAutofit fontScale="85000" lnSpcReduction="10000"/>
          </a:bodyPr>
          <a:lstStyle/>
          <a:p>
            <a:pPr marL="0" indent="0">
              <a:buNone/>
            </a:pPr>
            <a:r>
              <a:rPr lang="en-AU" dirty="0" smtClean="0"/>
              <a:t>As a PCBU one of your obligations is to make sure your team are informed about certain aspects of the WHS Act for example:</a:t>
            </a:r>
          </a:p>
          <a:p>
            <a:pPr lvl="1"/>
            <a:r>
              <a:rPr lang="en-AU" dirty="0"/>
              <a:t>Hazard </a:t>
            </a:r>
            <a:r>
              <a:rPr lang="en-AU" dirty="0" smtClean="0"/>
              <a:t>reduction.</a:t>
            </a:r>
            <a:endParaRPr lang="en-AU" sz="2000" dirty="0"/>
          </a:p>
          <a:p>
            <a:pPr lvl="1"/>
            <a:r>
              <a:rPr lang="en-AU" dirty="0"/>
              <a:t>Risk </a:t>
            </a:r>
            <a:r>
              <a:rPr lang="en-AU" dirty="0" smtClean="0"/>
              <a:t>assessment.</a:t>
            </a:r>
            <a:endParaRPr lang="en-AU" sz="2000" dirty="0"/>
          </a:p>
          <a:p>
            <a:pPr lvl="1"/>
            <a:r>
              <a:rPr lang="en-AU" dirty="0"/>
              <a:t>Emergency and evacuation </a:t>
            </a:r>
            <a:r>
              <a:rPr lang="en-AU" dirty="0" smtClean="0"/>
              <a:t>procedures.</a:t>
            </a:r>
          </a:p>
          <a:p>
            <a:pPr lvl="1"/>
            <a:r>
              <a:rPr lang="en-AU" sz="2000" dirty="0" smtClean="0"/>
              <a:t>First aid.</a:t>
            </a:r>
            <a:endParaRPr lang="en-AU" sz="2000" dirty="0"/>
          </a:p>
          <a:p>
            <a:pPr lvl="1"/>
            <a:r>
              <a:rPr lang="en-AU" dirty="0"/>
              <a:t>Record </a:t>
            </a:r>
            <a:r>
              <a:rPr lang="en-AU" dirty="0" smtClean="0"/>
              <a:t>keeping.</a:t>
            </a:r>
            <a:endParaRPr lang="en-AU" sz="2000" dirty="0"/>
          </a:p>
          <a:p>
            <a:pPr lvl="1"/>
            <a:r>
              <a:rPr lang="en-AU" dirty="0" smtClean="0"/>
              <a:t>Duty </a:t>
            </a:r>
            <a:r>
              <a:rPr lang="en-AU" dirty="0"/>
              <a:t>of care regulations under common </a:t>
            </a:r>
            <a:r>
              <a:rPr lang="en-AU" dirty="0" smtClean="0"/>
              <a:t>law.</a:t>
            </a:r>
          </a:p>
          <a:p>
            <a:pPr lvl="1"/>
            <a:r>
              <a:rPr lang="en-AU" dirty="0" smtClean="0"/>
              <a:t>Who to report incidents or hazards to and how.</a:t>
            </a:r>
          </a:p>
          <a:p>
            <a:pPr lvl="1"/>
            <a:r>
              <a:rPr lang="en-AU" dirty="0" smtClean="0"/>
              <a:t>Expectations and systems to support the team.</a:t>
            </a:r>
          </a:p>
          <a:p>
            <a:pPr marL="0" lvl="1" indent="0">
              <a:buNone/>
            </a:pPr>
            <a:r>
              <a:rPr lang="en-AU" dirty="0" smtClean="0"/>
              <a:t>There may be other areas in your organisation, this information must be shared with the team especially when there are new processes or jobs to be undertaken.</a:t>
            </a:r>
            <a:endParaRPr lang="en-AU" dirty="0"/>
          </a:p>
          <a:p>
            <a:endParaRPr lang="en-AU" dirty="0"/>
          </a:p>
        </p:txBody>
      </p:sp>
    </p:spTree>
    <p:custDataLst>
      <p:tags r:id="rId1"/>
    </p:custDataLst>
    <p:extLst>
      <p:ext uri="{BB962C8B-B14F-4D97-AF65-F5344CB8AC3E}">
        <p14:creationId xmlns:p14="http://schemas.microsoft.com/office/powerpoint/2010/main" val="9611935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WHS Acts, regulations and codes of </a:t>
            </a:r>
            <a:r>
              <a:rPr lang="en-AU" sz="2000" dirty="0" smtClean="0"/>
              <a:t>practice</a:t>
            </a:r>
            <a:endParaRPr lang="en-AU" sz="2000" dirty="0"/>
          </a:p>
        </p:txBody>
      </p:sp>
      <p:sp>
        <p:nvSpPr>
          <p:cNvPr id="3" name="Content Placeholder 2"/>
          <p:cNvSpPr>
            <a:spLocks noGrp="1"/>
          </p:cNvSpPr>
          <p:nvPr>
            <p:ph idx="1"/>
          </p:nvPr>
        </p:nvSpPr>
        <p:spPr/>
        <p:txBody>
          <a:bodyPr/>
          <a:lstStyle/>
          <a:p>
            <a:pPr marL="0" indent="0">
              <a:buNone/>
            </a:pPr>
            <a:r>
              <a:rPr lang="en-AU" b="1" dirty="0"/>
              <a:t>Culpability</a:t>
            </a:r>
            <a:r>
              <a:rPr lang="en-AU" dirty="0"/>
              <a:t> regulates the responsibility and associated penalties for a breach of health and safety legislation and is determined through a judgement of the level of foreseeable risk and negligence in preventing harm.</a:t>
            </a:r>
          </a:p>
          <a:p>
            <a:pPr marL="0" indent="0">
              <a:buNone/>
            </a:pPr>
            <a:r>
              <a:rPr lang="en-AU" dirty="0" smtClean="0"/>
              <a:t>Each </a:t>
            </a:r>
            <a:r>
              <a:rPr lang="en-AU" dirty="0"/>
              <a:t>state/territory has a dedicated organisation </a:t>
            </a:r>
            <a:r>
              <a:rPr lang="en-AU" dirty="0" smtClean="0"/>
              <a:t>which enforces </a:t>
            </a:r>
            <a:r>
              <a:rPr lang="en-AU" dirty="0"/>
              <a:t>and administers health and safety legislation and manages workers’ rehabilitation and compensation legislation.</a:t>
            </a:r>
          </a:p>
          <a:p>
            <a:pPr marL="0" indent="0" algn="ctr">
              <a:buNone/>
            </a:pPr>
            <a:r>
              <a:rPr lang="en-AU" sz="1900" b="1" dirty="0" smtClean="0"/>
              <a:t>The </a:t>
            </a:r>
            <a:r>
              <a:rPr lang="en-AU" sz="1900" b="1" dirty="0"/>
              <a:t>intention of health and safety legislation today is to move toward preventative rather than punitive measures</a:t>
            </a:r>
          </a:p>
          <a:p>
            <a:endParaRPr lang="en-AU" dirty="0"/>
          </a:p>
        </p:txBody>
      </p:sp>
    </p:spTree>
    <p:custDataLst>
      <p:tags r:id="rId1"/>
    </p:custDataLst>
    <p:extLst>
      <p:ext uri="{BB962C8B-B14F-4D97-AF65-F5344CB8AC3E}">
        <p14:creationId xmlns:p14="http://schemas.microsoft.com/office/powerpoint/2010/main" val="37550986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WHS Acts, regulations and codes of </a:t>
            </a:r>
            <a:r>
              <a:rPr lang="en-AU" sz="2000" dirty="0" smtClean="0"/>
              <a:t>practice</a:t>
            </a:r>
            <a:endParaRPr lang="en-AU" sz="2000" dirty="0"/>
          </a:p>
        </p:txBody>
      </p:sp>
      <p:sp>
        <p:nvSpPr>
          <p:cNvPr id="3" name="Content Placeholder 2"/>
          <p:cNvSpPr>
            <a:spLocks noGrp="1"/>
          </p:cNvSpPr>
          <p:nvPr>
            <p:ph idx="1"/>
          </p:nvPr>
        </p:nvSpPr>
        <p:spPr/>
        <p:txBody>
          <a:bodyPr/>
          <a:lstStyle/>
          <a:p>
            <a:r>
              <a:rPr lang="en-AU" b="1" dirty="0"/>
              <a:t>Regulations</a:t>
            </a:r>
            <a:r>
              <a:rPr lang="en-AU" dirty="0"/>
              <a:t> are legal documents made under Acts and specify how legislation is to be </a:t>
            </a:r>
            <a:r>
              <a:rPr lang="en-AU" dirty="0" smtClean="0"/>
              <a:t>implemented</a:t>
            </a:r>
            <a:endParaRPr lang="en-AU" dirty="0"/>
          </a:p>
          <a:p>
            <a:r>
              <a:rPr lang="en-AU" b="1" dirty="0" smtClean="0"/>
              <a:t>Codes </a:t>
            </a:r>
            <a:r>
              <a:rPr lang="en-AU" b="1" dirty="0"/>
              <a:t>of Practice </a:t>
            </a:r>
            <a:r>
              <a:rPr lang="en-AU" dirty="0"/>
              <a:t>provide documented advice on methods of achieving the minimum acceptable levels of safety </a:t>
            </a:r>
            <a:r>
              <a:rPr lang="en-AU" dirty="0" smtClean="0"/>
              <a:t>performance</a:t>
            </a:r>
            <a:endParaRPr lang="en-AU" dirty="0"/>
          </a:p>
          <a:p>
            <a:pPr marL="0" indent="0">
              <a:buNone/>
            </a:pPr>
            <a:endParaRPr lang="en-AU" dirty="0"/>
          </a:p>
          <a:p>
            <a:pPr marL="0" indent="0">
              <a:buNone/>
            </a:pPr>
            <a:r>
              <a:rPr lang="en-AU" i="1" dirty="0"/>
              <a:t>While codes of practice do not have the same legal enforcements as legislation or regulations, they may be used to provide evidence if duty of care or health and safety legislation is breached.</a:t>
            </a:r>
          </a:p>
        </p:txBody>
      </p:sp>
    </p:spTree>
    <p:custDataLst>
      <p:tags r:id="rId1"/>
    </p:custDataLst>
    <p:extLst>
      <p:ext uri="{BB962C8B-B14F-4D97-AF65-F5344CB8AC3E}">
        <p14:creationId xmlns:p14="http://schemas.microsoft.com/office/powerpoint/2010/main" val="14223238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WHS Acts, regulations and codes of </a:t>
            </a:r>
            <a:r>
              <a:rPr lang="en-AU" sz="2000" dirty="0" smtClean="0"/>
              <a:t>practice</a:t>
            </a:r>
            <a:endParaRPr lang="en-AU" sz="2000" dirty="0"/>
          </a:p>
        </p:txBody>
      </p:sp>
      <p:sp>
        <p:nvSpPr>
          <p:cNvPr id="3" name="Content Placeholder 2"/>
          <p:cNvSpPr>
            <a:spLocks noGrp="1"/>
          </p:cNvSpPr>
          <p:nvPr>
            <p:ph idx="1"/>
          </p:nvPr>
        </p:nvSpPr>
        <p:spPr/>
        <p:txBody>
          <a:bodyPr>
            <a:normAutofit/>
          </a:bodyPr>
          <a:lstStyle/>
          <a:p>
            <a:pPr marL="0" indent="0">
              <a:buNone/>
            </a:pPr>
            <a:r>
              <a:rPr lang="en-AU" dirty="0"/>
              <a:t>Duty of care places into a legal form a moral duty to:</a:t>
            </a:r>
          </a:p>
          <a:p>
            <a:pPr marL="0" indent="0">
              <a:buNone/>
            </a:pPr>
            <a:endParaRPr lang="en-AU" dirty="0"/>
          </a:p>
          <a:p>
            <a:pPr marL="0" indent="0">
              <a:buNone/>
            </a:pPr>
            <a:endParaRPr lang="en-AU" dirty="0"/>
          </a:p>
          <a:p>
            <a:pPr marL="0" indent="0">
              <a:buNone/>
            </a:pPr>
            <a:r>
              <a:rPr lang="en-AU" b="1" dirty="0" smtClean="0"/>
              <a:t>Under </a:t>
            </a:r>
            <a:r>
              <a:rPr lang="en-AU" b="1" dirty="0"/>
              <a:t>their duty of care requirements, PCBUs must </a:t>
            </a:r>
            <a:r>
              <a:rPr lang="en-AU" b="1" dirty="0" smtClean="0"/>
              <a:t>ensure </a:t>
            </a:r>
            <a:r>
              <a:rPr lang="en-AU" dirty="0" smtClean="0"/>
              <a:t>safe property, plant, equipment, materials and substances, systems of work and people.</a:t>
            </a:r>
          </a:p>
          <a:p>
            <a:pPr marL="0" indent="0">
              <a:buNone/>
            </a:pPr>
            <a:r>
              <a:rPr lang="en-AU" dirty="0" smtClean="0"/>
              <a:t>When explaining the process of safe workplaces to your team follow these steps, </a:t>
            </a:r>
            <a:r>
              <a:rPr lang="en-AU" smtClean="0"/>
              <a:t>or similar:</a:t>
            </a:r>
            <a:r>
              <a:rPr lang="en-AU" dirty="0" smtClean="0"/>
              <a:t/>
            </a:r>
            <a:br>
              <a:rPr lang="en-AU" dirty="0" smtClean="0"/>
            </a:br>
            <a:endParaRPr lang="en-AU" dirty="0"/>
          </a:p>
          <a:p>
            <a:endParaRPr lang="en-AU" dirty="0"/>
          </a:p>
        </p:txBody>
      </p:sp>
      <p:sp>
        <p:nvSpPr>
          <p:cNvPr id="4" name="TextBox 2"/>
          <p:cNvSpPr txBox="1"/>
          <p:nvPr/>
        </p:nvSpPr>
        <p:spPr>
          <a:xfrm>
            <a:off x="1049383" y="1962835"/>
            <a:ext cx="2634342" cy="523220"/>
          </a:xfrm>
          <a:prstGeom prst="rect">
            <a:avLst/>
          </a:prstGeom>
          <a:solidFill>
            <a:schemeClr val="tx2"/>
          </a:solid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AU" sz="1400" dirty="0" smtClean="0">
                <a:solidFill>
                  <a:schemeClr val="bg1"/>
                </a:solidFill>
                <a:latin typeface="Verdana" panose="020B0604030504040204" pitchFamily="34" charset="0"/>
                <a:ea typeface="Verdana" panose="020B0604030504040204" pitchFamily="34" charset="0"/>
                <a:cs typeface="Verdana" panose="020B0604030504040204" pitchFamily="34" charset="0"/>
              </a:rPr>
              <a:t>Anticipate possible causes of injury and illness</a:t>
            </a:r>
            <a:endParaRPr lang="en-AU" sz="140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5" name="TextBox 4"/>
          <p:cNvSpPr txBox="1"/>
          <p:nvPr/>
        </p:nvSpPr>
        <p:spPr>
          <a:xfrm>
            <a:off x="4728754" y="1685835"/>
            <a:ext cx="3375718" cy="954107"/>
          </a:xfrm>
          <a:prstGeom prst="rect">
            <a:avLst/>
          </a:prstGeom>
          <a:solidFill>
            <a:schemeClr val="tx2"/>
          </a:solid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r>
              <a:rPr lang="en-AU" sz="1400" dirty="0">
                <a:solidFill>
                  <a:schemeClr val="bg1"/>
                </a:solidFill>
                <a:latin typeface="Verdana" panose="020B0604030504040204" pitchFamily="34" charset="0"/>
                <a:ea typeface="Verdana" panose="020B0604030504040204" pitchFamily="34" charset="0"/>
                <a:cs typeface="Verdana" panose="020B0604030504040204" pitchFamily="34" charset="0"/>
              </a:rPr>
              <a:t>Undertake prompt actions to remove or minimise causes of harm, so far as is reasonably practicable</a:t>
            </a:r>
          </a:p>
        </p:txBody>
      </p:sp>
      <p:sp>
        <p:nvSpPr>
          <p:cNvPr id="6" name="Plus 5"/>
          <p:cNvSpPr/>
          <p:nvPr/>
        </p:nvSpPr>
        <p:spPr>
          <a:xfrm>
            <a:off x="3917768" y="2005318"/>
            <a:ext cx="576943" cy="561361"/>
          </a:xfrm>
          <a:prstGeom prst="mathPlus">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AU"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7" name="Diagram 6"/>
          <p:cNvGraphicFramePr/>
          <p:nvPr>
            <p:extLst>
              <p:ext uri="{D42A27DB-BD31-4B8C-83A1-F6EECF244321}">
                <p14:modId xmlns:p14="http://schemas.microsoft.com/office/powerpoint/2010/main" val="1642405503"/>
              </p:ext>
            </p:extLst>
          </p:nvPr>
        </p:nvGraphicFramePr>
        <p:xfrm>
          <a:off x="594932" y="4356217"/>
          <a:ext cx="8267643" cy="16844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10694624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WHS Acts, regulations and codes of </a:t>
            </a:r>
            <a:r>
              <a:rPr lang="en-AU" sz="2000" dirty="0" smtClean="0"/>
              <a:t>practice</a:t>
            </a:r>
            <a:endParaRPr lang="en-AU" sz="2000" dirty="0"/>
          </a:p>
        </p:txBody>
      </p:sp>
      <p:sp>
        <p:nvSpPr>
          <p:cNvPr id="3" name="Content Placeholder 2"/>
          <p:cNvSpPr>
            <a:spLocks noGrp="1"/>
          </p:cNvSpPr>
          <p:nvPr>
            <p:ph idx="1"/>
          </p:nvPr>
        </p:nvSpPr>
        <p:spPr/>
        <p:txBody>
          <a:bodyPr/>
          <a:lstStyle/>
          <a:p>
            <a:pPr marL="0" indent="0">
              <a:buNone/>
            </a:pPr>
            <a:r>
              <a:rPr lang="en-AU" dirty="0"/>
              <a:t>Duty of care also applies to workers' rights to work in an equitable workplace with an environment that is according to reasonable assessment free of stress, discrimination and harassment</a:t>
            </a:r>
            <a:r>
              <a:rPr lang="en-AU" dirty="0" smtClean="0"/>
              <a:t>.</a:t>
            </a:r>
            <a:endParaRPr lang="en-AU" dirty="0"/>
          </a:p>
          <a:p>
            <a:pPr marL="0" indent="0">
              <a:buNone/>
            </a:pPr>
            <a:r>
              <a:rPr lang="en-AU" dirty="0"/>
              <a:t>Duty of care is not only restricted to activities within organisational boundaries but encompasses externally to:</a:t>
            </a:r>
          </a:p>
          <a:p>
            <a:pPr lvl="0"/>
            <a:r>
              <a:rPr lang="en-AU" dirty="0" smtClean="0"/>
              <a:t>waste </a:t>
            </a:r>
            <a:r>
              <a:rPr lang="en-AU" dirty="0"/>
              <a:t>and waste disposal</a:t>
            </a:r>
          </a:p>
          <a:p>
            <a:pPr lvl="0"/>
            <a:r>
              <a:rPr lang="en-AU" dirty="0" smtClean="0"/>
              <a:t>environmental </a:t>
            </a:r>
            <a:r>
              <a:rPr lang="en-AU" dirty="0"/>
              <a:t>impact</a:t>
            </a:r>
          </a:p>
          <a:p>
            <a:pPr lvl="0"/>
            <a:r>
              <a:rPr lang="en-AU" dirty="0" smtClean="0"/>
              <a:t>community impact.</a:t>
            </a:r>
            <a:endParaRPr lang="en-AU" dirty="0"/>
          </a:p>
          <a:p>
            <a:pPr marL="0" indent="0">
              <a:buNone/>
            </a:pPr>
            <a:endParaRPr lang="en-AU" dirty="0"/>
          </a:p>
        </p:txBody>
      </p:sp>
    </p:spTree>
    <p:custDataLst>
      <p:tags r:id="rId1"/>
    </p:custDataLst>
    <p:extLst>
      <p:ext uri="{BB962C8B-B14F-4D97-AF65-F5344CB8AC3E}">
        <p14:creationId xmlns:p14="http://schemas.microsoft.com/office/powerpoint/2010/main" val="33349326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Organisational WHS policies and </a:t>
            </a:r>
            <a:r>
              <a:rPr lang="en-AU" sz="2000" dirty="0" smtClean="0"/>
              <a:t>procedures</a:t>
            </a:r>
            <a:endParaRPr lang="en-AU" sz="2000" dirty="0"/>
          </a:p>
        </p:txBody>
      </p:sp>
      <p:sp>
        <p:nvSpPr>
          <p:cNvPr id="3" name="Content Placeholder 2"/>
          <p:cNvSpPr>
            <a:spLocks noGrp="1"/>
          </p:cNvSpPr>
          <p:nvPr>
            <p:ph idx="1"/>
          </p:nvPr>
        </p:nvSpPr>
        <p:spPr/>
        <p:txBody>
          <a:bodyPr>
            <a:normAutofit fontScale="92500"/>
          </a:bodyPr>
          <a:lstStyle/>
          <a:p>
            <a:pPr marL="0" indent="0">
              <a:buNone/>
            </a:pPr>
            <a:r>
              <a:rPr lang="en-AU" dirty="0"/>
              <a:t>Health and safety programs:</a:t>
            </a:r>
          </a:p>
          <a:p>
            <a:r>
              <a:rPr lang="en-AU" dirty="0"/>
              <a:t>Reduce organisational </a:t>
            </a:r>
            <a:r>
              <a:rPr lang="en-AU" dirty="0" smtClean="0"/>
              <a:t>costs. </a:t>
            </a:r>
            <a:endParaRPr lang="en-AU" dirty="0"/>
          </a:p>
          <a:p>
            <a:r>
              <a:rPr lang="en-AU" dirty="0"/>
              <a:t>Increase </a:t>
            </a:r>
            <a:r>
              <a:rPr lang="en-AU" dirty="0" smtClean="0"/>
              <a:t>productivity.</a:t>
            </a:r>
            <a:endParaRPr lang="en-AU" dirty="0"/>
          </a:p>
          <a:p>
            <a:r>
              <a:rPr lang="en-AU" dirty="0"/>
              <a:t>Are an integral part of successful and effective </a:t>
            </a:r>
            <a:r>
              <a:rPr lang="en-AU" dirty="0" smtClean="0"/>
              <a:t>management.</a:t>
            </a:r>
            <a:endParaRPr lang="en-AU" dirty="0"/>
          </a:p>
          <a:p>
            <a:pPr marL="0" indent="0">
              <a:buNone/>
            </a:pPr>
            <a:r>
              <a:rPr lang="en-AU" sz="1650" i="1" dirty="0" smtClean="0"/>
              <a:t>When </a:t>
            </a:r>
            <a:r>
              <a:rPr lang="en-AU" sz="1650" i="1" dirty="0"/>
              <a:t>developing a health and safety program consideration must be given to the type of organisation, type of occupation and individual needs.</a:t>
            </a:r>
          </a:p>
          <a:p>
            <a:pPr marL="0" indent="0">
              <a:buNone/>
            </a:pPr>
            <a:r>
              <a:rPr lang="en-AU" dirty="0" smtClean="0"/>
              <a:t>Workers who believe </a:t>
            </a:r>
            <a:r>
              <a:rPr lang="en-AU" dirty="0"/>
              <a:t>their work environment is safe and their organisation cares sufficiently about their welfare to implement compliant health and safety policies will be efficient and </a:t>
            </a:r>
            <a:r>
              <a:rPr lang="en-AU" dirty="0" smtClean="0"/>
              <a:t>effective. </a:t>
            </a:r>
          </a:p>
          <a:p>
            <a:pPr marL="0" indent="0">
              <a:buNone/>
            </a:pPr>
            <a:r>
              <a:rPr lang="en-AU" dirty="0" smtClean="0"/>
              <a:t>Organisations have many policies and procedures, many of them directed at areas of WHS. These are essential in maintaining a safe environment and demonstrating the importance of this to the staff of the organisation. </a:t>
            </a:r>
            <a:endParaRPr lang="en-AU" dirty="0"/>
          </a:p>
        </p:txBody>
      </p:sp>
    </p:spTree>
    <p:custDataLst>
      <p:tags r:id="rId1"/>
    </p:custDataLst>
    <p:extLst>
      <p:ext uri="{BB962C8B-B14F-4D97-AF65-F5344CB8AC3E}">
        <p14:creationId xmlns:p14="http://schemas.microsoft.com/office/powerpoint/2010/main" val="19908836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Polices and procedures</a:t>
            </a:r>
            <a:endParaRPr lang="en-AU" dirty="0"/>
          </a:p>
        </p:txBody>
      </p:sp>
      <p:sp>
        <p:nvSpPr>
          <p:cNvPr id="3" name="Content Placeholder 2"/>
          <p:cNvSpPr>
            <a:spLocks noGrp="1"/>
          </p:cNvSpPr>
          <p:nvPr>
            <p:ph idx="1"/>
          </p:nvPr>
        </p:nvSpPr>
        <p:spPr/>
        <p:txBody>
          <a:bodyPr>
            <a:normAutofit fontScale="85000" lnSpcReduction="10000"/>
          </a:bodyPr>
          <a:lstStyle/>
          <a:p>
            <a:pPr marL="0" indent="0">
              <a:buNone/>
            </a:pPr>
            <a:r>
              <a:rPr lang="en-AU" dirty="0" smtClean="0"/>
              <a:t>Organisations have a variety of different polices and procedures for many different reasons, all provide ‘rules’ and instruction in acceptable (an unacceptable behaviour in the workplace). Safety is a large part of the policy of a business.</a:t>
            </a:r>
          </a:p>
          <a:p>
            <a:pPr marL="0" indent="0">
              <a:buNone/>
            </a:pPr>
            <a:r>
              <a:rPr lang="en-AU" dirty="0" smtClean="0"/>
              <a:t>Example polices/procedures designed to maintain health and safety in the workplace can include, but are not limited to:</a:t>
            </a:r>
          </a:p>
          <a:p>
            <a:pPr lvl="1"/>
            <a:r>
              <a:rPr lang="en-AU" dirty="0" smtClean="0"/>
              <a:t>alcohol and drug use at work, including smoking </a:t>
            </a:r>
            <a:endParaRPr lang="en-AU" sz="2000" dirty="0" smtClean="0"/>
          </a:p>
          <a:p>
            <a:pPr lvl="1"/>
            <a:r>
              <a:rPr lang="en-AU" dirty="0" smtClean="0"/>
              <a:t>incident reporting</a:t>
            </a:r>
            <a:endParaRPr lang="en-AU" sz="2000" dirty="0" smtClean="0"/>
          </a:p>
          <a:p>
            <a:pPr lvl="1"/>
            <a:r>
              <a:rPr lang="en-AU" dirty="0" smtClean="0"/>
              <a:t>maintenance and operation of equipment, including vehicles and driving skills and training</a:t>
            </a:r>
            <a:endParaRPr lang="en-AU" sz="2000" dirty="0" smtClean="0"/>
          </a:p>
          <a:p>
            <a:pPr lvl="1"/>
            <a:r>
              <a:rPr lang="en-AU" dirty="0" smtClean="0"/>
              <a:t>employee WHS training plans and programs</a:t>
            </a:r>
            <a:endParaRPr lang="en-AU" sz="2000" dirty="0"/>
          </a:p>
          <a:p>
            <a:pPr lvl="1"/>
            <a:r>
              <a:rPr lang="en-AU" dirty="0" smtClean="0"/>
              <a:t>disposal </a:t>
            </a:r>
            <a:r>
              <a:rPr lang="en-AU" dirty="0"/>
              <a:t>of hazardous </a:t>
            </a:r>
            <a:r>
              <a:rPr lang="en-AU" dirty="0" smtClean="0"/>
              <a:t>chemicals</a:t>
            </a:r>
          </a:p>
          <a:p>
            <a:pPr lvl="1"/>
            <a:r>
              <a:rPr lang="en-AU" sz="1900" dirty="0" smtClean="0"/>
              <a:t>notification of incidence. </a:t>
            </a:r>
            <a:endParaRPr lang="en-AU" sz="1900" dirty="0"/>
          </a:p>
          <a:p>
            <a:pPr marL="0" indent="0">
              <a:buNone/>
            </a:pPr>
            <a:r>
              <a:rPr lang="en-AU" dirty="0" smtClean="0"/>
              <a:t> </a:t>
            </a:r>
            <a:endParaRPr lang="en-AU" dirty="0"/>
          </a:p>
        </p:txBody>
      </p:sp>
    </p:spTree>
    <p:custDataLst>
      <p:tags r:id="rId1"/>
    </p:custDataLst>
    <p:extLst>
      <p:ext uri="{BB962C8B-B14F-4D97-AF65-F5344CB8AC3E}">
        <p14:creationId xmlns:p14="http://schemas.microsoft.com/office/powerpoint/2010/main" val="10730329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Polices and procedures</a:t>
            </a:r>
          </a:p>
        </p:txBody>
      </p:sp>
      <p:sp>
        <p:nvSpPr>
          <p:cNvPr id="3" name="Content Placeholder 2"/>
          <p:cNvSpPr>
            <a:spLocks noGrp="1"/>
          </p:cNvSpPr>
          <p:nvPr>
            <p:ph idx="1"/>
          </p:nvPr>
        </p:nvSpPr>
        <p:spPr/>
        <p:txBody>
          <a:bodyPr/>
          <a:lstStyle/>
          <a:p>
            <a:pPr marL="0" indent="0">
              <a:buNone/>
            </a:pPr>
            <a:r>
              <a:rPr lang="en-AU" dirty="0" smtClean="0"/>
              <a:t>Policies and procedures are living documents which need to be accessible to all staff. </a:t>
            </a:r>
          </a:p>
          <a:p>
            <a:pPr marL="0" indent="0">
              <a:buNone/>
            </a:pPr>
            <a:r>
              <a:rPr lang="en-AU" dirty="0" smtClean="0"/>
              <a:t>Many organisations have an electronic system for accessing manuals. </a:t>
            </a:r>
          </a:p>
          <a:p>
            <a:pPr marL="0" indent="0">
              <a:buNone/>
            </a:pPr>
            <a:r>
              <a:rPr lang="en-AU" dirty="0" smtClean="0"/>
              <a:t>Other organisations need physical information and instruction to be available for staff. In these cases policies and procedures are best stored in clearly labelled folders in a relevant location i.e. the staff room or office. </a:t>
            </a:r>
          </a:p>
          <a:p>
            <a:pPr marL="0" indent="0">
              <a:buNone/>
            </a:pPr>
            <a:r>
              <a:rPr lang="en-AU" dirty="0" smtClean="0"/>
              <a:t>Forms and instructions need to be handy for all staff regardless of their role. </a:t>
            </a:r>
            <a:endParaRPr lang="en-AU" dirty="0"/>
          </a:p>
        </p:txBody>
      </p:sp>
    </p:spTree>
    <p:custDataLst>
      <p:tags r:id="rId1"/>
    </p:custDataLst>
    <p:extLst>
      <p:ext uri="{BB962C8B-B14F-4D97-AF65-F5344CB8AC3E}">
        <p14:creationId xmlns:p14="http://schemas.microsoft.com/office/powerpoint/2010/main" val="30047284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Organisational WHS policies and </a:t>
            </a:r>
            <a:r>
              <a:rPr lang="en-AU" sz="2000" dirty="0" smtClean="0"/>
              <a:t>procedures</a:t>
            </a:r>
            <a:endParaRPr lang="en-AU" sz="2000" dirty="0"/>
          </a:p>
        </p:txBody>
      </p:sp>
      <p:sp>
        <p:nvSpPr>
          <p:cNvPr id="3" name="Content Placeholder 2"/>
          <p:cNvSpPr>
            <a:spLocks noGrp="1"/>
          </p:cNvSpPr>
          <p:nvPr>
            <p:ph idx="1"/>
          </p:nvPr>
        </p:nvSpPr>
        <p:spPr/>
        <p:txBody>
          <a:bodyPr>
            <a:normAutofit fontScale="92500" lnSpcReduction="10000"/>
          </a:bodyPr>
          <a:lstStyle/>
          <a:p>
            <a:pPr marL="0" indent="0">
              <a:buNone/>
            </a:pPr>
            <a:r>
              <a:rPr lang="en-AU" dirty="0"/>
              <a:t>The PCBU is responsible for regularly communicating identified hazards and the outcomes of risk assessment and control to workers through:</a:t>
            </a:r>
          </a:p>
          <a:p>
            <a:r>
              <a:rPr lang="en-AU" dirty="0"/>
              <a:t>Emails</a:t>
            </a:r>
          </a:p>
          <a:p>
            <a:pPr lvl="0"/>
            <a:r>
              <a:rPr lang="en-AU" dirty="0"/>
              <a:t>Team meetings</a:t>
            </a:r>
          </a:p>
          <a:p>
            <a:pPr lvl="0"/>
            <a:r>
              <a:rPr lang="en-AU" dirty="0"/>
              <a:t>Informal discussions with workers</a:t>
            </a:r>
          </a:p>
          <a:p>
            <a:pPr lvl="0"/>
            <a:r>
              <a:rPr lang="en-AU" dirty="0"/>
              <a:t>Posters</a:t>
            </a:r>
          </a:p>
          <a:p>
            <a:pPr lvl="0"/>
            <a:r>
              <a:rPr lang="en-AU" dirty="0"/>
              <a:t>Signage at hazard site</a:t>
            </a:r>
          </a:p>
          <a:p>
            <a:pPr lvl="0"/>
            <a:r>
              <a:rPr lang="en-AU" dirty="0"/>
              <a:t>Intranet sites</a:t>
            </a:r>
          </a:p>
          <a:p>
            <a:pPr lvl="0"/>
            <a:r>
              <a:rPr lang="en-AU" dirty="0"/>
              <a:t>Risk registers</a:t>
            </a:r>
          </a:p>
          <a:p>
            <a:pPr lvl="0"/>
            <a:r>
              <a:rPr lang="en-AU" dirty="0"/>
              <a:t>Presentations</a:t>
            </a:r>
          </a:p>
          <a:p>
            <a:pPr lvl="0"/>
            <a:r>
              <a:rPr lang="en-AU" dirty="0"/>
              <a:t>Minutes of health and safety committee meetings</a:t>
            </a:r>
          </a:p>
          <a:p>
            <a:endParaRPr lang="en-AU" dirty="0"/>
          </a:p>
        </p:txBody>
      </p:sp>
    </p:spTree>
    <p:custDataLst>
      <p:tags r:id="rId1"/>
    </p:custDataLst>
    <p:extLst>
      <p:ext uri="{BB962C8B-B14F-4D97-AF65-F5344CB8AC3E}">
        <p14:creationId xmlns:p14="http://schemas.microsoft.com/office/powerpoint/2010/main" val="2555698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Presentation summary </a:t>
            </a:r>
            <a:endParaRPr lang="en-AU" dirty="0"/>
          </a:p>
        </p:txBody>
      </p:sp>
      <p:sp>
        <p:nvSpPr>
          <p:cNvPr id="3" name="Content Placeholder 2"/>
          <p:cNvSpPr>
            <a:spLocks noGrp="1"/>
          </p:cNvSpPr>
          <p:nvPr>
            <p:ph idx="1"/>
          </p:nvPr>
        </p:nvSpPr>
        <p:spPr/>
        <p:txBody>
          <a:bodyPr/>
          <a:lstStyle/>
          <a:p>
            <a:pPr marL="0" indent="0">
              <a:buNone/>
            </a:pPr>
            <a:r>
              <a:rPr lang="en-AU" dirty="0" smtClean="0"/>
              <a:t>Now you have completed this presentation you should be able to:</a:t>
            </a:r>
          </a:p>
          <a:p>
            <a:r>
              <a:rPr lang="en-US" dirty="0"/>
              <a:t>Accurately explain to the work team relevant provisions of WHS Acts, regulations and codes of practice</a:t>
            </a:r>
            <a:endParaRPr lang="en-AU" dirty="0"/>
          </a:p>
          <a:p>
            <a:r>
              <a:rPr lang="en-US" dirty="0"/>
              <a:t>Provide information about the organisation’s WHS policies, procedures and programs, and ensure it is readily accessible to, and understandable by the work team</a:t>
            </a:r>
            <a:endParaRPr lang="en-AU" dirty="0"/>
          </a:p>
          <a:p>
            <a:r>
              <a:rPr lang="en-US" dirty="0"/>
              <a:t>Regularly provide and clearly explain to the work team information about identified hazards and the outcomes of risk assessment and control</a:t>
            </a:r>
            <a:endParaRPr lang="en-AU" dirty="0"/>
          </a:p>
        </p:txBody>
      </p:sp>
    </p:spTree>
    <p:custDataLst>
      <p:tags r:id="rId1"/>
    </p:custDataLst>
    <p:extLst>
      <p:ext uri="{BB962C8B-B14F-4D97-AF65-F5344CB8AC3E}">
        <p14:creationId xmlns:p14="http://schemas.microsoft.com/office/powerpoint/2010/main" val="38862418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1"/>
          <p:cNvSpPr>
            <a:spLocks noGrp="1"/>
          </p:cNvSpPr>
          <p:nvPr>
            <p:ph type="title"/>
          </p:nvPr>
        </p:nvSpPr>
        <p:spPr bwMode="auto">
          <a:xfrm>
            <a:off x="493221" y="3826992"/>
            <a:ext cx="6120680" cy="1439615"/>
          </a:xfrm>
        </p:spPr>
        <p:txBody>
          <a:bodyPr wrap="square" numCol="1" anchorCtr="0" compatLnSpc="1">
            <a:prstTxWarp prst="textNoShape">
              <a:avLst/>
            </a:prstTxWarp>
          </a:bodyPr>
          <a:lstStyle/>
          <a:p>
            <a:r>
              <a:rPr lang="en-GB" sz="1800" dirty="0" smtClean="0"/>
              <a:t>BSBWHS401</a:t>
            </a:r>
            <a:br>
              <a:rPr lang="en-GB" sz="1800" dirty="0" smtClean="0"/>
            </a:br>
            <a:r>
              <a:rPr lang="en-AU" sz="1400" dirty="0"/>
              <a:t>Implement and monitor WHS policies, procedures and programs to meet legislative requirements</a:t>
            </a:r>
            <a:r>
              <a:rPr lang="en-AU" sz="1800" kern="0" dirty="0" smtClean="0"/>
              <a:t/>
            </a:r>
            <a:br>
              <a:rPr lang="en-AU" sz="1800" kern="0" dirty="0" smtClean="0"/>
            </a:br>
            <a:r>
              <a:rPr lang="en-AU" sz="1800" kern="0" dirty="0" smtClean="0"/>
              <a:t>Presentation </a:t>
            </a:r>
            <a:r>
              <a:rPr lang="en-AU" sz="1800" kern="0" dirty="0" smtClean="0"/>
              <a:t>2 of 4</a:t>
            </a:r>
            <a:endParaRPr lang="en-AU" sz="1800" cap="none" dirty="0" smtClean="0">
              <a:ea typeface="ＭＳ Ｐゴシック" pitchFamily="34" charset="-128"/>
            </a:endParaRPr>
          </a:p>
        </p:txBody>
      </p:sp>
    </p:spTree>
    <p:custDataLst>
      <p:tags r:id="rId1"/>
    </p:custDataLst>
    <p:extLst>
      <p:ext uri="{BB962C8B-B14F-4D97-AF65-F5344CB8AC3E}">
        <p14:creationId xmlns:p14="http://schemas.microsoft.com/office/powerpoint/2010/main" val="22673516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777240" y="346075"/>
            <a:ext cx="7626096" cy="706438"/>
          </a:xfrm>
        </p:spPr>
        <p:txBody>
          <a:bodyPr>
            <a:normAutofit/>
          </a:bodyPr>
          <a:lstStyle/>
          <a:p>
            <a:r>
              <a:rPr lang="en-AU" dirty="0" smtClean="0">
                <a:ea typeface="Verdana" panose="020B0604030504040204" pitchFamily="34" charset="0"/>
              </a:rPr>
              <a:t>Presentation objectives</a:t>
            </a:r>
          </a:p>
        </p:txBody>
      </p:sp>
      <p:sp>
        <p:nvSpPr>
          <p:cNvPr id="7" name="Content Placeholder 6"/>
          <p:cNvSpPr>
            <a:spLocks noGrp="1"/>
          </p:cNvSpPr>
          <p:nvPr>
            <p:ph idx="1"/>
          </p:nvPr>
        </p:nvSpPr>
        <p:spPr>
          <a:xfrm>
            <a:off x="777240" y="1125538"/>
            <a:ext cx="7470648" cy="4895850"/>
          </a:xfrm>
        </p:spPr>
        <p:txBody>
          <a:bodyPr/>
          <a:lstStyle/>
          <a:p>
            <a:pPr marL="0" indent="0">
              <a:buNone/>
            </a:pPr>
            <a:r>
              <a:rPr lang="en-GB" dirty="0" smtClean="0"/>
              <a:t>At the end of this lesson you will be able to:</a:t>
            </a:r>
          </a:p>
          <a:p>
            <a:r>
              <a:rPr lang="en-AU" dirty="0"/>
              <a:t>Communicate to workplace parties the importance of effective consultation mechanisms in managing health and safety risks in the workplace</a:t>
            </a:r>
          </a:p>
          <a:p>
            <a:r>
              <a:rPr lang="en-AU" dirty="0"/>
              <a:t>Apply consultation procedures to facilitate participation of the work team in managing work area hazards</a:t>
            </a:r>
          </a:p>
          <a:p>
            <a:r>
              <a:rPr lang="en-AU" dirty="0"/>
              <a:t>Promptly deal with issues raised through consultation, according to organisational consultation procedures and WHS legislative and regulatory requirements</a:t>
            </a:r>
          </a:p>
          <a:p>
            <a:r>
              <a:rPr lang="en-AU" dirty="0"/>
              <a:t>Promptly record and communicate to the work team the outcomes of consultation over WHS issues</a:t>
            </a:r>
            <a:endParaRPr lang="en-GB" dirty="0"/>
          </a:p>
        </p:txBody>
      </p:sp>
    </p:spTree>
    <p:custDataLst>
      <p:tags r:id="rId1"/>
    </p:custDataLst>
    <p:extLst>
      <p:ext uri="{BB962C8B-B14F-4D97-AF65-F5344CB8AC3E}">
        <p14:creationId xmlns:p14="http://schemas.microsoft.com/office/powerpoint/2010/main" val="36321235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a:t>WHS communication and </a:t>
            </a:r>
            <a:r>
              <a:rPr lang="en-AU" sz="2400" dirty="0" smtClean="0"/>
              <a:t>consultation</a:t>
            </a:r>
            <a:endParaRPr lang="en-AU" sz="2400" dirty="0"/>
          </a:p>
        </p:txBody>
      </p:sp>
      <p:sp>
        <p:nvSpPr>
          <p:cNvPr id="3" name="Content Placeholder 2"/>
          <p:cNvSpPr>
            <a:spLocks noGrp="1"/>
          </p:cNvSpPr>
          <p:nvPr>
            <p:ph idx="1"/>
          </p:nvPr>
        </p:nvSpPr>
        <p:spPr/>
        <p:txBody>
          <a:bodyPr/>
          <a:lstStyle/>
          <a:p>
            <a:pPr marL="0" indent="0">
              <a:buNone/>
            </a:pPr>
            <a:r>
              <a:rPr lang="en-AU" b="1" dirty="0"/>
              <a:t>Consultation</a:t>
            </a:r>
            <a:r>
              <a:rPr lang="en-AU" dirty="0"/>
              <a:t> is the fundamental element of a positive approach to health and safety in the workplace.</a:t>
            </a:r>
          </a:p>
          <a:p>
            <a:pPr marL="0" indent="0">
              <a:buNone/>
            </a:pPr>
            <a:r>
              <a:rPr lang="en-AU" dirty="0" smtClean="0"/>
              <a:t>Consultation </a:t>
            </a:r>
            <a:r>
              <a:rPr lang="en-AU" dirty="0"/>
              <a:t>and participation is specifically referred to in Commonwealth and state legislation and includes directives such as:</a:t>
            </a:r>
          </a:p>
          <a:p>
            <a:pPr lvl="0"/>
            <a:r>
              <a:rPr lang="en-AU" dirty="0" smtClean="0"/>
              <a:t>requirements </a:t>
            </a:r>
            <a:r>
              <a:rPr lang="en-AU" dirty="0"/>
              <a:t>for PCBUs and workers to reach agreements on arrangements in the workplace that relate to health and safety</a:t>
            </a:r>
          </a:p>
          <a:p>
            <a:pPr lvl="0"/>
            <a:r>
              <a:rPr lang="en-AU" dirty="0" smtClean="0"/>
              <a:t>dispute </a:t>
            </a:r>
            <a:r>
              <a:rPr lang="en-AU" dirty="0"/>
              <a:t>resolution mechanisms</a:t>
            </a:r>
          </a:p>
          <a:p>
            <a:pPr lvl="0"/>
            <a:r>
              <a:rPr lang="en-AU" dirty="0" smtClean="0"/>
              <a:t>protection </a:t>
            </a:r>
            <a:r>
              <a:rPr lang="en-AU" dirty="0"/>
              <a:t>for worker consultation, participation and representation </a:t>
            </a:r>
            <a:r>
              <a:rPr lang="en-AU" dirty="0" smtClean="0"/>
              <a:t>rights.</a:t>
            </a:r>
            <a:endParaRPr lang="en-AU" dirty="0"/>
          </a:p>
          <a:p>
            <a:endParaRPr lang="en-AU" dirty="0"/>
          </a:p>
        </p:txBody>
      </p:sp>
    </p:spTree>
    <p:custDataLst>
      <p:tags r:id="rId1"/>
    </p:custDataLst>
    <p:extLst>
      <p:ext uri="{BB962C8B-B14F-4D97-AF65-F5344CB8AC3E}">
        <p14:creationId xmlns:p14="http://schemas.microsoft.com/office/powerpoint/2010/main" val="25807278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a:t>WHS communication and consultation</a:t>
            </a:r>
          </a:p>
        </p:txBody>
      </p:sp>
      <p:sp>
        <p:nvSpPr>
          <p:cNvPr id="3" name="Content Placeholder 2"/>
          <p:cNvSpPr>
            <a:spLocks noGrp="1"/>
          </p:cNvSpPr>
          <p:nvPr>
            <p:ph idx="1"/>
          </p:nvPr>
        </p:nvSpPr>
        <p:spPr>
          <a:xfrm>
            <a:off x="457200" y="1125538"/>
            <a:ext cx="8229600" cy="2512811"/>
          </a:xfrm>
        </p:spPr>
        <p:txBody>
          <a:bodyPr>
            <a:normAutofit fontScale="92500"/>
          </a:bodyPr>
          <a:lstStyle/>
          <a:p>
            <a:pPr marL="0" indent="0">
              <a:buNone/>
            </a:pPr>
            <a:r>
              <a:rPr lang="en-AU" dirty="0" smtClean="0"/>
              <a:t>Communication is hugely importance when working in the area of WHS. </a:t>
            </a:r>
          </a:p>
          <a:p>
            <a:pPr marL="0" indent="0">
              <a:buNone/>
            </a:pPr>
            <a:r>
              <a:rPr lang="en-AU" dirty="0" smtClean="0"/>
              <a:t>Each member of the team has a responsibility to communicate about the maintenance of a healthy and safe workplace. Consider the following members of a team in the workplace here are some examples of areas of responsibility for four different levels within the organisation. </a:t>
            </a:r>
          </a:p>
          <a:p>
            <a:pPr marL="0" indent="0">
              <a:buNone/>
            </a:pPr>
            <a:endParaRPr lang="en-AU" dirty="0"/>
          </a:p>
        </p:txBody>
      </p:sp>
      <p:graphicFrame>
        <p:nvGraphicFramePr>
          <p:cNvPr id="4" name="Table 3"/>
          <p:cNvGraphicFramePr>
            <a:graphicFrameLocks noGrp="1"/>
          </p:cNvGraphicFramePr>
          <p:nvPr>
            <p:extLst/>
          </p:nvPr>
        </p:nvGraphicFramePr>
        <p:xfrm>
          <a:off x="635266" y="3062171"/>
          <a:ext cx="7854216" cy="2722880"/>
        </p:xfrm>
        <a:graphic>
          <a:graphicData uri="http://schemas.openxmlformats.org/drawingml/2006/table">
            <a:tbl>
              <a:tblPr firstRow="1" bandRow="1">
                <a:tableStyleId>{5C22544A-7EE6-4342-B048-85BDC9FD1C3A}</a:tableStyleId>
              </a:tblPr>
              <a:tblGrid>
                <a:gridCol w="1790300"/>
                <a:gridCol w="6063916"/>
              </a:tblGrid>
              <a:tr h="370840">
                <a:tc>
                  <a:txBody>
                    <a:bodyPr/>
                    <a:lstStyle/>
                    <a:p>
                      <a:r>
                        <a:rPr lang="en-AU" sz="1400" b="0" dirty="0" smtClean="0">
                          <a:latin typeface="Verdana" panose="020B0604030504040204" pitchFamily="34" charset="0"/>
                          <a:ea typeface="Verdana" panose="020B0604030504040204" pitchFamily="34" charset="0"/>
                          <a:cs typeface="Verdana" panose="020B0604030504040204" pitchFamily="34" charset="0"/>
                        </a:rPr>
                        <a:t>Team member</a:t>
                      </a:r>
                      <a:endParaRPr lang="en-AU" sz="1400" b="0" dirty="0">
                        <a:latin typeface="Verdana" panose="020B0604030504040204" pitchFamily="34" charset="0"/>
                        <a:ea typeface="Verdana" panose="020B0604030504040204" pitchFamily="34" charset="0"/>
                        <a:cs typeface="Verdana" panose="020B0604030504040204" pitchFamily="34" charset="0"/>
                      </a:endParaRPr>
                    </a:p>
                  </a:txBody>
                  <a:tcPr>
                    <a:lnB w="12700" cap="flat" cmpd="sng" algn="ctr">
                      <a:solidFill>
                        <a:schemeClr val="tx1"/>
                      </a:solidFill>
                      <a:prstDash val="solid"/>
                      <a:round/>
                      <a:headEnd type="none" w="med" len="med"/>
                      <a:tailEnd type="none" w="med" len="med"/>
                    </a:lnB>
                  </a:tcPr>
                </a:tc>
                <a:tc>
                  <a:txBody>
                    <a:bodyPr/>
                    <a:lstStyle/>
                    <a:p>
                      <a:r>
                        <a:rPr lang="en-AU" sz="1400" b="0" dirty="0" smtClean="0">
                          <a:latin typeface="Verdana" panose="020B0604030504040204" pitchFamily="34" charset="0"/>
                          <a:ea typeface="Verdana" panose="020B0604030504040204" pitchFamily="34" charset="0"/>
                          <a:cs typeface="Verdana" panose="020B0604030504040204" pitchFamily="34" charset="0"/>
                        </a:rPr>
                        <a:t>Responsible for </a:t>
                      </a:r>
                      <a:endParaRPr lang="en-AU" sz="1400" b="0" dirty="0">
                        <a:latin typeface="Verdana" panose="020B0604030504040204" pitchFamily="34" charset="0"/>
                        <a:ea typeface="Verdana" panose="020B0604030504040204" pitchFamily="34" charset="0"/>
                        <a:cs typeface="Verdana" panose="020B0604030504040204" pitchFamily="34" charset="0"/>
                      </a:endParaRPr>
                    </a:p>
                  </a:txBody>
                  <a:tcPr>
                    <a:lnB w="12700" cap="flat" cmpd="sng" algn="ctr">
                      <a:solidFill>
                        <a:schemeClr val="tx1"/>
                      </a:solidFill>
                      <a:prstDash val="solid"/>
                      <a:round/>
                      <a:headEnd type="none" w="med" len="med"/>
                      <a:tailEnd type="none" w="med" len="med"/>
                    </a:lnB>
                  </a:tcPr>
                </a:tc>
              </a:tr>
              <a:tr h="370840">
                <a:tc>
                  <a:txBody>
                    <a:bodyPr/>
                    <a:lstStyle/>
                    <a:p>
                      <a:r>
                        <a:rPr lang="en-AU" sz="1400" dirty="0" smtClean="0">
                          <a:latin typeface="Verdana" panose="020B0604030504040204" pitchFamily="34" charset="0"/>
                          <a:ea typeface="Verdana" panose="020B0604030504040204" pitchFamily="34" charset="0"/>
                          <a:cs typeface="Verdana" panose="020B0604030504040204" pitchFamily="34" charset="0"/>
                        </a:rPr>
                        <a:t>Employee</a:t>
                      </a:r>
                      <a:endParaRPr lang="en-AU" sz="1400" dirty="0">
                        <a:latin typeface="Verdana" panose="020B0604030504040204" pitchFamily="34" charset="0"/>
                        <a:ea typeface="Verdana" panose="020B0604030504040204" pitchFamily="34" charset="0"/>
                        <a:cs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AU" sz="1400" dirty="0" smtClean="0">
                          <a:latin typeface="Verdana" panose="020B0604030504040204" pitchFamily="34" charset="0"/>
                          <a:ea typeface="Verdana" panose="020B0604030504040204" pitchFamily="34" charset="0"/>
                          <a:cs typeface="Verdana" panose="020B0604030504040204" pitchFamily="34" charset="0"/>
                        </a:rPr>
                        <a:t>Reporting incidents</a:t>
                      </a:r>
                      <a:r>
                        <a:rPr lang="en-AU" sz="1400" baseline="0" dirty="0" smtClean="0">
                          <a:latin typeface="Verdana" panose="020B0604030504040204" pitchFamily="34" charset="0"/>
                          <a:ea typeface="Verdana" panose="020B0604030504040204" pitchFamily="34" charset="0"/>
                          <a:cs typeface="Verdana" panose="020B0604030504040204" pitchFamily="34" charset="0"/>
                        </a:rPr>
                        <a:t> and hazards. </a:t>
                      </a:r>
                    </a:p>
                    <a:p>
                      <a:r>
                        <a:rPr lang="en-AU" sz="1400" baseline="0" dirty="0" smtClean="0">
                          <a:latin typeface="Verdana" panose="020B0604030504040204" pitchFamily="34" charset="0"/>
                          <a:ea typeface="Verdana" panose="020B0604030504040204" pitchFamily="34" charset="0"/>
                          <a:cs typeface="Verdana" panose="020B0604030504040204" pitchFamily="34" charset="0"/>
                        </a:rPr>
                        <a:t>Keeping their area safe and well maintained.</a:t>
                      </a:r>
                      <a:endParaRPr lang="en-AU" sz="1400" dirty="0">
                        <a:latin typeface="Verdana" panose="020B0604030504040204" pitchFamily="34" charset="0"/>
                        <a:ea typeface="Verdana" panose="020B0604030504040204" pitchFamily="34" charset="0"/>
                        <a:cs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0840">
                <a:tc>
                  <a:txBody>
                    <a:bodyPr/>
                    <a:lstStyle/>
                    <a:p>
                      <a:r>
                        <a:rPr lang="en-AU" sz="1400" dirty="0" smtClean="0">
                          <a:latin typeface="Verdana" panose="020B0604030504040204" pitchFamily="34" charset="0"/>
                          <a:ea typeface="Verdana" panose="020B0604030504040204" pitchFamily="34" charset="0"/>
                          <a:cs typeface="Verdana" panose="020B0604030504040204" pitchFamily="34" charset="0"/>
                        </a:rPr>
                        <a:t>Manager</a:t>
                      </a:r>
                      <a:endParaRPr lang="en-AU" sz="1400" dirty="0">
                        <a:latin typeface="Verdana" panose="020B0604030504040204" pitchFamily="34" charset="0"/>
                        <a:ea typeface="Verdana" panose="020B0604030504040204" pitchFamily="34" charset="0"/>
                        <a:cs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AU" sz="1400" dirty="0" smtClean="0">
                          <a:latin typeface="Verdana" panose="020B0604030504040204" pitchFamily="34" charset="0"/>
                          <a:ea typeface="Verdana" panose="020B0604030504040204" pitchFamily="34" charset="0"/>
                          <a:cs typeface="Verdana" panose="020B0604030504040204" pitchFamily="34" charset="0"/>
                        </a:rPr>
                        <a:t>Investigate</a:t>
                      </a:r>
                      <a:r>
                        <a:rPr lang="en-AU" sz="1400" baseline="0" dirty="0" smtClean="0">
                          <a:latin typeface="Verdana" panose="020B0604030504040204" pitchFamily="34" charset="0"/>
                          <a:ea typeface="Verdana" panose="020B0604030504040204" pitchFamily="34" charset="0"/>
                          <a:cs typeface="Verdana" panose="020B0604030504040204" pitchFamily="34" charset="0"/>
                        </a:rPr>
                        <a:t> incidents and provide responses/solutions to manage the situation and avoid further issues. </a:t>
                      </a:r>
                    </a:p>
                    <a:p>
                      <a:r>
                        <a:rPr lang="en-AU" sz="1400" baseline="0" dirty="0" smtClean="0">
                          <a:latin typeface="Verdana" panose="020B0604030504040204" pitchFamily="34" charset="0"/>
                          <a:ea typeface="Verdana" panose="020B0604030504040204" pitchFamily="34" charset="0"/>
                          <a:cs typeface="Verdana" panose="020B0604030504040204" pitchFamily="34" charset="0"/>
                        </a:rPr>
                        <a:t>Ensuring employees participate in the workplace via meetings (formal/informal or WHS), regular performance reviews.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0840">
                <a:tc>
                  <a:txBody>
                    <a:bodyPr/>
                    <a:lstStyle/>
                    <a:p>
                      <a:r>
                        <a:rPr lang="en-AU" sz="1400" dirty="0" smtClean="0">
                          <a:latin typeface="Verdana" panose="020B0604030504040204" pitchFamily="34" charset="0"/>
                          <a:ea typeface="Verdana" panose="020B0604030504040204" pitchFamily="34" charset="0"/>
                          <a:cs typeface="Verdana" panose="020B0604030504040204" pitchFamily="34" charset="0"/>
                        </a:rPr>
                        <a:t>HR manager</a:t>
                      </a:r>
                      <a:endParaRPr lang="en-AU" sz="1400" dirty="0">
                        <a:latin typeface="Verdana" panose="020B0604030504040204" pitchFamily="34" charset="0"/>
                        <a:ea typeface="Verdana" panose="020B0604030504040204" pitchFamily="34" charset="0"/>
                        <a:cs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AU" sz="1400" dirty="0" smtClean="0">
                          <a:latin typeface="Verdana" panose="020B0604030504040204" pitchFamily="34" charset="0"/>
                          <a:ea typeface="Verdana" panose="020B0604030504040204" pitchFamily="34" charset="0"/>
                          <a:cs typeface="Verdana" panose="020B0604030504040204" pitchFamily="34" charset="0"/>
                        </a:rPr>
                        <a:t>Maintain records</a:t>
                      </a:r>
                      <a:r>
                        <a:rPr lang="en-AU" sz="1400" baseline="0" dirty="0" smtClean="0">
                          <a:latin typeface="Verdana" panose="020B0604030504040204" pitchFamily="34" charset="0"/>
                          <a:ea typeface="Verdana" panose="020B0604030504040204" pitchFamily="34" charset="0"/>
                          <a:cs typeface="Verdana" panose="020B0604030504040204" pitchFamily="34" charset="0"/>
                        </a:rPr>
                        <a:t> of incidents and what actions was taken. </a:t>
                      </a:r>
                      <a:endParaRPr lang="en-AU" sz="1400" dirty="0">
                        <a:latin typeface="Verdana" panose="020B0604030504040204" pitchFamily="34" charset="0"/>
                        <a:ea typeface="Verdana" panose="020B0604030504040204" pitchFamily="34" charset="0"/>
                        <a:cs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0840">
                <a:tc>
                  <a:txBody>
                    <a:bodyPr/>
                    <a:lstStyle/>
                    <a:p>
                      <a:r>
                        <a:rPr lang="en-AU" sz="1400" dirty="0" smtClean="0">
                          <a:latin typeface="Verdana" panose="020B0604030504040204" pitchFamily="34" charset="0"/>
                          <a:ea typeface="Verdana" panose="020B0604030504040204" pitchFamily="34" charset="0"/>
                          <a:cs typeface="Verdana" panose="020B0604030504040204" pitchFamily="34" charset="0"/>
                        </a:rPr>
                        <a:t>CEO</a:t>
                      </a:r>
                      <a:endParaRPr lang="en-AU" sz="1400" dirty="0">
                        <a:latin typeface="Verdana" panose="020B0604030504040204" pitchFamily="34" charset="0"/>
                        <a:ea typeface="Verdana" panose="020B0604030504040204" pitchFamily="34" charset="0"/>
                        <a:cs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AU" sz="1400" dirty="0" smtClean="0">
                          <a:latin typeface="Verdana" panose="020B0604030504040204" pitchFamily="34" charset="0"/>
                          <a:ea typeface="Verdana" panose="020B0604030504040204" pitchFamily="34" charset="0"/>
                          <a:cs typeface="Verdana" panose="020B0604030504040204" pitchFamily="34" charset="0"/>
                        </a:rPr>
                        <a:t>Evaluate recommendations and provide</a:t>
                      </a:r>
                      <a:r>
                        <a:rPr lang="en-AU" sz="1400" baseline="0" dirty="0" smtClean="0">
                          <a:latin typeface="Verdana" panose="020B0604030504040204" pitchFamily="34" charset="0"/>
                          <a:ea typeface="Verdana" panose="020B0604030504040204" pitchFamily="34" charset="0"/>
                          <a:cs typeface="Verdana" panose="020B0604030504040204" pitchFamily="34" charset="0"/>
                        </a:rPr>
                        <a:t> support to all staff who are maintain a safe healthy workplace. </a:t>
                      </a:r>
                      <a:endParaRPr lang="en-AU" sz="1400" dirty="0">
                        <a:latin typeface="Verdana" panose="020B0604030504040204" pitchFamily="34" charset="0"/>
                        <a:ea typeface="Verdana" panose="020B0604030504040204" pitchFamily="34" charset="0"/>
                        <a:cs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custDataLst>
      <p:tags r:id="rId1"/>
    </p:custDataLst>
    <p:extLst>
      <p:ext uri="{BB962C8B-B14F-4D97-AF65-F5344CB8AC3E}">
        <p14:creationId xmlns:p14="http://schemas.microsoft.com/office/powerpoint/2010/main" val="11154808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a:t>WHS communication and </a:t>
            </a:r>
            <a:r>
              <a:rPr lang="en-AU" sz="2400" dirty="0" smtClean="0"/>
              <a:t>consultation</a:t>
            </a:r>
            <a:endParaRPr lang="en-AU" sz="2400" dirty="0"/>
          </a:p>
        </p:txBody>
      </p:sp>
      <p:sp>
        <p:nvSpPr>
          <p:cNvPr id="3" name="Content Placeholder 2"/>
          <p:cNvSpPr>
            <a:spLocks noGrp="1"/>
          </p:cNvSpPr>
          <p:nvPr>
            <p:ph idx="1"/>
          </p:nvPr>
        </p:nvSpPr>
        <p:spPr/>
        <p:txBody>
          <a:bodyPr/>
          <a:lstStyle/>
          <a:p>
            <a:pPr marL="0" indent="0">
              <a:buNone/>
            </a:pPr>
            <a:r>
              <a:rPr lang="en-AU" b="1" dirty="0"/>
              <a:t>Consultation can be encouraged through</a:t>
            </a:r>
            <a:r>
              <a:rPr lang="en-AU" b="1" dirty="0" smtClean="0"/>
              <a:t>:</a:t>
            </a:r>
          </a:p>
          <a:p>
            <a:pPr marL="0" indent="0">
              <a:buNone/>
            </a:pPr>
            <a:endParaRPr lang="en-AU" dirty="0"/>
          </a:p>
        </p:txBody>
      </p:sp>
      <p:graphicFrame>
        <p:nvGraphicFramePr>
          <p:cNvPr id="4" name="Diagram 3"/>
          <p:cNvGraphicFramePr/>
          <p:nvPr>
            <p:extLst/>
          </p:nvPr>
        </p:nvGraphicFramePr>
        <p:xfrm>
          <a:off x="558265" y="1688313"/>
          <a:ext cx="7998593"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6640549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a:t>WHS communication and </a:t>
            </a:r>
            <a:r>
              <a:rPr lang="en-AU" sz="2400" dirty="0" smtClean="0"/>
              <a:t>consultation</a:t>
            </a:r>
            <a:endParaRPr lang="en-AU" sz="2400" dirty="0"/>
          </a:p>
        </p:txBody>
      </p:sp>
      <p:sp>
        <p:nvSpPr>
          <p:cNvPr id="3" name="Content Placeholder 2"/>
          <p:cNvSpPr>
            <a:spLocks noGrp="1"/>
          </p:cNvSpPr>
          <p:nvPr>
            <p:ph idx="1"/>
          </p:nvPr>
        </p:nvSpPr>
        <p:spPr/>
        <p:txBody>
          <a:bodyPr/>
          <a:lstStyle/>
          <a:p>
            <a:pPr marL="0" indent="0">
              <a:buNone/>
            </a:pPr>
            <a:r>
              <a:rPr lang="en-AU" dirty="0"/>
              <a:t>Active contribution from workers or their representatives should be included in health and safety programs as it:</a:t>
            </a:r>
          </a:p>
          <a:p>
            <a:r>
              <a:rPr lang="en-AU" dirty="0" smtClean="0"/>
              <a:t>encourages ownership, commitment and support</a:t>
            </a:r>
          </a:p>
          <a:p>
            <a:r>
              <a:rPr lang="en-AU" dirty="0" smtClean="0"/>
              <a:t>increase respect and relationships </a:t>
            </a:r>
          </a:p>
          <a:p>
            <a:r>
              <a:rPr lang="en-AU" dirty="0" smtClean="0"/>
              <a:t>contributes </a:t>
            </a:r>
            <a:r>
              <a:rPr lang="en-AU" dirty="0"/>
              <a:t>to continuous </a:t>
            </a:r>
            <a:r>
              <a:rPr lang="en-AU" dirty="0" smtClean="0"/>
              <a:t>improvement.</a:t>
            </a:r>
            <a:endParaRPr lang="en-AU" dirty="0"/>
          </a:p>
          <a:p>
            <a:pPr marL="0" indent="0">
              <a:buNone/>
            </a:pPr>
            <a:endParaRPr lang="en-AU" dirty="0"/>
          </a:p>
          <a:p>
            <a:pPr marL="0" indent="0">
              <a:buNone/>
            </a:pPr>
            <a:r>
              <a:rPr lang="en-AU" sz="1650" i="1" dirty="0"/>
              <a:t>Consultation procedures help facilitate participation of the work team in the management of hazards and thus a worker, HSR or HSC member cannot be victimised or discriminated against because of their role or stance on safety</a:t>
            </a:r>
          </a:p>
          <a:p>
            <a:endParaRPr lang="en-AU" dirty="0"/>
          </a:p>
        </p:txBody>
      </p:sp>
    </p:spTree>
    <p:custDataLst>
      <p:tags r:id="rId1"/>
    </p:custDataLst>
    <p:extLst>
      <p:ext uri="{BB962C8B-B14F-4D97-AF65-F5344CB8AC3E}">
        <p14:creationId xmlns:p14="http://schemas.microsoft.com/office/powerpoint/2010/main" val="23548519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a:t>Dealing with WHS </a:t>
            </a:r>
            <a:r>
              <a:rPr lang="en-AU" sz="2400" dirty="0" smtClean="0"/>
              <a:t>issues</a:t>
            </a:r>
            <a:endParaRPr lang="en-AU" sz="2400" dirty="0"/>
          </a:p>
        </p:txBody>
      </p:sp>
      <p:sp>
        <p:nvSpPr>
          <p:cNvPr id="3" name="Content Placeholder 2"/>
          <p:cNvSpPr>
            <a:spLocks noGrp="1"/>
          </p:cNvSpPr>
          <p:nvPr>
            <p:ph idx="1"/>
          </p:nvPr>
        </p:nvSpPr>
        <p:spPr/>
        <p:txBody>
          <a:bodyPr/>
          <a:lstStyle/>
          <a:p>
            <a:pPr marL="0" indent="0">
              <a:buNone/>
            </a:pPr>
            <a:r>
              <a:rPr lang="en-AU" dirty="0"/>
              <a:t>Effective health and safety programs will have specific grievance procedures </a:t>
            </a:r>
            <a:r>
              <a:rPr lang="en-AU" dirty="0" smtClean="0"/>
              <a:t>workers </a:t>
            </a:r>
            <a:r>
              <a:rPr lang="en-AU" dirty="0"/>
              <a:t>must follow when reporting an issue.</a:t>
            </a:r>
          </a:p>
          <a:p>
            <a:pPr marL="0" indent="0">
              <a:buNone/>
            </a:pPr>
            <a:endParaRPr lang="en-AU" sz="1000" dirty="0"/>
          </a:p>
          <a:p>
            <a:pPr marL="0" indent="0">
              <a:buNone/>
            </a:pPr>
            <a:r>
              <a:rPr lang="en-AU" b="1" dirty="0"/>
              <a:t>Grievance processes ensure:</a:t>
            </a:r>
          </a:p>
          <a:p>
            <a:r>
              <a:rPr lang="en-AU" dirty="0"/>
              <a:t>Consistency in the steps necessary to rectify </a:t>
            </a:r>
            <a:r>
              <a:rPr lang="en-AU" dirty="0" smtClean="0"/>
              <a:t>issues.</a:t>
            </a:r>
            <a:endParaRPr lang="en-AU" dirty="0"/>
          </a:p>
          <a:p>
            <a:r>
              <a:rPr lang="en-AU" dirty="0"/>
              <a:t>Time and cost savings for all parties </a:t>
            </a:r>
            <a:r>
              <a:rPr lang="en-AU" dirty="0" smtClean="0"/>
              <a:t>involved.</a:t>
            </a:r>
            <a:endParaRPr lang="en-AU" dirty="0"/>
          </a:p>
          <a:p>
            <a:r>
              <a:rPr lang="en-AU" dirty="0"/>
              <a:t>Accurate recording, monitoring and evaluation of </a:t>
            </a:r>
            <a:r>
              <a:rPr lang="en-AU" dirty="0" smtClean="0"/>
              <a:t>issues.</a:t>
            </a:r>
            <a:endParaRPr lang="en-AU" dirty="0"/>
          </a:p>
          <a:p>
            <a:pPr marL="0" indent="0">
              <a:buNone/>
            </a:pPr>
            <a:endParaRPr lang="en-AU" sz="1000" dirty="0"/>
          </a:p>
          <a:p>
            <a:pPr marL="0" indent="0">
              <a:buNone/>
            </a:pPr>
            <a:r>
              <a:rPr lang="en-AU" dirty="0"/>
              <a:t>It is in the interests of the organisation to manage and or negotiate grievances and disputes internally before turning to external resources such as arbitration.</a:t>
            </a:r>
          </a:p>
          <a:p>
            <a:endParaRPr lang="en-AU" dirty="0"/>
          </a:p>
        </p:txBody>
      </p:sp>
    </p:spTree>
    <p:custDataLst>
      <p:tags r:id="rId1"/>
    </p:custDataLst>
    <p:extLst>
      <p:ext uri="{BB962C8B-B14F-4D97-AF65-F5344CB8AC3E}">
        <p14:creationId xmlns:p14="http://schemas.microsoft.com/office/powerpoint/2010/main" val="821341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a:t>Dealing with WHS </a:t>
            </a:r>
            <a:r>
              <a:rPr lang="en-AU" sz="2400" dirty="0" smtClean="0"/>
              <a:t>issues</a:t>
            </a:r>
            <a:endParaRPr lang="en-AU" sz="2400" dirty="0"/>
          </a:p>
        </p:txBody>
      </p:sp>
      <p:sp>
        <p:nvSpPr>
          <p:cNvPr id="3" name="Content Placeholder 2"/>
          <p:cNvSpPr>
            <a:spLocks noGrp="1"/>
          </p:cNvSpPr>
          <p:nvPr>
            <p:ph idx="1"/>
          </p:nvPr>
        </p:nvSpPr>
        <p:spPr/>
        <p:txBody>
          <a:bodyPr/>
          <a:lstStyle/>
          <a:p>
            <a:pPr marL="0" indent="0">
              <a:buNone/>
            </a:pPr>
            <a:r>
              <a:rPr lang="en-AU" dirty="0"/>
              <a:t>Some health and safety responsibilities will be found under the heading of </a:t>
            </a:r>
            <a:r>
              <a:rPr lang="en-AU" b="1" dirty="0"/>
              <a:t>industrial issues. </a:t>
            </a:r>
          </a:p>
          <a:p>
            <a:pPr marL="0" indent="0">
              <a:buNone/>
            </a:pPr>
            <a:endParaRPr lang="en-AU" dirty="0"/>
          </a:p>
          <a:p>
            <a:pPr marL="0" indent="0">
              <a:buNone/>
            </a:pPr>
            <a:r>
              <a:rPr lang="en-AU" b="1" dirty="0"/>
              <a:t>Industrial issues </a:t>
            </a:r>
            <a:r>
              <a:rPr lang="en-AU" dirty="0"/>
              <a:t>include both the formal and informal dealings of all parties in relation to the employment contract and workplace practice. </a:t>
            </a:r>
          </a:p>
          <a:p>
            <a:pPr marL="0" indent="0">
              <a:buNone/>
            </a:pPr>
            <a:endParaRPr lang="en-AU" dirty="0"/>
          </a:p>
          <a:p>
            <a:pPr marL="0" indent="0">
              <a:buNone/>
            </a:pPr>
            <a:r>
              <a:rPr lang="en-AU" dirty="0"/>
              <a:t>Health and safety matters as </a:t>
            </a:r>
            <a:r>
              <a:rPr lang="en-AU" b="1" dirty="0"/>
              <a:t>industrial issues </a:t>
            </a:r>
            <a:r>
              <a:rPr lang="en-AU" dirty="0"/>
              <a:t>are subject to the rulings, guidelines and frameworks laid down in workplace relations legislation.</a:t>
            </a:r>
          </a:p>
          <a:p>
            <a:endParaRPr lang="en-AU" dirty="0"/>
          </a:p>
        </p:txBody>
      </p:sp>
    </p:spTree>
    <p:custDataLst>
      <p:tags r:id="rId1"/>
    </p:custDataLst>
    <p:extLst>
      <p:ext uri="{BB962C8B-B14F-4D97-AF65-F5344CB8AC3E}">
        <p14:creationId xmlns:p14="http://schemas.microsoft.com/office/powerpoint/2010/main" val="40533564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Presentation summary </a:t>
            </a:r>
            <a:endParaRPr lang="en-AU" dirty="0"/>
          </a:p>
        </p:txBody>
      </p:sp>
      <p:sp>
        <p:nvSpPr>
          <p:cNvPr id="3" name="Content Placeholder 2"/>
          <p:cNvSpPr>
            <a:spLocks noGrp="1"/>
          </p:cNvSpPr>
          <p:nvPr>
            <p:ph idx="1"/>
          </p:nvPr>
        </p:nvSpPr>
        <p:spPr/>
        <p:txBody>
          <a:bodyPr/>
          <a:lstStyle/>
          <a:p>
            <a:pPr marL="0" indent="0">
              <a:buNone/>
            </a:pPr>
            <a:r>
              <a:rPr lang="en-AU" smtClean="0"/>
              <a:t>Now you </a:t>
            </a:r>
            <a:r>
              <a:rPr lang="en-AU" dirty="0" smtClean="0"/>
              <a:t>have completed this presentation you should be able to:</a:t>
            </a:r>
          </a:p>
          <a:p>
            <a:r>
              <a:rPr lang="en-AU" dirty="0"/>
              <a:t>Communicate to workplace parties the importance of effective consultation mechanisms in managing health and safety risks in the workplace</a:t>
            </a:r>
          </a:p>
          <a:p>
            <a:r>
              <a:rPr lang="en-AU" dirty="0"/>
              <a:t>Apply consultation procedures to facilitate participation of the work team in managing work area hazards</a:t>
            </a:r>
          </a:p>
          <a:p>
            <a:r>
              <a:rPr lang="en-AU" dirty="0"/>
              <a:t>Promptly deal with issues raised through consultation, according to organisational consultation procedures and WHS legislative and regulatory requirements</a:t>
            </a:r>
          </a:p>
          <a:p>
            <a:r>
              <a:rPr lang="en-AU" dirty="0"/>
              <a:t>Promptly record and communicate to the work team the outcomes of consultation over WHS issues</a:t>
            </a:r>
            <a:endParaRPr lang="en-AU" dirty="0" smtClean="0"/>
          </a:p>
          <a:p>
            <a:endParaRPr lang="en-AU" dirty="0"/>
          </a:p>
        </p:txBody>
      </p:sp>
    </p:spTree>
    <p:custDataLst>
      <p:tags r:id="rId1"/>
    </p:custDataLst>
    <p:extLst>
      <p:ext uri="{BB962C8B-B14F-4D97-AF65-F5344CB8AC3E}">
        <p14:creationId xmlns:p14="http://schemas.microsoft.com/office/powerpoint/2010/main" val="13480704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1"/>
          <p:cNvSpPr>
            <a:spLocks noGrp="1"/>
          </p:cNvSpPr>
          <p:nvPr>
            <p:ph type="title"/>
          </p:nvPr>
        </p:nvSpPr>
        <p:spPr bwMode="auto">
          <a:xfrm>
            <a:off x="493221" y="3913620"/>
            <a:ext cx="6120680" cy="1439615"/>
          </a:xfrm>
        </p:spPr>
        <p:txBody>
          <a:bodyPr wrap="square" numCol="1" anchorCtr="0" compatLnSpc="1">
            <a:prstTxWarp prst="textNoShape">
              <a:avLst/>
            </a:prstTxWarp>
          </a:bodyPr>
          <a:lstStyle/>
          <a:p>
            <a:r>
              <a:rPr lang="en-GB" sz="1800" dirty="0" smtClean="0"/>
              <a:t>BSBWHS401</a:t>
            </a:r>
            <a:br>
              <a:rPr lang="en-GB" sz="1800" dirty="0" smtClean="0"/>
            </a:br>
            <a:r>
              <a:rPr lang="en-AU" sz="1400" dirty="0"/>
              <a:t>Implement and monitor WHS policies, procedures and programs to meet legislative requirements</a:t>
            </a:r>
            <a:r>
              <a:rPr lang="en-AU" sz="1800" kern="0" dirty="0" smtClean="0"/>
              <a:t/>
            </a:r>
            <a:br>
              <a:rPr lang="en-AU" sz="1800" kern="0" dirty="0" smtClean="0"/>
            </a:br>
            <a:r>
              <a:rPr lang="en-AU" sz="1800" kern="0" smtClean="0"/>
              <a:t>Presentation </a:t>
            </a:r>
            <a:r>
              <a:rPr lang="en-AU" sz="1800" kern="0" smtClean="0"/>
              <a:t>3 of 4</a:t>
            </a:r>
            <a:endParaRPr lang="en-AU" sz="1800" cap="none" dirty="0" smtClean="0">
              <a:ea typeface="ＭＳ Ｐゴシック" pitchFamily="34" charset="-128"/>
            </a:endParaRPr>
          </a:p>
        </p:txBody>
      </p:sp>
    </p:spTree>
    <p:custDataLst>
      <p:tags r:id="rId1"/>
    </p:custDataLst>
    <p:extLst>
      <p:ext uri="{BB962C8B-B14F-4D97-AF65-F5344CB8AC3E}">
        <p14:creationId xmlns:p14="http://schemas.microsoft.com/office/powerpoint/2010/main" val="33128870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777240" y="346075"/>
            <a:ext cx="7626096" cy="706438"/>
          </a:xfrm>
        </p:spPr>
        <p:txBody>
          <a:bodyPr>
            <a:normAutofit/>
          </a:bodyPr>
          <a:lstStyle/>
          <a:p>
            <a:r>
              <a:rPr lang="en-AU" dirty="0" smtClean="0">
                <a:ea typeface="Verdana" panose="020B0604030504040204" pitchFamily="34" charset="0"/>
              </a:rPr>
              <a:t>Presentation objectives</a:t>
            </a:r>
          </a:p>
        </p:txBody>
      </p:sp>
      <p:sp>
        <p:nvSpPr>
          <p:cNvPr id="7" name="Content Placeholder 6"/>
          <p:cNvSpPr>
            <a:spLocks noGrp="1"/>
          </p:cNvSpPr>
          <p:nvPr>
            <p:ph idx="1"/>
          </p:nvPr>
        </p:nvSpPr>
        <p:spPr>
          <a:xfrm>
            <a:off x="777240" y="1125538"/>
            <a:ext cx="7470648" cy="4895850"/>
          </a:xfrm>
        </p:spPr>
        <p:txBody>
          <a:bodyPr/>
          <a:lstStyle/>
          <a:p>
            <a:pPr marL="0" indent="0">
              <a:buNone/>
            </a:pPr>
            <a:r>
              <a:rPr lang="en-GB" dirty="0" smtClean="0"/>
              <a:t>At the end of this lesson you will be able to:</a:t>
            </a:r>
          </a:p>
          <a:p>
            <a:r>
              <a:rPr lang="en-AU" dirty="0"/>
              <a:t>Identify WHS training needs according to organisational requirements and WHS legislative and regulatory requirements</a:t>
            </a:r>
          </a:p>
          <a:p>
            <a:r>
              <a:rPr lang="en-AU" dirty="0"/>
              <a:t>Make arrangements to meet WHS training needs of team members in consultation with relevant individuals</a:t>
            </a:r>
          </a:p>
          <a:p>
            <a:r>
              <a:rPr lang="en-AU" dirty="0"/>
              <a:t>Provide workplace learning opportunities and coaching and mentoring assistance to facilitate team and individual achievement of identified WHS training needs</a:t>
            </a:r>
          </a:p>
          <a:p>
            <a:r>
              <a:rPr lang="en-AU" dirty="0"/>
              <a:t>Identify and report to management the costs associated with providing training for work team, for inclusion in financial and management plans</a:t>
            </a:r>
            <a:endParaRPr lang="en-GB" dirty="0"/>
          </a:p>
        </p:txBody>
      </p:sp>
    </p:spTree>
    <p:custDataLst>
      <p:tags r:id="rId1"/>
    </p:custDataLst>
    <p:extLst>
      <p:ext uri="{BB962C8B-B14F-4D97-AF65-F5344CB8AC3E}">
        <p14:creationId xmlns:p14="http://schemas.microsoft.com/office/powerpoint/2010/main" val="204723117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Identify WHS training </a:t>
            </a:r>
            <a:r>
              <a:rPr lang="en-AU" sz="2000" dirty="0" smtClean="0"/>
              <a:t>needs</a:t>
            </a:r>
            <a:endParaRPr lang="en-AU" sz="2000" dirty="0"/>
          </a:p>
        </p:txBody>
      </p:sp>
      <p:sp>
        <p:nvSpPr>
          <p:cNvPr id="3" name="Content Placeholder 2"/>
          <p:cNvSpPr>
            <a:spLocks noGrp="1"/>
          </p:cNvSpPr>
          <p:nvPr>
            <p:ph idx="1"/>
          </p:nvPr>
        </p:nvSpPr>
        <p:spPr/>
        <p:txBody>
          <a:bodyPr/>
          <a:lstStyle/>
          <a:p>
            <a:pPr marL="0" indent="0">
              <a:buNone/>
            </a:pPr>
            <a:r>
              <a:rPr lang="en-AU" dirty="0"/>
              <a:t>An effective and efficient process for determining the gap between the current and the required skill and knowledge level of workers to enable them to perform their tasks is a </a:t>
            </a:r>
            <a:r>
              <a:rPr lang="en-AU" b="1" dirty="0"/>
              <a:t>training needs </a:t>
            </a:r>
            <a:r>
              <a:rPr lang="en-AU" b="1" dirty="0" smtClean="0"/>
              <a:t>analysis (TNA)</a:t>
            </a:r>
            <a:endParaRPr lang="en-AU" b="1" dirty="0"/>
          </a:p>
          <a:p>
            <a:endParaRPr lang="en-AU" dirty="0"/>
          </a:p>
        </p:txBody>
      </p:sp>
      <p:pic>
        <p:nvPicPr>
          <p:cNvPr id="4" name="Picture 3"/>
          <p:cNvPicPr/>
          <p:nvPr/>
        </p:nvPicPr>
        <p:blipFill>
          <a:blip r:embed="rId3">
            <a:extLst>
              <a:ext uri="{28A0092B-C50C-407E-A947-70E740481C1C}">
                <a14:useLocalDpi xmlns:a14="http://schemas.microsoft.com/office/drawing/2010/main" val="0"/>
              </a:ext>
            </a:extLst>
          </a:blip>
          <a:stretch>
            <a:fillRect/>
          </a:stretch>
        </p:blipFill>
        <p:spPr>
          <a:xfrm>
            <a:off x="1454728" y="2674375"/>
            <a:ext cx="6234545" cy="3612370"/>
          </a:xfrm>
          <a:prstGeom prst="rect">
            <a:avLst/>
          </a:prstGeom>
        </p:spPr>
      </p:pic>
    </p:spTree>
    <p:custDataLst>
      <p:tags r:id="rId1"/>
    </p:custDataLst>
    <p:extLst>
      <p:ext uri="{BB962C8B-B14F-4D97-AF65-F5344CB8AC3E}">
        <p14:creationId xmlns:p14="http://schemas.microsoft.com/office/powerpoint/2010/main" val="29350287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Identify training needs for WHS</a:t>
            </a:r>
            <a:endParaRPr lang="en-AU" dirty="0"/>
          </a:p>
        </p:txBody>
      </p:sp>
      <p:sp>
        <p:nvSpPr>
          <p:cNvPr id="3" name="Content Placeholder 2"/>
          <p:cNvSpPr>
            <a:spLocks noGrp="1"/>
          </p:cNvSpPr>
          <p:nvPr>
            <p:ph idx="1"/>
          </p:nvPr>
        </p:nvSpPr>
        <p:spPr/>
        <p:txBody>
          <a:bodyPr>
            <a:normAutofit fontScale="92500" lnSpcReduction="20000"/>
          </a:bodyPr>
          <a:lstStyle/>
          <a:p>
            <a:pPr marL="0" indent="0">
              <a:buNone/>
            </a:pPr>
            <a:r>
              <a:rPr lang="en-AU" dirty="0" smtClean="0"/>
              <a:t>How do you know if a member of your team needs training? </a:t>
            </a:r>
          </a:p>
          <a:p>
            <a:pPr marL="0" indent="0">
              <a:buNone/>
            </a:pPr>
            <a:r>
              <a:rPr lang="en-AU" dirty="0" smtClean="0"/>
              <a:t>Chances are everyone does when they start working for the organisation, or when they take on a new role. Depending on their role in the organisation they may need training in the following (but not limited to):</a:t>
            </a:r>
          </a:p>
          <a:p>
            <a:pPr lvl="1"/>
            <a:r>
              <a:rPr lang="en-AU" dirty="0"/>
              <a:t>Hazard </a:t>
            </a:r>
            <a:r>
              <a:rPr lang="en-AU" dirty="0" smtClean="0"/>
              <a:t>identification.</a:t>
            </a:r>
            <a:endParaRPr lang="en-AU" sz="2000" dirty="0"/>
          </a:p>
          <a:p>
            <a:pPr lvl="1"/>
            <a:r>
              <a:rPr lang="en-AU" dirty="0"/>
              <a:t>Risk </a:t>
            </a:r>
            <a:r>
              <a:rPr lang="en-AU" dirty="0" smtClean="0"/>
              <a:t>assessment.</a:t>
            </a:r>
            <a:endParaRPr lang="en-AU" sz="2000" dirty="0"/>
          </a:p>
          <a:p>
            <a:pPr lvl="1"/>
            <a:r>
              <a:rPr lang="en-AU" dirty="0"/>
              <a:t>Emergency and evacuation </a:t>
            </a:r>
            <a:r>
              <a:rPr lang="en-AU" dirty="0" smtClean="0"/>
              <a:t>procedures.</a:t>
            </a:r>
            <a:endParaRPr lang="en-AU" sz="2000" dirty="0"/>
          </a:p>
          <a:p>
            <a:pPr lvl="1"/>
            <a:r>
              <a:rPr lang="en-AU" dirty="0"/>
              <a:t>Consultation arrangements for workers in work </a:t>
            </a:r>
            <a:r>
              <a:rPr lang="en-AU" dirty="0" smtClean="0"/>
              <a:t>area.</a:t>
            </a:r>
          </a:p>
          <a:p>
            <a:pPr lvl="1"/>
            <a:r>
              <a:rPr lang="en-AU" dirty="0" smtClean="0"/>
              <a:t>Use </a:t>
            </a:r>
            <a:r>
              <a:rPr lang="en-AU" dirty="0"/>
              <a:t>of personal protective </a:t>
            </a:r>
            <a:r>
              <a:rPr lang="en-AU" dirty="0" smtClean="0"/>
              <a:t>equipment.</a:t>
            </a:r>
          </a:p>
          <a:p>
            <a:pPr lvl="1"/>
            <a:r>
              <a:rPr lang="en-AU" dirty="0" smtClean="0"/>
              <a:t>Ergonomics. </a:t>
            </a:r>
          </a:p>
          <a:p>
            <a:pPr lvl="1"/>
            <a:r>
              <a:rPr lang="en-AU" dirty="0" smtClean="0"/>
              <a:t>First aid.</a:t>
            </a:r>
          </a:p>
          <a:p>
            <a:pPr lvl="1"/>
            <a:r>
              <a:rPr lang="en-AU" dirty="0" smtClean="0"/>
              <a:t>Handling of hazardous waste/ </a:t>
            </a:r>
            <a:endParaRPr lang="en-AU" dirty="0"/>
          </a:p>
        </p:txBody>
      </p:sp>
    </p:spTree>
    <p:custDataLst>
      <p:tags r:id="rId1"/>
    </p:custDataLst>
    <p:extLst>
      <p:ext uri="{BB962C8B-B14F-4D97-AF65-F5344CB8AC3E}">
        <p14:creationId xmlns:p14="http://schemas.microsoft.com/office/powerpoint/2010/main" val="21775167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Identify WHS training </a:t>
            </a:r>
            <a:r>
              <a:rPr lang="en-AU" sz="2000" dirty="0" smtClean="0"/>
              <a:t>needs</a:t>
            </a:r>
            <a:endParaRPr lang="en-AU" sz="2000" dirty="0"/>
          </a:p>
        </p:txBody>
      </p:sp>
      <p:sp>
        <p:nvSpPr>
          <p:cNvPr id="3" name="Content Placeholder 2"/>
          <p:cNvSpPr>
            <a:spLocks noGrp="1"/>
          </p:cNvSpPr>
          <p:nvPr>
            <p:ph idx="1"/>
          </p:nvPr>
        </p:nvSpPr>
        <p:spPr>
          <a:xfrm>
            <a:off x="457200" y="1052513"/>
            <a:ext cx="8229600" cy="3432860"/>
          </a:xfrm>
        </p:spPr>
        <p:txBody>
          <a:bodyPr>
            <a:normAutofit lnSpcReduction="10000"/>
          </a:bodyPr>
          <a:lstStyle/>
          <a:p>
            <a:pPr marL="0" indent="0">
              <a:buNone/>
            </a:pPr>
            <a:r>
              <a:rPr lang="en-AU" dirty="0"/>
              <a:t>A TNA should be completed by all levels/roles in an organisation so results can be compared for similarities and inconsistencies and identify any issues regarding health and </a:t>
            </a:r>
            <a:r>
              <a:rPr lang="en-AU" dirty="0" smtClean="0"/>
              <a:t>safety</a:t>
            </a:r>
            <a:endParaRPr lang="en-AU" dirty="0"/>
          </a:p>
          <a:p>
            <a:pPr marL="0" indent="0">
              <a:buNone/>
            </a:pPr>
            <a:r>
              <a:rPr lang="en-AU" dirty="0" smtClean="0"/>
              <a:t>Consultation </a:t>
            </a:r>
            <a:r>
              <a:rPr lang="en-AU" dirty="0"/>
              <a:t>between managers, supervisors, HSCs, HSRs and workers will help identify individual and work team training </a:t>
            </a:r>
            <a:r>
              <a:rPr lang="en-AU" dirty="0" smtClean="0"/>
              <a:t>needs</a:t>
            </a:r>
            <a:endParaRPr lang="en-AU" dirty="0"/>
          </a:p>
          <a:p>
            <a:pPr marL="0" indent="0">
              <a:buNone/>
            </a:pPr>
            <a:r>
              <a:rPr lang="en-AU" dirty="0" smtClean="0"/>
              <a:t>Training </a:t>
            </a:r>
            <a:r>
              <a:rPr lang="en-AU" dirty="0"/>
              <a:t>is part of the health and safety hierarchy of control and is a required activity </a:t>
            </a:r>
            <a:r>
              <a:rPr lang="en-AU" dirty="0" smtClean="0"/>
              <a:t>which complements other </a:t>
            </a:r>
            <a:r>
              <a:rPr lang="en-AU" dirty="0"/>
              <a:t>safety controls and enables workers to comply with legislative </a:t>
            </a:r>
            <a:r>
              <a:rPr lang="en-AU" dirty="0" smtClean="0"/>
              <a:t>requirements. Conducting training will involve:</a:t>
            </a:r>
          </a:p>
          <a:p>
            <a:pPr marL="0" indent="0">
              <a:buNone/>
            </a:pPr>
            <a:endParaRPr lang="en-AU" dirty="0"/>
          </a:p>
          <a:p>
            <a:endParaRPr lang="en-AU" dirty="0"/>
          </a:p>
        </p:txBody>
      </p:sp>
      <p:graphicFrame>
        <p:nvGraphicFramePr>
          <p:cNvPr id="4" name="Diagram 3"/>
          <p:cNvGraphicFramePr/>
          <p:nvPr>
            <p:extLst/>
          </p:nvPr>
        </p:nvGraphicFramePr>
        <p:xfrm>
          <a:off x="551848" y="3748021"/>
          <a:ext cx="8134951" cy="28875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13076150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Implement WHS </a:t>
            </a:r>
            <a:r>
              <a:rPr lang="en-AU" sz="2000" dirty="0" smtClean="0"/>
              <a:t>training</a:t>
            </a:r>
            <a:endParaRPr lang="en-AU" sz="2000" dirty="0"/>
          </a:p>
        </p:txBody>
      </p:sp>
      <p:sp>
        <p:nvSpPr>
          <p:cNvPr id="3" name="Content Placeholder 2"/>
          <p:cNvSpPr>
            <a:spLocks noGrp="1"/>
          </p:cNvSpPr>
          <p:nvPr>
            <p:ph idx="1"/>
          </p:nvPr>
        </p:nvSpPr>
        <p:spPr/>
        <p:txBody>
          <a:bodyPr/>
          <a:lstStyle/>
          <a:p>
            <a:r>
              <a:rPr lang="en-AU" dirty="0"/>
              <a:t>When planning and implementing a training program it is important to target specific training </a:t>
            </a:r>
            <a:r>
              <a:rPr lang="en-AU" dirty="0" smtClean="0"/>
              <a:t>needs</a:t>
            </a:r>
            <a:endParaRPr lang="en-AU" dirty="0"/>
          </a:p>
          <a:p>
            <a:r>
              <a:rPr lang="en-AU" dirty="0"/>
              <a:t>Planning should also include determining the best methods for addressing learning </a:t>
            </a:r>
            <a:r>
              <a:rPr lang="en-AU" dirty="0" smtClean="0"/>
              <a:t>needs</a:t>
            </a:r>
            <a:endParaRPr lang="en-AU" dirty="0"/>
          </a:p>
          <a:p>
            <a:pPr marL="0" indent="0">
              <a:buNone/>
            </a:pPr>
            <a:r>
              <a:rPr lang="en-AU" b="1" dirty="0" smtClean="0"/>
              <a:t>Many </a:t>
            </a:r>
            <a:r>
              <a:rPr lang="en-AU" b="1" dirty="0"/>
              <a:t>training initiatives fail because these two vital steps are overlooked:</a:t>
            </a:r>
          </a:p>
          <a:p>
            <a:endParaRPr lang="en-AU" dirty="0"/>
          </a:p>
        </p:txBody>
      </p:sp>
      <p:sp>
        <p:nvSpPr>
          <p:cNvPr id="4" name="TextBox 3"/>
          <p:cNvSpPr txBox="1"/>
          <p:nvPr/>
        </p:nvSpPr>
        <p:spPr>
          <a:xfrm>
            <a:off x="3899260" y="3733966"/>
            <a:ext cx="3464065" cy="923330"/>
          </a:xfrm>
          <a:prstGeom prst="rect">
            <a:avLst/>
          </a:prstGeom>
          <a:solidFill>
            <a:schemeClr val="tx2"/>
          </a:solidFill>
          <a:ln w="25400">
            <a:solidFill>
              <a:schemeClr val="accent1">
                <a:shade val="50000"/>
              </a:schemeClr>
            </a:solid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AU" dirty="0">
                <a:solidFill>
                  <a:prstClr val="white"/>
                </a:solidFill>
                <a:latin typeface="Verdana" panose="020B0604030504040204" pitchFamily="34" charset="0"/>
                <a:ea typeface="Verdana" panose="020B0604030504040204" pitchFamily="34" charset="0"/>
                <a:cs typeface="Verdana" panose="020B0604030504040204" pitchFamily="34" charset="0"/>
              </a:rPr>
              <a:t>The change management procedures that should support </a:t>
            </a:r>
            <a:r>
              <a:rPr lang="en-AU" dirty="0" smtClean="0">
                <a:solidFill>
                  <a:prstClr val="white"/>
                </a:solidFill>
                <a:latin typeface="Verdana" panose="020B0604030504040204" pitchFamily="34" charset="0"/>
                <a:ea typeface="Verdana" panose="020B0604030504040204" pitchFamily="34" charset="0"/>
                <a:cs typeface="Verdana" panose="020B0604030504040204" pitchFamily="34" charset="0"/>
              </a:rPr>
              <a:t>learning</a:t>
            </a:r>
            <a:endParaRPr lang="en-AU" dirty="0">
              <a:solidFill>
                <a:prstClr val="white"/>
              </a:solidFill>
              <a:latin typeface="Verdana" panose="020B0604030504040204" pitchFamily="34" charset="0"/>
              <a:ea typeface="Verdana" panose="020B0604030504040204" pitchFamily="34" charset="0"/>
              <a:cs typeface="Verdana" panose="020B0604030504040204" pitchFamily="34" charset="0"/>
            </a:endParaRPr>
          </a:p>
        </p:txBody>
      </p:sp>
      <p:sp>
        <p:nvSpPr>
          <p:cNvPr id="5" name="TextBox 4"/>
          <p:cNvSpPr txBox="1"/>
          <p:nvPr/>
        </p:nvSpPr>
        <p:spPr>
          <a:xfrm>
            <a:off x="457200" y="3595467"/>
            <a:ext cx="3233057" cy="1200329"/>
          </a:xfrm>
          <a:prstGeom prst="rect">
            <a:avLst/>
          </a:prstGeom>
          <a:solidFill>
            <a:schemeClr val="tx2"/>
          </a:solidFill>
          <a:ln w="25400">
            <a:solidFill>
              <a:schemeClr val="accent1">
                <a:shade val="50000"/>
              </a:schemeClr>
            </a:solid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AU" dirty="0">
                <a:solidFill>
                  <a:prstClr val="white"/>
                </a:solidFill>
                <a:latin typeface="Verdana" panose="020B0604030504040204" pitchFamily="34" charset="0"/>
                <a:ea typeface="Verdana" panose="020B0604030504040204" pitchFamily="34" charset="0"/>
                <a:cs typeface="Verdana" panose="020B0604030504040204" pitchFamily="34" charset="0"/>
              </a:rPr>
              <a:t>The methods </a:t>
            </a:r>
            <a:r>
              <a:rPr lang="en-AU" dirty="0" smtClean="0">
                <a:solidFill>
                  <a:prstClr val="white"/>
                </a:solidFill>
                <a:latin typeface="Verdana" panose="020B0604030504040204" pitchFamily="34" charset="0"/>
                <a:ea typeface="Verdana" panose="020B0604030504040204" pitchFamily="34" charset="0"/>
                <a:cs typeface="Verdana" panose="020B0604030504040204" pitchFamily="34" charset="0"/>
              </a:rPr>
              <a:t>to be used to </a:t>
            </a:r>
            <a:r>
              <a:rPr lang="en-AU" dirty="0">
                <a:solidFill>
                  <a:prstClr val="white"/>
                </a:solidFill>
                <a:latin typeface="Verdana" panose="020B0604030504040204" pitchFamily="34" charset="0"/>
                <a:ea typeface="Verdana" panose="020B0604030504040204" pitchFamily="34" charset="0"/>
                <a:cs typeface="Verdana" panose="020B0604030504040204" pitchFamily="34" charset="0"/>
              </a:rPr>
              <a:t>implement learning and make it relevant to the organisation</a:t>
            </a:r>
          </a:p>
        </p:txBody>
      </p:sp>
    </p:spTree>
    <p:custDataLst>
      <p:tags r:id="rId1"/>
    </p:custDataLst>
    <p:extLst>
      <p:ext uri="{BB962C8B-B14F-4D97-AF65-F5344CB8AC3E}">
        <p14:creationId xmlns:p14="http://schemas.microsoft.com/office/powerpoint/2010/main" val="5690813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Implement WHS </a:t>
            </a:r>
            <a:r>
              <a:rPr lang="en-AU" sz="2000" dirty="0" smtClean="0"/>
              <a:t>training</a:t>
            </a:r>
            <a:endParaRPr lang="en-AU" sz="2000" dirty="0"/>
          </a:p>
        </p:txBody>
      </p:sp>
      <p:sp>
        <p:nvSpPr>
          <p:cNvPr id="3" name="Content Placeholder 2"/>
          <p:cNvSpPr>
            <a:spLocks noGrp="1"/>
          </p:cNvSpPr>
          <p:nvPr>
            <p:ph idx="1"/>
          </p:nvPr>
        </p:nvSpPr>
        <p:spPr/>
        <p:txBody>
          <a:bodyPr/>
          <a:lstStyle/>
          <a:p>
            <a:pPr marL="0" indent="0">
              <a:buNone/>
            </a:pPr>
            <a:r>
              <a:rPr lang="en-AU" dirty="0"/>
              <a:t>The success of health and safety training programs should have a visible and measurable effect on:</a:t>
            </a:r>
          </a:p>
          <a:p>
            <a:pPr lvl="0"/>
            <a:r>
              <a:rPr lang="en-AU" dirty="0" smtClean="0"/>
              <a:t>demonstrated </a:t>
            </a:r>
            <a:r>
              <a:rPr lang="en-AU" dirty="0"/>
              <a:t>safe work practice</a:t>
            </a:r>
          </a:p>
          <a:p>
            <a:pPr lvl="0"/>
            <a:r>
              <a:rPr lang="en-AU" dirty="0" smtClean="0"/>
              <a:t>demonstrated </a:t>
            </a:r>
            <a:r>
              <a:rPr lang="en-AU" dirty="0"/>
              <a:t>understanding of reasons behind safety procedures</a:t>
            </a:r>
          </a:p>
          <a:p>
            <a:pPr lvl="0"/>
            <a:r>
              <a:rPr lang="en-AU" dirty="0" smtClean="0"/>
              <a:t>reductions </a:t>
            </a:r>
            <a:r>
              <a:rPr lang="en-AU" dirty="0"/>
              <a:t>in the number of workplace accidents and incidents</a:t>
            </a:r>
          </a:p>
          <a:p>
            <a:pPr lvl="0"/>
            <a:r>
              <a:rPr lang="en-AU" dirty="0" smtClean="0"/>
              <a:t>high </a:t>
            </a:r>
            <a:r>
              <a:rPr lang="en-AU" dirty="0"/>
              <a:t>levels of worker satisfaction</a:t>
            </a:r>
          </a:p>
          <a:p>
            <a:pPr lvl="0"/>
            <a:r>
              <a:rPr lang="en-AU" dirty="0" smtClean="0"/>
              <a:t>reduced </a:t>
            </a:r>
            <a:r>
              <a:rPr lang="en-AU" dirty="0"/>
              <a:t>attrition and absenteeism percentages</a:t>
            </a:r>
          </a:p>
          <a:p>
            <a:r>
              <a:rPr lang="en-AU" dirty="0" smtClean="0"/>
              <a:t>increased </a:t>
            </a:r>
            <a:r>
              <a:rPr lang="en-AU" dirty="0"/>
              <a:t>perceptions of PCBU credibility provided training is backed up in policies, procedures, practice and resource </a:t>
            </a:r>
            <a:r>
              <a:rPr lang="en-AU" dirty="0" smtClean="0"/>
              <a:t>allocation.</a:t>
            </a:r>
            <a:endParaRPr lang="en-AU" dirty="0"/>
          </a:p>
          <a:p>
            <a:endParaRPr lang="en-AU" dirty="0"/>
          </a:p>
        </p:txBody>
      </p:sp>
    </p:spTree>
    <p:custDataLst>
      <p:tags r:id="rId1"/>
    </p:custDataLst>
    <p:extLst>
      <p:ext uri="{BB962C8B-B14F-4D97-AF65-F5344CB8AC3E}">
        <p14:creationId xmlns:p14="http://schemas.microsoft.com/office/powerpoint/2010/main" val="13107393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Determine cost of WHS </a:t>
            </a:r>
            <a:r>
              <a:rPr lang="en-AU" sz="2000" dirty="0" smtClean="0"/>
              <a:t>training</a:t>
            </a:r>
            <a:endParaRPr lang="en-AU" sz="2000" dirty="0"/>
          </a:p>
        </p:txBody>
      </p:sp>
      <p:sp>
        <p:nvSpPr>
          <p:cNvPr id="3" name="Content Placeholder 2"/>
          <p:cNvSpPr>
            <a:spLocks noGrp="1"/>
          </p:cNvSpPr>
          <p:nvPr>
            <p:ph idx="1"/>
          </p:nvPr>
        </p:nvSpPr>
        <p:spPr/>
        <p:txBody>
          <a:bodyPr>
            <a:normAutofit fontScale="92500" lnSpcReduction="20000"/>
          </a:bodyPr>
          <a:lstStyle/>
          <a:p>
            <a:pPr marL="0" indent="0">
              <a:buNone/>
            </a:pPr>
            <a:r>
              <a:rPr lang="en-AU" dirty="0"/>
              <a:t>What is the cost of training is often asked, what is the cost of not training? Incidents and injury, lost time and fines… </a:t>
            </a:r>
          </a:p>
          <a:p>
            <a:pPr marL="0" indent="0">
              <a:buNone/>
            </a:pPr>
            <a:r>
              <a:rPr lang="en-AU" dirty="0" smtClean="0"/>
              <a:t>The </a:t>
            </a:r>
            <a:r>
              <a:rPr lang="en-AU" dirty="0"/>
              <a:t>benefits of investing in ongoing worker training include:</a:t>
            </a:r>
          </a:p>
          <a:p>
            <a:pPr lvl="0"/>
            <a:r>
              <a:rPr lang="en-AU" dirty="0" smtClean="0"/>
              <a:t>process improvements</a:t>
            </a:r>
          </a:p>
          <a:p>
            <a:pPr lvl="0"/>
            <a:r>
              <a:rPr lang="en-AU" dirty="0" smtClean="0"/>
              <a:t>cost savings</a:t>
            </a:r>
          </a:p>
          <a:p>
            <a:pPr lvl="0"/>
            <a:r>
              <a:rPr lang="en-AU" dirty="0" smtClean="0"/>
              <a:t>improved profitability</a:t>
            </a:r>
          </a:p>
          <a:p>
            <a:pPr lvl="0"/>
            <a:r>
              <a:rPr lang="en-AU" dirty="0" smtClean="0"/>
              <a:t>performance improvement</a:t>
            </a:r>
          </a:p>
          <a:p>
            <a:pPr lvl="0"/>
            <a:r>
              <a:rPr lang="en-AU" dirty="0" smtClean="0"/>
              <a:t>behavioural improvements</a:t>
            </a:r>
          </a:p>
          <a:p>
            <a:r>
              <a:rPr lang="en-AU" dirty="0" smtClean="0"/>
              <a:t>increased worker satisfaction.</a:t>
            </a:r>
            <a:endParaRPr lang="en-AU" dirty="0"/>
          </a:p>
          <a:p>
            <a:pPr marL="0" indent="0">
              <a:buNone/>
            </a:pPr>
            <a:r>
              <a:rPr lang="en-AU" dirty="0"/>
              <a:t>and… </a:t>
            </a:r>
            <a:r>
              <a:rPr lang="en-AU" b="1" dirty="0"/>
              <a:t>the prevention of workplace accidents and incidents</a:t>
            </a:r>
          </a:p>
          <a:p>
            <a:pPr marL="0" indent="0">
              <a:buNone/>
            </a:pPr>
            <a:r>
              <a:rPr lang="en-AU" sz="1600" i="1" dirty="0"/>
              <a:t>BEWARE: Industrial action or litigation results from health and safety issues can greatly out weigh the costs necessary to properly train workers.</a:t>
            </a:r>
            <a:endParaRPr lang="en-AU" dirty="0"/>
          </a:p>
          <a:p>
            <a:endParaRPr lang="en-AU" dirty="0"/>
          </a:p>
        </p:txBody>
      </p:sp>
    </p:spTree>
    <p:custDataLst>
      <p:tags r:id="rId1"/>
    </p:custDataLst>
    <p:extLst>
      <p:ext uri="{BB962C8B-B14F-4D97-AF65-F5344CB8AC3E}">
        <p14:creationId xmlns:p14="http://schemas.microsoft.com/office/powerpoint/2010/main" val="24898169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Presentation summary </a:t>
            </a:r>
            <a:endParaRPr lang="en-AU" dirty="0"/>
          </a:p>
        </p:txBody>
      </p:sp>
      <p:sp>
        <p:nvSpPr>
          <p:cNvPr id="3" name="Content Placeholder 2"/>
          <p:cNvSpPr>
            <a:spLocks noGrp="1"/>
          </p:cNvSpPr>
          <p:nvPr>
            <p:ph idx="1"/>
          </p:nvPr>
        </p:nvSpPr>
        <p:spPr/>
        <p:txBody>
          <a:bodyPr/>
          <a:lstStyle/>
          <a:p>
            <a:pPr marL="0" indent="0">
              <a:buNone/>
            </a:pPr>
            <a:r>
              <a:rPr lang="en-AU" smtClean="0"/>
              <a:t>Now you </a:t>
            </a:r>
            <a:r>
              <a:rPr lang="en-AU" dirty="0" smtClean="0"/>
              <a:t>have completed this presentation you should be able to:</a:t>
            </a:r>
          </a:p>
          <a:p>
            <a:r>
              <a:rPr lang="en-AU" dirty="0"/>
              <a:t>Identify WHS training needs according to organisational requirements and WHS legislative and regulatory requirements</a:t>
            </a:r>
          </a:p>
          <a:p>
            <a:r>
              <a:rPr lang="en-AU" dirty="0"/>
              <a:t>Make arrangements to meet WHS training needs of team members in consultation with relevant individuals</a:t>
            </a:r>
          </a:p>
          <a:p>
            <a:r>
              <a:rPr lang="en-AU" dirty="0"/>
              <a:t>Provide workplace learning opportunities and coaching and mentoring assistance to facilitate team and individual achievement of identified WHS training needs</a:t>
            </a:r>
          </a:p>
          <a:p>
            <a:r>
              <a:rPr lang="en-AU" dirty="0"/>
              <a:t>Identify and report to management the costs associated with providing training for work team, for inclusion in financial and management plans</a:t>
            </a:r>
          </a:p>
        </p:txBody>
      </p:sp>
    </p:spTree>
    <p:custDataLst>
      <p:tags r:id="rId1"/>
    </p:custDataLst>
    <p:extLst>
      <p:ext uri="{BB962C8B-B14F-4D97-AF65-F5344CB8AC3E}">
        <p14:creationId xmlns:p14="http://schemas.microsoft.com/office/powerpoint/2010/main" val="2006249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1"/>
          <p:cNvSpPr>
            <a:spLocks noGrp="1"/>
          </p:cNvSpPr>
          <p:nvPr>
            <p:ph type="title"/>
          </p:nvPr>
        </p:nvSpPr>
        <p:spPr bwMode="auto">
          <a:xfrm>
            <a:off x="493221" y="3913620"/>
            <a:ext cx="6120680" cy="1439615"/>
          </a:xfrm>
        </p:spPr>
        <p:txBody>
          <a:bodyPr wrap="square" numCol="1" anchorCtr="0" compatLnSpc="1">
            <a:prstTxWarp prst="textNoShape">
              <a:avLst/>
            </a:prstTxWarp>
          </a:bodyPr>
          <a:lstStyle/>
          <a:p>
            <a:r>
              <a:rPr lang="en-GB" sz="1800" dirty="0" smtClean="0"/>
              <a:t>BSBWHS401</a:t>
            </a:r>
            <a:br>
              <a:rPr lang="en-GB" sz="1800" dirty="0" smtClean="0"/>
            </a:br>
            <a:r>
              <a:rPr lang="en-AU" sz="1400" dirty="0"/>
              <a:t>Implement and monitor WHS policies, procedures and programs to meet legislative requirements</a:t>
            </a:r>
            <a:r>
              <a:rPr lang="en-AU" sz="1800" kern="0" dirty="0" smtClean="0"/>
              <a:t/>
            </a:r>
            <a:br>
              <a:rPr lang="en-AU" sz="1800" kern="0" dirty="0" smtClean="0"/>
            </a:br>
            <a:r>
              <a:rPr lang="en-AU" sz="1800" kern="0" dirty="0" smtClean="0"/>
              <a:t>Presentation </a:t>
            </a:r>
            <a:r>
              <a:rPr lang="en-AU" sz="1800" kern="0" dirty="0" smtClean="0"/>
              <a:t>4 of 4</a:t>
            </a:r>
            <a:endParaRPr lang="en-AU" sz="1800" cap="none" dirty="0" smtClean="0">
              <a:ea typeface="ＭＳ Ｐゴシック" pitchFamily="34" charset="-128"/>
            </a:endParaRPr>
          </a:p>
        </p:txBody>
      </p:sp>
    </p:spTree>
    <p:custDataLst>
      <p:tags r:id="rId1"/>
    </p:custDataLst>
    <p:extLst>
      <p:ext uri="{BB962C8B-B14F-4D97-AF65-F5344CB8AC3E}">
        <p14:creationId xmlns:p14="http://schemas.microsoft.com/office/powerpoint/2010/main" val="19018100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ea typeface="Verdana" panose="020B0604030504040204" pitchFamily="34" charset="0"/>
              </a:rPr>
              <a:t>Presentation objectives</a:t>
            </a:r>
          </a:p>
        </p:txBody>
      </p:sp>
      <p:sp>
        <p:nvSpPr>
          <p:cNvPr id="7" name="Content Placeholder 6"/>
          <p:cNvSpPr>
            <a:spLocks noGrp="1"/>
          </p:cNvSpPr>
          <p:nvPr>
            <p:ph idx="1"/>
          </p:nvPr>
        </p:nvSpPr>
        <p:spPr/>
        <p:txBody>
          <a:bodyPr>
            <a:normAutofit fontScale="92500"/>
          </a:bodyPr>
          <a:lstStyle/>
          <a:p>
            <a:pPr marL="0" indent="0">
              <a:buNone/>
            </a:pPr>
            <a:r>
              <a:rPr lang="en-GB" dirty="0" smtClean="0"/>
              <a:t>At the end of this lesson you will be able to:</a:t>
            </a:r>
          </a:p>
          <a:p>
            <a:r>
              <a:rPr lang="en-US" dirty="0"/>
              <a:t>Identify and report on hazards in work area according to WHS policies and procedures and WHS legislative and regulatory requirements</a:t>
            </a:r>
            <a:endParaRPr lang="en-AU" dirty="0"/>
          </a:p>
          <a:p>
            <a:r>
              <a:rPr lang="en-US" dirty="0"/>
              <a:t>Promptly action team member hazard reports according to organisational procedures and WHS legislative and regulatory requirements</a:t>
            </a:r>
            <a:endParaRPr lang="en-AU" dirty="0"/>
          </a:p>
          <a:p>
            <a:r>
              <a:rPr lang="en-US" dirty="0"/>
              <a:t>Implement procedures to control risks using the hierarchy of control, according to organisational and WHS legislative requirements</a:t>
            </a:r>
            <a:endParaRPr lang="en-AU" dirty="0"/>
          </a:p>
          <a:p>
            <a:r>
              <a:rPr lang="en-US" dirty="0"/>
              <a:t>Identify and report inadequacies in existing risk controls according to hierarchy of control and WHS legislative requirements</a:t>
            </a:r>
            <a:endParaRPr lang="en-AU" dirty="0"/>
          </a:p>
          <a:p>
            <a:r>
              <a:rPr lang="en-US" dirty="0"/>
              <a:t>Monitor outcomes of reports on inadequacies, where appropriate, to ensure a prompt organisational response</a:t>
            </a:r>
            <a:endParaRPr lang="en-GB" dirty="0"/>
          </a:p>
        </p:txBody>
      </p:sp>
    </p:spTree>
    <p:custDataLst>
      <p:tags r:id="rId1"/>
    </p:custDataLst>
    <p:extLst>
      <p:ext uri="{BB962C8B-B14F-4D97-AF65-F5344CB8AC3E}">
        <p14:creationId xmlns:p14="http://schemas.microsoft.com/office/powerpoint/2010/main" val="267698605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Identify and report </a:t>
            </a:r>
            <a:r>
              <a:rPr lang="en-AU" sz="2000" dirty="0" smtClean="0"/>
              <a:t>hazards</a:t>
            </a:r>
            <a:endParaRPr lang="en-AU" sz="2000" dirty="0"/>
          </a:p>
        </p:txBody>
      </p:sp>
      <p:sp>
        <p:nvSpPr>
          <p:cNvPr id="3" name="Content Placeholder 2"/>
          <p:cNvSpPr>
            <a:spLocks noGrp="1"/>
          </p:cNvSpPr>
          <p:nvPr>
            <p:ph idx="1"/>
          </p:nvPr>
        </p:nvSpPr>
        <p:spPr/>
        <p:txBody>
          <a:bodyPr/>
          <a:lstStyle/>
          <a:p>
            <a:r>
              <a:rPr lang="en-AU" dirty="0"/>
              <a:t>A </a:t>
            </a:r>
            <a:r>
              <a:rPr lang="en-AU" b="1" dirty="0"/>
              <a:t>hazard</a:t>
            </a:r>
            <a:r>
              <a:rPr lang="en-AU" dirty="0"/>
              <a:t> is any source that has the potential to harm life, health, property or the </a:t>
            </a:r>
            <a:r>
              <a:rPr lang="en-AU" dirty="0" smtClean="0"/>
              <a:t>environment</a:t>
            </a:r>
            <a:endParaRPr lang="en-AU" dirty="0"/>
          </a:p>
          <a:p>
            <a:r>
              <a:rPr lang="en-AU" dirty="0"/>
              <a:t>A </a:t>
            </a:r>
            <a:r>
              <a:rPr lang="en-AU" b="1" dirty="0"/>
              <a:t>risk</a:t>
            </a:r>
            <a:r>
              <a:rPr lang="en-AU" dirty="0"/>
              <a:t> is the chance of something harmful occurring-the likelihood that harm will occur as a result of a </a:t>
            </a:r>
            <a:r>
              <a:rPr lang="en-AU" dirty="0" smtClean="0"/>
              <a:t>hazard</a:t>
            </a:r>
            <a:endParaRPr lang="en-AU" dirty="0"/>
          </a:p>
          <a:p>
            <a:pPr marL="0" indent="0">
              <a:buNone/>
            </a:pPr>
            <a:r>
              <a:rPr lang="en-AU" sz="1700" i="1" dirty="0"/>
              <a:t>For a hazard to become a risk, a worker must be exposed to the hazard. </a:t>
            </a:r>
          </a:p>
          <a:p>
            <a:pPr marL="0" indent="0">
              <a:buNone/>
            </a:pPr>
            <a:endParaRPr lang="en-AU" dirty="0"/>
          </a:p>
          <a:p>
            <a:pPr marL="0" indent="0">
              <a:buNone/>
            </a:pPr>
            <a:r>
              <a:rPr lang="en-AU" dirty="0"/>
              <a:t>Safety inspections/audits identify hazards and assess the associated degree of risk - the likelihood the hazard will cause harm, type of exposure that might cause harm and the degree of harm that might be caused by the hazard.</a:t>
            </a:r>
          </a:p>
        </p:txBody>
      </p:sp>
    </p:spTree>
    <p:custDataLst>
      <p:tags r:id="rId1"/>
    </p:custDataLst>
    <p:extLst>
      <p:ext uri="{BB962C8B-B14F-4D97-AF65-F5344CB8AC3E}">
        <p14:creationId xmlns:p14="http://schemas.microsoft.com/office/powerpoint/2010/main" val="38458029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Identify and report </a:t>
            </a:r>
            <a:r>
              <a:rPr lang="en-AU" sz="2000" dirty="0" smtClean="0"/>
              <a:t>hazards</a:t>
            </a:r>
            <a:endParaRPr lang="en-AU" sz="2000" dirty="0"/>
          </a:p>
        </p:txBody>
      </p:sp>
      <p:sp>
        <p:nvSpPr>
          <p:cNvPr id="3" name="Content Placeholder 2"/>
          <p:cNvSpPr>
            <a:spLocks noGrp="1"/>
          </p:cNvSpPr>
          <p:nvPr>
            <p:ph idx="1"/>
          </p:nvPr>
        </p:nvSpPr>
        <p:spPr/>
        <p:txBody>
          <a:bodyPr/>
          <a:lstStyle/>
          <a:p>
            <a:pPr marL="0" indent="0">
              <a:buNone/>
            </a:pPr>
            <a:r>
              <a:rPr lang="en-AU" dirty="0"/>
              <a:t>Types of Hazards</a:t>
            </a:r>
          </a:p>
          <a:p>
            <a:r>
              <a:rPr lang="en-AU" b="1" dirty="0"/>
              <a:t>Obvious hazards </a:t>
            </a:r>
            <a:r>
              <a:rPr lang="en-AU" dirty="0"/>
              <a:t>are a visible and likely cause of accident</a:t>
            </a:r>
          </a:p>
          <a:p>
            <a:r>
              <a:rPr lang="en-AU" b="1" dirty="0"/>
              <a:t>Hidden hazards </a:t>
            </a:r>
            <a:r>
              <a:rPr lang="en-AU" dirty="0"/>
              <a:t>may cause illness, either physical or psychological  and are difficult to identify and may not be until after issue occurs</a:t>
            </a:r>
          </a:p>
          <a:p>
            <a:pPr marL="0" indent="0">
              <a:buNone/>
            </a:pPr>
            <a:r>
              <a:rPr lang="en-AU" dirty="0"/>
              <a:t>Other hazards include</a:t>
            </a:r>
            <a:r>
              <a:rPr lang="en-AU" dirty="0" smtClean="0"/>
              <a:t>:</a:t>
            </a:r>
          </a:p>
          <a:p>
            <a:pPr marL="0" indent="0">
              <a:buNone/>
            </a:pPr>
            <a:endParaRPr lang="en-AU" dirty="0"/>
          </a:p>
          <a:p>
            <a:endParaRPr lang="en-AU" dirty="0"/>
          </a:p>
        </p:txBody>
      </p:sp>
      <p:graphicFrame>
        <p:nvGraphicFramePr>
          <p:cNvPr id="4" name="Diagram 3"/>
          <p:cNvGraphicFramePr/>
          <p:nvPr>
            <p:extLst/>
          </p:nvPr>
        </p:nvGraphicFramePr>
        <p:xfrm>
          <a:off x="1119398" y="3924637"/>
          <a:ext cx="6096000" cy="17791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33163740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Identify and report hazards</a:t>
            </a:r>
            <a:endParaRPr lang="en-AU" dirty="0"/>
          </a:p>
        </p:txBody>
      </p:sp>
      <p:sp>
        <p:nvSpPr>
          <p:cNvPr id="3" name="Content Placeholder 2"/>
          <p:cNvSpPr>
            <a:spLocks noGrp="1"/>
          </p:cNvSpPr>
          <p:nvPr>
            <p:ph idx="1"/>
          </p:nvPr>
        </p:nvSpPr>
        <p:spPr>
          <a:xfrm>
            <a:off x="457200" y="1202540"/>
            <a:ext cx="8229600" cy="4895850"/>
          </a:xfrm>
        </p:spPr>
        <p:txBody>
          <a:bodyPr>
            <a:normAutofit lnSpcReduction="10000"/>
          </a:bodyPr>
          <a:lstStyle/>
          <a:p>
            <a:pPr marL="0" indent="0">
              <a:buNone/>
            </a:pPr>
            <a:r>
              <a:rPr lang="en-AU" dirty="0" smtClean="0"/>
              <a:t>Once you or your workplace has identified a hazard steps must be taken to address or manage the problem:</a:t>
            </a:r>
          </a:p>
          <a:p>
            <a:pPr marL="0" indent="0">
              <a:buNone/>
            </a:pPr>
            <a:endParaRPr lang="en-AU" dirty="0"/>
          </a:p>
          <a:p>
            <a:pPr marL="0" indent="0">
              <a:buNone/>
            </a:pPr>
            <a:endParaRPr lang="en-AU" dirty="0" smtClean="0"/>
          </a:p>
          <a:p>
            <a:pPr marL="0" indent="0">
              <a:buNone/>
            </a:pPr>
            <a:endParaRPr lang="en-AU" dirty="0"/>
          </a:p>
          <a:p>
            <a:pPr marL="0" indent="0">
              <a:buNone/>
            </a:pPr>
            <a:endParaRPr lang="en-AU" dirty="0" smtClean="0"/>
          </a:p>
          <a:p>
            <a:pPr marL="0" indent="0">
              <a:buNone/>
            </a:pPr>
            <a:r>
              <a:rPr lang="en-AU" dirty="0" smtClean="0"/>
              <a:t>Knowing what to do in the case of workplace hazard identification is critical to maintaining a safe, healthy workplace. Examples of hazards include but are not limited to the following: </a:t>
            </a:r>
          </a:p>
          <a:p>
            <a:pPr marL="0" indent="0">
              <a:buNone/>
            </a:pPr>
            <a:r>
              <a:rPr lang="en-AU" dirty="0" smtClean="0"/>
              <a:t>Heavy unsecured loads, fire, poor training and lack of skills, spillage of hazardous materials, slips, trips and falls, fatigue across many areas of operation, </a:t>
            </a:r>
            <a:endParaRPr lang="en-AU" dirty="0"/>
          </a:p>
        </p:txBody>
      </p:sp>
      <p:graphicFrame>
        <p:nvGraphicFramePr>
          <p:cNvPr id="4" name="Diagram 3"/>
          <p:cNvGraphicFramePr/>
          <p:nvPr>
            <p:extLst/>
          </p:nvPr>
        </p:nvGraphicFramePr>
        <p:xfrm>
          <a:off x="545431" y="1636294"/>
          <a:ext cx="8053137" cy="24477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2504717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Action hazard </a:t>
            </a:r>
            <a:r>
              <a:rPr lang="en-AU" sz="2000" dirty="0" smtClean="0"/>
              <a:t>reports</a:t>
            </a:r>
            <a:endParaRPr lang="en-AU" sz="2000" dirty="0"/>
          </a:p>
        </p:txBody>
      </p:sp>
      <p:sp>
        <p:nvSpPr>
          <p:cNvPr id="3" name="Content Placeholder 2"/>
          <p:cNvSpPr>
            <a:spLocks noGrp="1"/>
          </p:cNvSpPr>
          <p:nvPr>
            <p:ph idx="1"/>
          </p:nvPr>
        </p:nvSpPr>
        <p:spPr/>
        <p:txBody>
          <a:bodyPr/>
          <a:lstStyle/>
          <a:p>
            <a:pPr marL="0" indent="0">
              <a:buNone/>
            </a:pPr>
            <a:r>
              <a:rPr lang="en-AU" dirty="0"/>
              <a:t>Once hazards or potential hazards have been identified and reported an organisation should conduct and document a risk assessment.</a:t>
            </a:r>
          </a:p>
          <a:p>
            <a:pPr marL="0" indent="0">
              <a:buNone/>
            </a:pPr>
            <a:endParaRPr lang="en-AU" sz="1000" dirty="0"/>
          </a:p>
          <a:p>
            <a:pPr marL="0" indent="0">
              <a:buNone/>
            </a:pPr>
            <a:r>
              <a:rPr lang="en-AU" dirty="0"/>
              <a:t>An effective approach is to use a risk assessment team comprising of a variety of participants with a range of experience and expertise.</a:t>
            </a:r>
          </a:p>
          <a:p>
            <a:pPr marL="0" indent="0">
              <a:buNone/>
            </a:pPr>
            <a:endParaRPr lang="en-AU" sz="1000" dirty="0"/>
          </a:p>
          <a:p>
            <a:pPr marL="0" indent="0">
              <a:buNone/>
            </a:pPr>
            <a:r>
              <a:rPr lang="en-AU" b="1" dirty="0"/>
              <a:t>A risk assessment might be conducted if:</a:t>
            </a:r>
          </a:p>
          <a:p>
            <a:pPr lvl="0"/>
            <a:r>
              <a:rPr lang="en-AU" dirty="0"/>
              <a:t>An accident, incident, or near miss occurs</a:t>
            </a:r>
          </a:p>
          <a:p>
            <a:pPr lvl="0"/>
            <a:r>
              <a:rPr lang="en-AU" dirty="0"/>
              <a:t>A complaint is received from a worker or stakeholder</a:t>
            </a:r>
          </a:p>
          <a:p>
            <a:pPr lvl="0"/>
            <a:r>
              <a:rPr lang="en-AU" dirty="0"/>
              <a:t>There are proposed changes in processes, equipment or materials</a:t>
            </a:r>
          </a:p>
          <a:p>
            <a:pPr lvl="0"/>
            <a:r>
              <a:rPr lang="en-AU" dirty="0"/>
              <a:t>New guidance material and standards have been published</a:t>
            </a:r>
          </a:p>
          <a:p>
            <a:endParaRPr lang="en-AU" dirty="0"/>
          </a:p>
        </p:txBody>
      </p:sp>
    </p:spTree>
    <p:custDataLst>
      <p:tags r:id="rId1"/>
    </p:custDataLst>
    <p:extLst>
      <p:ext uri="{BB962C8B-B14F-4D97-AF65-F5344CB8AC3E}">
        <p14:creationId xmlns:p14="http://schemas.microsoft.com/office/powerpoint/2010/main" val="6352263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Action hazard </a:t>
            </a:r>
            <a:r>
              <a:rPr lang="en-AU" sz="2000" dirty="0" smtClean="0"/>
              <a:t>reports</a:t>
            </a:r>
            <a:endParaRPr lang="en-AU" sz="2000" dirty="0"/>
          </a:p>
        </p:txBody>
      </p:sp>
      <p:sp>
        <p:nvSpPr>
          <p:cNvPr id="3" name="Content Placeholder 2"/>
          <p:cNvSpPr>
            <a:spLocks noGrp="1"/>
          </p:cNvSpPr>
          <p:nvPr>
            <p:ph idx="1"/>
          </p:nvPr>
        </p:nvSpPr>
        <p:spPr/>
        <p:txBody>
          <a:bodyPr>
            <a:normAutofit fontScale="85000" lnSpcReduction="20000"/>
          </a:bodyPr>
          <a:lstStyle/>
          <a:p>
            <a:pPr marL="0" indent="0">
              <a:buNone/>
            </a:pPr>
            <a:r>
              <a:rPr lang="en-AU" dirty="0"/>
              <a:t>Risk assessment involves a judgement of likelihood and severity. </a:t>
            </a:r>
          </a:p>
          <a:p>
            <a:pPr marL="0" indent="0">
              <a:buNone/>
            </a:pPr>
            <a:r>
              <a:rPr lang="en-AU" dirty="0"/>
              <a:t>The assessment process maps the risk of a hazard causing harm against the likelihood of an actual occurrence. </a:t>
            </a:r>
            <a:endParaRPr lang="en-AU" dirty="0" smtClean="0"/>
          </a:p>
          <a:p>
            <a:r>
              <a:rPr lang="en-AU" sz="1600" i="1" dirty="0" smtClean="0"/>
              <a:t>What </a:t>
            </a:r>
            <a:r>
              <a:rPr lang="en-AU" sz="1600" i="1" dirty="0"/>
              <a:t>is the likelihood of the hazard resulting in a harmful incident</a:t>
            </a:r>
            <a:r>
              <a:rPr lang="en-AU" sz="1600" i="1" dirty="0" smtClean="0"/>
              <a:t>?</a:t>
            </a:r>
            <a:endParaRPr lang="en-AU" sz="1000" dirty="0"/>
          </a:p>
          <a:p>
            <a:pPr marL="0" indent="0">
              <a:buNone/>
            </a:pPr>
            <a:r>
              <a:rPr lang="en-AU" dirty="0"/>
              <a:t>This is matched to the probable severity (damage rating) of the harm. </a:t>
            </a:r>
          </a:p>
          <a:p>
            <a:pPr marL="0" indent="0">
              <a:buNone/>
            </a:pPr>
            <a:r>
              <a:rPr lang="en-AU" sz="1600" b="1" i="1" dirty="0"/>
              <a:t>Factors affecting severity include:</a:t>
            </a:r>
          </a:p>
          <a:p>
            <a:r>
              <a:rPr lang="en-AU" sz="1600" i="1" dirty="0"/>
              <a:t>Quantity of people </a:t>
            </a:r>
          </a:p>
          <a:p>
            <a:r>
              <a:rPr lang="en-AU" sz="1600" i="1" dirty="0" smtClean="0"/>
              <a:t>Height </a:t>
            </a:r>
          </a:p>
          <a:p>
            <a:r>
              <a:rPr lang="en-AU" sz="1600" i="1" dirty="0" smtClean="0"/>
              <a:t>Distances </a:t>
            </a:r>
          </a:p>
          <a:p>
            <a:r>
              <a:rPr lang="en-AU" sz="1600" i="1" dirty="0" smtClean="0"/>
              <a:t>Weight </a:t>
            </a:r>
          </a:p>
          <a:p>
            <a:r>
              <a:rPr lang="en-AU" sz="1600" i="1" dirty="0" smtClean="0"/>
              <a:t>Forces </a:t>
            </a:r>
          </a:p>
          <a:p>
            <a:r>
              <a:rPr lang="en-AU" sz="1600" i="1" dirty="0" smtClean="0"/>
              <a:t>Speed </a:t>
            </a:r>
          </a:p>
          <a:p>
            <a:r>
              <a:rPr lang="en-AU" sz="1600" i="1" dirty="0" smtClean="0"/>
              <a:t>Volume </a:t>
            </a:r>
            <a:endParaRPr lang="en-AU" sz="1600" i="1" dirty="0"/>
          </a:p>
          <a:p>
            <a:endParaRPr lang="en-AU" b="1" dirty="0"/>
          </a:p>
        </p:txBody>
      </p:sp>
      <p:sp>
        <p:nvSpPr>
          <p:cNvPr id="4" name="Curved Right Arrow 3"/>
          <p:cNvSpPr/>
          <p:nvPr/>
        </p:nvSpPr>
        <p:spPr>
          <a:xfrm>
            <a:off x="97972" y="1658868"/>
            <a:ext cx="359228" cy="1145878"/>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AU" dirty="0">
              <a:solidFill>
                <a:schemeClr val="tx1"/>
              </a:solidFill>
            </a:endParaRPr>
          </a:p>
        </p:txBody>
      </p:sp>
    </p:spTree>
    <p:custDataLst>
      <p:tags r:id="rId1"/>
    </p:custDataLst>
    <p:extLst>
      <p:ext uri="{BB962C8B-B14F-4D97-AF65-F5344CB8AC3E}">
        <p14:creationId xmlns:p14="http://schemas.microsoft.com/office/powerpoint/2010/main" val="32195771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Implement risk controls</a:t>
            </a:r>
          </a:p>
        </p:txBody>
      </p:sp>
      <p:sp>
        <p:nvSpPr>
          <p:cNvPr id="3" name="Content Placeholder 2"/>
          <p:cNvSpPr>
            <a:spLocks noGrp="1"/>
          </p:cNvSpPr>
          <p:nvPr>
            <p:ph idx="1"/>
          </p:nvPr>
        </p:nvSpPr>
        <p:spPr/>
        <p:txBody>
          <a:bodyPr/>
          <a:lstStyle/>
          <a:p>
            <a:pPr marL="0" indent="0">
              <a:buNone/>
            </a:pPr>
            <a:r>
              <a:rPr lang="en-AU" dirty="0"/>
              <a:t>Once a control has been implemented, hazard identification should be conducted to make sure the control is effective or its introduction has not caused a new hazard. </a:t>
            </a:r>
          </a:p>
          <a:p>
            <a:pPr marL="0" indent="0">
              <a:buNone/>
            </a:pPr>
            <a:endParaRPr lang="en-AU" dirty="0"/>
          </a:p>
          <a:p>
            <a:r>
              <a:rPr lang="en-AU" dirty="0"/>
              <a:t>If a hazard is found, a fresh risk assessment should be made and control measures </a:t>
            </a:r>
            <a:r>
              <a:rPr lang="en-AU" dirty="0" smtClean="0"/>
              <a:t>implemented</a:t>
            </a:r>
            <a:endParaRPr lang="en-AU" dirty="0"/>
          </a:p>
          <a:p>
            <a:r>
              <a:rPr lang="en-AU" dirty="0"/>
              <a:t>If a hazard is not eliminated but reduced, the hazard should be included in the hazard register and subject to a regular review</a:t>
            </a:r>
          </a:p>
          <a:p>
            <a:pPr marL="0" indent="0">
              <a:buNone/>
            </a:pPr>
            <a:endParaRPr lang="en-AU" dirty="0"/>
          </a:p>
        </p:txBody>
      </p:sp>
    </p:spTree>
    <p:custDataLst>
      <p:tags r:id="rId1"/>
    </p:custDataLst>
    <p:extLst>
      <p:ext uri="{BB962C8B-B14F-4D97-AF65-F5344CB8AC3E}">
        <p14:creationId xmlns:p14="http://schemas.microsoft.com/office/powerpoint/2010/main" val="31237344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Implement risk controls</a:t>
            </a:r>
          </a:p>
        </p:txBody>
      </p:sp>
      <p:sp>
        <p:nvSpPr>
          <p:cNvPr id="3" name="Content Placeholder 2"/>
          <p:cNvSpPr>
            <a:spLocks noGrp="1"/>
          </p:cNvSpPr>
          <p:nvPr>
            <p:ph idx="1"/>
          </p:nvPr>
        </p:nvSpPr>
        <p:spPr/>
        <p:txBody>
          <a:bodyPr/>
          <a:lstStyle/>
          <a:p>
            <a:pPr marL="0" indent="0">
              <a:buNone/>
            </a:pPr>
            <a:r>
              <a:rPr lang="en-AU" b="1" i="1" dirty="0"/>
              <a:t>Hierarchy of Control</a:t>
            </a:r>
          </a:p>
          <a:p>
            <a:r>
              <a:rPr lang="en-AU" dirty="0"/>
              <a:t>Is intended to effectively manage workplace hazards and the risk of injury or illness by prioritising and determining risk elimination or reduction </a:t>
            </a:r>
            <a:r>
              <a:rPr lang="en-AU" dirty="0" smtClean="0"/>
              <a:t>methods</a:t>
            </a:r>
            <a:endParaRPr lang="en-AU" dirty="0"/>
          </a:p>
          <a:p>
            <a:r>
              <a:rPr lang="en-AU" dirty="0"/>
              <a:t>The hierarchy of control should provide the guidelines when planning for safety and designing hazard and risk </a:t>
            </a:r>
            <a:r>
              <a:rPr lang="en-AU" dirty="0" smtClean="0"/>
              <a:t>controls</a:t>
            </a:r>
            <a:endParaRPr lang="en-AU" dirty="0"/>
          </a:p>
          <a:p>
            <a:r>
              <a:rPr lang="en-AU" dirty="0"/>
              <a:t>When implementing workplace changes, refer to the hierarchy to ensure new processes and procedures will not increase worker risk and will comply with industry standards and safety </a:t>
            </a:r>
            <a:r>
              <a:rPr lang="en-AU" dirty="0" smtClean="0"/>
              <a:t>requirements</a:t>
            </a:r>
            <a:endParaRPr lang="en-AU" dirty="0"/>
          </a:p>
          <a:p>
            <a:endParaRPr lang="en-AU" dirty="0"/>
          </a:p>
        </p:txBody>
      </p:sp>
    </p:spTree>
    <p:custDataLst>
      <p:tags r:id="rId1"/>
    </p:custDataLst>
    <p:extLst>
      <p:ext uri="{BB962C8B-B14F-4D97-AF65-F5344CB8AC3E}">
        <p14:creationId xmlns:p14="http://schemas.microsoft.com/office/powerpoint/2010/main" val="25871564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Implement risk controls</a:t>
            </a:r>
          </a:p>
        </p:txBody>
      </p:sp>
      <p:pic>
        <p:nvPicPr>
          <p:cNvPr id="4" name="Content Placeholder 3"/>
          <p:cNvPicPr>
            <a:picLocks noGrp="1"/>
          </p:cNvPicPr>
          <p:nvPr>
            <p:ph idx="1"/>
          </p:nvPr>
        </p:nvPicPr>
        <p:blipFill rotWithShape="1">
          <a:blip r:embed="rId3">
            <a:extLst>
              <a:ext uri="{28A0092B-C50C-407E-A947-70E740481C1C}">
                <a14:useLocalDpi xmlns:a14="http://schemas.microsoft.com/office/drawing/2010/main" val="0"/>
              </a:ext>
            </a:extLst>
          </a:blip>
          <a:srcRect l="25601" t="26715" r="40264" b="38257"/>
          <a:stretch/>
        </p:blipFill>
        <p:spPr bwMode="auto">
          <a:xfrm>
            <a:off x="1450695" y="1571613"/>
            <a:ext cx="6242609" cy="4003700"/>
          </a:xfrm>
          <a:prstGeom prst="rect">
            <a:avLst/>
          </a:prstGeom>
          <a:ln>
            <a:noFill/>
          </a:ln>
          <a:extLst>
            <a:ext uri="{53640926-AAD7-44D8-BBD7-CCE9431645EC}">
              <a14:shadowObscured xmlns:a14="http://schemas.microsoft.com/office/drawing/2010/main"/>
            </a:ext>
          </a:extLst>
        </p:spPr>
      </p:pic>
    </p:spTree>
    <p:custDataLst>
      <p:tags r:id="rId1"/>
    </p:custDataLst>
    <p:extLst>
      <p:ext uri="{BB962C8B-B14F-4D97-AF65-F5344CB8AC3E}">
        <p14:creationId xmlns:p14="http://schemas.microsoft.com/office/powerpoint/2010/main" val="16372244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000" dirty="0"/>
              <a:t>Determine inadequacies in existing risk </a:t>
            </a:r>
            <a:r>
              <a:rPr lang="en-AU" sz="2000" dirty="0" smtClean="0"/>
              <a:t>controls</a:t>
            </a:r>
            <a:endParaRPr lang="en-AU" sz="2000" dirty="0"/>
          </a:p>
        </p:txBody>
      </p:sp>
      <p:sp>
        <p:nvSpPr>
          <p:cNvPr id="3" name="Content Placeholder 2"/>
          <p:cNvSpPr>
            <a:spLocks noGrp="1"/>
          </p:cNvSpPr>
          <p:nvPr>
            <p:ph idx="1"/>
          </p:nvPr>
        </p:nvSpPr>
        <p:spPr/>
        <p:txBody>
          <a:bodyPr/>
          <a:lstStyle/>
          <a:p>
            <a:pPr marL="0" indent="0">
              <a:buNone/>
            </a:pPr>
            <a:r>
              <a:rPr lang="en-AU" dirty="0"/>
              <a:t>Risk assessments should be constantly reviewed as health and safety monitoring is a constant process.</a:t>
            </a:r>
          </a:p>
          <a:p>
            <a:pPr marL="0" indent="0">
              <a:buNone/>
            </a:pPr>
            <a:endParaRPr lang="en-AU" dirty="0"/>
          </a:p>
          <a:p>
            <a:pPr marL="0" indent="0">
              <a:buNone/>
            </a:pPr>
            <a:r>
              <a:rPr lang="en-AU" b="1" dirty="0"/>
              <a:t>When reviewing risk control measures, ask the following questions:</a:t>
            </a:r>
          </a:p>
          <a:p>
            <a:pPr lvl="0"/>
            <a:r>
              <a:rPr lang="en-AU" dirty="0"/>
              <a:t>Is the control measure still effective?</a:t>
            </a:r>
          </a:p>
          <a:p>
            <a:pPr lvl="0"/>
            <a:r>
              <a:rPr lang="en-AU" dirty="0"/>
              <a:t>Has the control measure created a new hazard?</a:t>
            </a:r>
          </a:p>
          <a:p>
            <a:pPr marL="0" indent="0">
              <a:buNone/>
            </a:pPr>
            <a:endParaRPr lang="en-AU" dirty="0"/>
          </a:p>
          <a:p>
            <a:pPr marL="0" indent="0">
              <a:buNone/>
            </a:pPr>
            <a:r>
              <a:rPr lang="en-AU" dirty="0"/>
              <a:t>All risk control measures should include a review date to ensure continual improvement and a report resulting from an evaluation.</a:t>
            </a:r>
          </a:p>
        </p:txBody>
      </p:sp>
    </p:spTree>
    <p:custDataLst>
      <p:tags r:id="rId1"/>
    </p:custDataLst>
    <p:extLst>
      <p:ext uri="{BB962C8B-B14F-4D97-AF65-F5344CB8AC3E}">
        <p14:creationId xmlns:p14="http://schemas.microsoft.com/office/powerpoint/2010/main" val="401444395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Presentation summary </a:t>
            </a:r>
            <a:endParaRPr lang="en-AU" dirty="0"/>
          </a:p>
        </p:txBody>
      </p:sp>
      <p:sp>
        <p:nvSpPr>
          <p:cNvPr id="3" name="Content Placeholder 2"/>
          <p:cNvSpPr>
            <a:spLocks noGrp="1"/>
          </p:cNvSpPr>
          <p:nvPr>
            <p:ph idx="1"/>
          </p:nvPr>
        </p:nvSpPr>
        <p:spPr/>
        <p:txBody>
          <a:bodyPr>
            <a:normAutofit fontScale="92500"/>
          </a:bodyPr>
          <a:lstStyle/>
          <a:p>
            <a:pPr marL="0" indent="0">
              <a:buNone/>
            </a:pPr>
            <a:r>
              <a:rPr lang="en-AU" dirty="0" smtClean="0"/>
              <a:t>Now that you have completed this presentation you should be able to:</a:t>
            </a:r>
          </a:p>
          <a:p>
            <a:r>
              <a:rPr lang="en-US" dirty="0"/>
              <a:t>Identify and report on hazards in work area according to WHS policies and procedures and WHS legislative and regulatory requirements</a:t>
            </a:r>
            <a:endParaRPr lang="en-AU" dirty="0"/>
          </a:p>
          <a:p>
            <a:r>
              <a:rPr lang="en-US" dirty="0"/>
              <a:t>Promptly action team member hazard reports according to organisational procedures and WHS legislative and regulatory requirements</a:t>
            </a:r>
            <a:endParaRPr lang="en-AU" dirty="0"/>
          </a:p>
          <a:p>
            <a:r>
              <a:rPr lang="en-US" dirty="0"/>
              <a:t>Implement procedures to control risks using the hierarchy of control, according to organisational and WHS legislative requirements</a:t>
            </a:r>
            <a:endParaRPr lang="en-AU" dirty="0"/>
          </a:p>
          <a:p>
            <a:r>
              <a:rPr lang="en-US" dirty="0"/>
              <a:t>Identify and report inadequacies in existing risk controls according to hierarchy of control and WHS legislative requirements</a:t>
            </a:r>
            <a:endParaRPr lang="en-AU" dirty="0"/>
          </a:p>
          <a:p>
            <a:r>
              <a:rPr lang="en-US"/>
              <a:t>Monitor outcomes of reports on inadequacies, where appropriate, to ensure a prompt organisational response</a:t>
            </a:r>
            <a:endParaRPr lang="en-AU" dirty="0"/>
          </a:p>
        </p:txBody>
      </p:sp>
    </p:spTree>
    <p:custDataLst>
      <p:tags r:id="rId1"/>
    </p:custDataLst>
    <p:extLst>
      <p:ext uri="{BB962C8B-B14F-4D97-AF65-F5344CB8AC3E}">
        <p14:creationId xmlns:p14="http://schemas.microsoft.com/office/powerpoint/2010/main" val="2157209054"/>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44"/>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1_theme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theme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404</TotalTime>
  <Words>3509</Words>
  <Application>Microsoft Office PowerPoint</Application>
  <PresentationFormat>On-screen Show (4:3)</PresentationFormat>
  <Paragraphs>341</Paragraphs>
  <Slides>44</Slides>
  <Notes>8</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44</vt:i4>
      </vt:variant>
    </vt:vector>
  </HeadingPairs>
  <TitlesOfParts>
    <vt:vector size="51" baseType="lpstr">
      <vt:lpstr>ＭＳ Ｐゴシック</vt:lpstr>
      <vt:lpstr>Arial</vt:lpstr>
      <vt:lpstr>Calibri</vt:lpstr>
      <vt:lpstr>Times New Roman</vt:lpstr>
      <vt:lpstr>Verdana</vt:lpstr>
      <vt:lpstr>1_theme 1</vt:lpstr>
      <vt:lpstr>2_theme 1</vt:lpstr>
      <vt:lpstr>BSBWHS401 Implement and monitor WHS policies, procedures and programs to meet legislative requirements Presentation 1 of 4</vt:lpstr>
      <vt:lpstr>Presentation objectives</vt:lpstr>
      <vt:lpstr>WHS Acts, regulations and codes of practice</vt:lpstr>
      <vt:lpstr>WHS Acts, regulations and codes of practice</vt:lpstr>
      <vt:lpstr>WHS Act and your team</vt:lpstr>
      <vt:lpstr>WHS Acts, regulations and codes of practice</vt:lpstr>
      <vt:lpstr>WHS Acts, regulations and codes of practice</vt:lpstr>
      <vt:lpstr>WHS Acts, regulations and codes of practice</vt:lpstr>
      <vt:lpstr>WHS Acts, regulations and codes of practice</vt:lpstr>
      <vt:lpstr>Organisational WHS policies and procedures</vt:lpstr>
      <vt:lpstr>Polices and procedures</vt:lpstr>
      <vt:lpstr>Polices and procedures</vt:lpstr>
      <vt:lpstr>Organisational WHS policies and procedures</vt:lpstr>
      <vt:lpstr>Presentation summary </vt:lpstr>
      <vt:lpstr>BSBWHS401 Implement and monitor WHS policies, procedures and programs to meet legislative requirements Presentation 2 of 4</vt:lpstr>
      <vt:lpstr>Presentation objectives</vt:lpstr>
      <vt:lpstr>WHS communication and consultation</vt:lpstr>
      <vt:lpstr>WHS communication and consultation</vt:lpstr>
      <vt:lpstr>WHS communication and consultation</vt:lpstr>
      <vt:lpstr>WHS communication and consultation</vt:lpstr>
      <vt:lpstr>Dealing with WHS issues</vt:lpstr>
      <vt:lpstr>Dealing with WHS issues</vt:lpstr>
      <vt:lpstr>Presentation summary </vt:lpstr>
      <vt:lpstr>BSBWHS401 Implement and monitor WHS policies, procedures and programs to meet legislative requirements Presentation 3 of 4</vt:lpstr>
      <vt:lpstr>Presentation objectives</vt:lpstr>
      <vt:lpstr>Identify WHS training needs</vt:lpstr>
      <vt:lpstr>Identify training needs for WHS</vt:lpstr>
      <vt:lpstr>Identify WHS training needs</vt:lpstr>
      <vt:lpstr>Implement WHS training</vt:lpstr>
      <vt:lpstr>Implement WHS training</vt:lpstr>
      <vt:lpstr>Determine cost of WHS training</vt:lpstr>
      <vt:lpstr>Presentation summary </vt:lpstr>
      <vt:lpstr>BSBWHS401 Implement and monitor WHS policies, procedures and programs to meet legislative requirements Presentation 4 of 4</vt:lpstr>
      <vt:lpstr>Presentation objectives</vt:lpstr>
      <vt:lpstr>Identify and report hazards</vt:lpstr>
      <vt:lpstr>Identify and report hazards</vt:lpstr>
      <vt:lpstr>Identify and report hazards</vt:lpstr>
      <vt:lpstr>Action hazard reports</vt:lpstr>
      <vt:lpstr>Action hazard reports</vt:lpstr>
      <vt:lpstr>Implement risk controls</vt:lpstr>
      <vt:lpstr>Implement risk controls</vt:lpstr>
      <vt:lpstr>Implement risk controls</vt:lpstr>
      <vt:lpstr>Determine inadequacies in existing risk controls</vt:lpstr>
      <vt:lpstr>Presentation summary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BSBRSK501B Manage Risk Lesson 1</dc:title>
  <dc:creator>Tegan Tucker</dc:creator>
  <cp:lastModifiedBy>Jonathan Curro</cp:lastModifiedBy>
  <cp:revision>38</cp:revision>
  <dcterms:created xsi:type="dcterms:W3CDTF">2014-07-03T00:50:58Z</dcterms:created>
  <dcterms:modified xsi:type="dcterms:W3CDTF">2019-01-17T04:38:41Z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01758306-8FAC-4350-8F51-73851424807F</vt:lpwstr>
  </property>
  <property fmtid="{D5CDD505-2E9C-101B-9397-08002B2CF9AE}" pid="3" name="ArticulatePath">
    <vt:lpwstr>BSBWHS401_Presentation1_v2.0</vt:lpwstr>
  </property>
</Properties>
</file>