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71" d="100"/>
          <a:sy n="71" d="100"/>
        </p:scale>
        <p:origin x="22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za Grunwald" userId="c44ccdb8fba42d70" providerId="LiveId" clId="{35FB0873-ABAE-46E6-BAC8-CDD8AAD76F74}"/>
    <pc:docChg chg="modSld">
      <pc:chgData name="Eliza Grunwald" userId="c44ccdb8fba42d70" providerId="LiveId" clId="{35FB0873-ABAE-46E6-BAC8-CDD8AAD76F74}" dt="2024-06-30T10:44:36.334" v="0" actId="20577"/>
      <pc:docMkLst>
        <pc:docMk/>
      </pc:docMkLst>
      <pc:sldChg chg="modSp mod">
        <pc:chgData name="Eliza Grunwald" userId="c44ccdb8fba42d70" providerId="LiveId" clId="{35FB0873-ABAE-46E6-BAC8-CDD8AAD76F74}" dt="2024-06-30T10:44:36.334" v="0" actId="20577"/>
        <pc:sldMkLst>
          <pc:docMk/>
          <pc:sldMk cId="1749377613" sldId="261"/>
        </pc:sldMkLst>
        <pc:spChg chg="mod">
          <ac:chgData name="Eliza Grunwald" userId="c44ccdb8fba42d70" providerId="LiveId" clId="{35FB0873-ABAE-46E6-BAC8-CDD8AAD76F74}" dt="2024-06-30T10:44:36.334" v="0" actId="20577"/>
          <ac:spMkLst>
            <pc:docMk/>
            <pc:sldMk cId="1749377613" sldId="261"/>
            <ac:spMk id="3" creationId="{E18E9E30-67E1-08AC-B5B2-F92EA1EC9A5D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871341-8FD3-4BCB-AD6B-B9CC211A0F7B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F14C73-C86B-4680-81F1-8470ABF6DD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549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F14C73-C86B-4680-81F1-8470ABF6DDF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1604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3947C-0069-475D-A1D3-066249C3DF6D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FA666-3A34-437A-B153-D7E7E51FC3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61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3947C-0069-475D-A1D3-066249C3DF6D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FA666-3A34-437A-B153-D7E7E51FC3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8928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3947C-0069-475D-A1D3-066249C3DF6D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FA666-3A34-437A-B153-D7E7E51FC3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9766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3947C-0069-475D-A1D3-066249C3DF6D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FA666-3A34-437A-B153-D7E7E51FC3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8230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3947C-0069-475D-A1D3-066249C3DF6D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FA666-3A34-437A-B153-D7E7E51FC3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2720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3947C-0069-475D-A1D3-066249C3DF6D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FA666-3A34-437A-B153-D7E7E51FC3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6382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3947C-0069-475D-A1D3-066249C3DF6D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FA666-3A34-437A-B153-D7E7E51FC3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1221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3947C-0069-475D-A1D3-066249C3DF6D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FA666-3A34-437A-B153-D7E7E51FC3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32924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3947C-0069-475D-A1D3-066249C3DF6D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FA666-3A34-437A-B153-D7E7E51FC3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2850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3947C-0069-475D-A1D3-066249C3DF6D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FA666-3A34-437A-B153-D7E7E51FC3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76169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3947C-0069-475D-A1D3-066249C3DF6D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FA666-3A34-437A-B153-D7E7E51FC3CD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185083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3947C-0069-475D-A1D3-066249C3DF6D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FA666-3A34-437A-B153-D7E7E51FC3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426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3947C-0069-475D-A1D3-066249C3DF6D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FA666-3A34-437A-B153-D7E7E51FC3CD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974892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3947C-0069-475D-A1D3-066249C3DF6D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FA666-3A34-437A-B153-D7E7E51FC3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10042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3947C-0069-475D-A1D3-066249C3DF6D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FA666-3A34-437A-B153-D7E7E51FC3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49040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3947C-0069-475D-A1D3-066249C3DF6D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FA666-3A34-437A-B153-D7E7E51FC3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64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73947C-0069-475D-A1D3-066249C3DF6D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3DFA666-3A34-437A-B153-D7E7E51FC3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005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8EB89E-B8CD-D2CB-AE61-1C421931CE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29810" y="2404534"/>
            <a:ext cx="8575829" cy="1646302"/>
          </a:xfrm>
        </p:spPr>
        <p:txBody>
          <a:bodyPr/>
          <a:lstStyle/>
          <a:p>
            <a:br>
              <a:rPr lang="en-US" dirty="0"/>
            </a:br>
            <a:r>
              <a:rPr lang="en-US" dirty="0"/>
              <a:t>Updated Polices and Procedures</a:t>
            </a:r>
            <a:endParaRPr lang="en-US" sz="4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ECCC68-B042-DEE4-D777-63267F4CEC4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1800" dirty="0"/>
              <a:t>PCB Traffic Management</a:t>
            </a:r>
            <a:br>
              <a:rPr lang="en-US" sz="1800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74277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2141A9-B918-D6A3-F48F-84B2C0485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Current Issues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8E98C0-9937-9FF6-CBF2-1E8395522A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4989" y="1270000"/>
            <a:ext cx="8596668" cy="1666713"/>
          </a:xfrm>
        </p:spPr>
        <p:txBody>
          <a:bodyPr>
            <a:normAutofit/>
          </a:bodyPr>
          <a:lstStyle/>
          <a:p>
            <a:r>
              <a:rPr lang="en-US" sz="2400" dirty="0"/>
              <a:t>Poor Communication of safety Polices and Procedures </a:t>
            </a:r>
          </a:p>
          <a:p>
            <a:r>
              <a:rPr lang="en-US" sz="2400" dirty="0"/>
              <a:t>Insufficient resources for effective WHS implementation</a:t>
            </a:r>
          </a:p>
          <a:p>
            <a:r>
              <a:rPr lang="en-US" sz="2400" dirty="0"/>
              <a:t>No Formal training programs provided for employees 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E8EF7A7-0048-5EC2-F028-214846D138B3}"/>
              </a:ext>
            </a:extLst>
          </p:cNvPr>
          <p:cNvSpPr txBox="1">
            <a:spLocks/>
          </p:cNvSpPr>
          <p:nvPr/>
        </p:nvSpPr>
        <p:spPr>
          <a:xfrm>
            <a:off x="774989" y="2936713"/>
            <a:ext cx="8596668" cy="75639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dirty="0"/>
              <a:t>Proposed solutions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8170544-BA85-1453-F495-EE8A80A6E79E}"/>
              </a:ext>
            </a:extLst>
          </p:cNvPr>
          <p:cNvSpPr txBox="1">
            <a:spLocks/>
          </p:cNvSpPr>
          <p:nvPr/>
        </p:nvSpPr>
        <p:spPr>
          <a:xfrm>
            <a:off x="677334" y="3943026"/>
            <a:ext cx="8596668" cy="16667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D2429CA-8BEC-CEBE-08F7-511391D4A5B9}"/>
              </a:ext>
            </a:extLst>
          </p:cNvPr>
          <p:cNvSpPr txBox="1"/>
          <p:nvPr/>
        </p:nvSpPr>
        <p:spPr>
          <a:xfrm>
            <a:off x="774989" y="3689519"/>
            <a:ext cx="6098958" cy="14568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90C226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Enhance Communication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90C226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Increase Recourses 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90C226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Provide training </a:t>
            </a:r>
          </a:p>
        </p:txBody>
      </p:sp>
    </p:spTree>
    <p:extLst>
      <p:ext uri="{BB962C8B-B14F-4D97-AF65-F5344CB8AC3E}">
        <p14:creationId xmlns:p14="http://schemas.microsoft.com/office/powerpoint/2010/main" val="39462523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13BEE1-6C8B-06A4-5AD9-FD352A8770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Poor Communication of Safety Policies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B721FC-CAD7-A0F8-6069-AC9A60158F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86758"/>
            <a:ext cx="8596668" cy="46564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ISSUES: </a:t>
            </a:r>
          </a:p>
          <a:p>
            <a:r>
              <a:rPr lang="en-US" sz="2400" dirty="0"/>
              <a:t>Employees unaware of the WHS policies and procedures.</a:t>
            </a:r>
          </a:p>
          <a:p>
            <a:r>
              <a:rPr lang="en-US" sz="2400" dirty="0"/>
              <a:t>Lack of regular updates and communication channels. 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/>
              <a:t>IMPACT:</a:t>
            </a:r>
          </a:p>
          <a:p>
            <a:r>
              <a:rPr lang="en-US" sz="2400" dirty="0"/>
              <a:t>Increased risk of accidents and non-compliance.</a:t>
            </a:r>
          </a:p>
          <a:p>
            <a:r>
              <a:rPr lang="en-US" sz="2400" dirty="0"/>
              <a:t>Low engagement in safety practices</a:t>
            </a:r>
          </a:p>
          <a:p>
            <a:r>
              <a:rPr lang="en-US" sz="2400" dirty="0"/>
              <a:t>Little safety awareness</a:t>
            </a:r>
          </a:p>
        </p:txBody>
      </p:sp>
    </p:spTree>
    <p:extLst>
      <p:ext uri="{BB962C8B-B14F-4D97-AF65-F5344CB8AC3E}">
        <p14:creationId xmlns:p14="http://schemas.microsoft.com/office/powerpoint/2010/main" val="3363629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24E2B3-D062-A55A-CAFC-546AE81E1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Enhance Communication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A382F7-AD73-EC5C-444C-BE21135BF2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8355" y="1486517"/>
            <a:ext cx="8596668" cy="4443381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ACTION:</a:t>
            </a:r>
          </a:p>
          <a:p>
            <a:r>
              <a:rPr lang="en-US" dirty="0"/>
              <a:t>Regular WHS updates with the use of Monthly safety meetings with the work group, Toolboxes to update the workforce with immediate changes and reminders, Emails so they have a copy of changes in writing and notice boards with and WHS information that is relevant.</a:t>
            </a:r>
          </a:p>
          <a:p>
            <a:r>
              <a:rPr lang="en-US" dirty="0"/>
              <a:t>Designated WHS Representatives that can facilitate and streamline communication, support workers when they’re unsure of WHC policies and procedures</a:t>
            </a:r>
          </a:p>
          <a:p>
            <a:pPr marL="0" indent="0">
              <a:buNone/>
            </a:pPr>
            <a:r>
              <a:rPr lang="en-US" dirty="0"/>
              <a:t>BENEFITS:</a:t>
            </a:r>
          </a:p>
          <a:p>
            <a:r>
              <a:rPr lang="en-US" dirty="0"/>
              <a:t>Improved awareness and understanding of WHS policies</a:t>
            </a:r>
          </a:p>
          <a:p>
            <a:r>
              <a:rPr lang="en-US" dirty="0"/>
              <a:t>Enhanced safety culture and employee engagement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79479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4D6D9E-A359-0429-F2C9-6A5A507B00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Insufficient Resources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D41C6E-BEEE-D07F-CD0F-BCB85DA31F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ISSUES:</a:t>
            </a:r>
          </a:p>
          <a:p>
            <a:r>
              <a:rPr lang="en-US" dirty="0"/>
              <a:t>Lack of necessary PPE and safety equipment.</a:t>
            </a:r>
          </a:p>
          <a:p>
            <a:r>
              <a:rPr lang="en-US" dirty="0"/>
              <a:t>Insufficient WHS staffing 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IMPACT:</a:t>
            </a:r>
          </a:p>
          <a:p>
            <a:r>
              <a:rPr lang="en-US" dirty="0"/>
              <a:t>Inadequate safety measures.</a:t>
            </a:r>
          </a:p>
          <a:p>
            <a:r>
              <a:rPr lang="en-US" dirty="0"/>
              <a:t>Increased risk of workplace incidents </a:t>
            </a:r>
          </a:p>
        </p:txBody>
      </p:sp>
    </p:spTree>
    <p:extLst>
      <p:ext uri="{BB962C8B-B14F-4D97-AF65-F5344CB8AC3E}">
        <p14:creationId xmlns:p14="http://schemas.microsoft.com/office/powerpoint/2010/main" val="33787987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B0C5F5-4F88-F5DB-8849-72F80D016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Increase Resources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8E9E30-67E1-08AC-B5B2-F92EA1EC9A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ACTION:</a:t>
            </a:r>
          </a:p>
          <a:p>
            <a:r>
              <a:rPr lang="en-US" dirty="0"/>
              <a:t>Conduct resource audit and identify gaps and needs</a:t>
            </a:r>
          </a:p>
          <a:p>
            <a:r>
              <a:rPr lang="en-US" dirty="0"/>
              <a:t>Purchase necessary PPE and equipment to ensure all safety measures are met </a:t>
            </a:r>
          </a:p>
          <a:p>
            <a:r>
              <a:rPr lang="en-US" dirty="0"/>
              <a:t>Hire additional WHS staff to help strengthen WHS implementation and monitoring.</a:t>
            </a:r>
          </a:p>
          <a:p>
            <a:pPr marL="0" indent="0">
              <a:buNone/>
            </a:pPr>
            <a:r>
              <a:rPr lang="en-US" dirty="0"/>
              <a:t>BENEFITS:</a:t>
            </a:r>
          </a:p>
          <a:p>
            <a:r>
              <a:rPr lang="en-US" dirty="0"/>
              <a:t>Improved safety measures and compliance.</a:t>
            </a:r>
          </a:p>
          <a:p>
            <a:r>
              <a:rPr lang="en-US" dirty="0"/>
              <a:t>Reduce risk of accidents and injuries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93776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E00363-6F8D-CA47-D650-FEEDA7E4FC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No Formal Training Programs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E11763-7ED7-281B-312B-1484AD036D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ISSUES:</a:t>
            </a:r>
          </a:p>
          <a:p>
            <a:r>
              <a:rPr lang="en-US" dirty="0"/>
              <a:t>Employees lack proper WHS knowledge and skills </a:t>
            </a:r>
          </a:p>
          <a:p>
            <a:r>
              <a:rPr lang="en-US" dirty="0"/>
              <a:t>Inconsistent safety practices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IMPACT:</a:t>
            </a:r>
          </a:p>
          <a:p>
            <a:r>
              <a:rPr lang="en-US" dirty="0"/>
              <a:t>Higher likelihood of accidents and errors</a:t>
            </a:r>
          </a:p>
          <a:p>
            <a:r>
              <a:rPr lang="en-US" dirty="0"/>
              <a:t>Inefficiency in safety management </a:t>
            </a:r>
          </a:p>
        </p:txBody>
      </p:sp>
    </p:spTree>
    <p:extLst>
      <p:ext uri="{BB962C8B-B14F-4D97-AF65-F5344CB8AC3E}">
        <p14:creationId xmlns:p14="http://schemas.microsoft.com/office/powerpoint/2010/main" val="857740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D0D305-BD84-A689-EED3-F865D67FD4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Provide Training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4A5110-4059-E64A-26FC-8D68D08886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ACTION:</a:t>
            </a:r>
          </a:p>
          <a:p>
            <a:r>
              <a:rPr lang="en-US" dirty="0"/>
              <a:t>Develop Training Modules to cover all aspects of WHS </a:t>
            </a:r>
          </a:p>
          <a:p>
            <a:r>
              <a:rPr lang="en-US" dirty="0"/>
              <a:t>Schedule regular training sessions for both new and existing employees</a:t>
            </a:r>
          </a:p>
          <a:p>
            <a:r>
              <a:rPr lang="en-US" dirty="0"/>
              <a:t>Evaluate training effectiveness by using feedback and assessments to improve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BENEFITS:</a:t>
            </a:r>
          </a:p>
          <a:p>
            <a:r>
              <a:rPr lang="en-US" dirty="0"/>
              <a:t>Enhance employee competency in WHS</a:t>
            </a:r>
          </a:p>
          <a:p>
            <a:r>
              <a:rPr lang="en-US" dirty="0"/>
              <a:t>Efficient and consistent safety practices</a:t>
            </a:r>
          </a:p>
        </p:txBody>
      </p:sp>
    </p:spTree>
    <p:extLst>
      <p:ext uri="{BB962C8B-B14F-4D97-AF65-F5344CB8AC3E}">
        <p14:creationId xmlns:p14="http://schemas.microsoft.com/office/powerpoint/2010/main" val="10503363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E7D3C1-0811-7395-536F-88FA55BEDB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Conclusion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60DFD-57E3-F36E-02A3-AB8777BFF2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38183"/>
            <a:ext cx="8596668" cy="4603179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SUMMARY:</a:t>
            </a:r>
          </a:p>
          <a:p>
            <a:r>
              <a:rPr lang="en-US" dirty="0"/>
              <a:t>Addressing poor communication, insufficient resources, and lack of training is crucial for effective WHS.</a:t>
            </a:r>
          </a:p>
          <a:p>
            <a:r>
              <a:rPr lang="en-US" dirty="0"/>
              <a:t>Implementing robust communication pathways, allocating recourses, and providing comprehensive training will significantly improve workplace safety.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NEXT STEPS:</a:t>
            </a:r>
          </a:p>
          <a:p>
            <a:r>
              <a:rPr lang="en-US" dirty="0"/>
              <a:t>Begin implementing the action plan immediately</a:t>
            </a:r>
          </a:p>
          <a:p>
            <a:r>
              <a:rPr lang="en-US" dirty="0"/>
              <a:t>Monitor progress and make adjustments as needed</a:t>
            </a:r>
          </a:p>
        </p:txBody>
      </p:sp>
    </p:spTree>
    <p:extLst>
      <p:ext uri="{BB962C8B-B14F-4D97-AF65-F5344CB8AC3E}">
        <p14:creationId xmlns:p14="http://schemas.microsoft.com/office/powerpoint/2010/main" val="19884973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26D102-8701-0609-56BC-A420EAE4FB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Questions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98EDEA-1440-485A-F748-28B298CD1A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769972"/>
            <a:ext cx="8596668" cy="3880773"/>
          </a:xfrm>
        </p:spPr>
        <p:txBody>
          <a:bodyPr/>
          <a:lstStyle/>
          <a:p>
            <a:r>
              <a:rPr lang="en-US" dirty="0"/>
              <a:t>What training will we be provided with first?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With the new </a:t>
            </a:r>
            <a:r>
              <a:rPr lang="en-US"/>
              <a:t>communication implementations, </a:t>
            </a:r>
            <a:r>
              <a:rPr lang="en-US" dirty="0"/>
              <a:t>can we also add a suggestions box for </a:t>
            </a:r>
            <a:r>
              <a:rPr lang="en-US"/>
              <a:t>the workgroup?</a:t>
            </a:r>
          </a:p>
        </p:txBody>
      </p:sp>
    </p:spTree>
    <p:extLst>
      <p:ext uri="{BB962C8B-B14F-4D97-AF65-F5344CB8AC3E}">
        <p14:creationId xmlns:p14="http://schemas.microsoft.com/office/powerpoint/2010/main" val="212779680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87</TotalTime>
  <Words>397</Words>
  <Application>Microsoft Office PowerPoint</Application>
  <PresentationFormat>Widescreen</PresentationFormat>
  <Paragraphs>76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Trebuchet MS</vt:lpstr>
      <vt:lpstr>Wingdings 3</vt:lpstr>
      <vt:lpstr>Facet</vt:lpstr>
      <vt:lpstr> Updated Polices and Procedures</vt:lpstr>
      <vt:lpstr>Current Issues </vt:lpstr>
      <vt:lpstr>Poor Communication of Safety Policies </vt:lpstr>
      <vt:lpstr>Enhance Communication</vt:lpstr>
      <vt:lpstr>Insufficient Resources </vt:lpstr>
      <vt:lpstr>Increase Resources</vt:lpstr>
      <vt:lpstr>No Formal Training Programs </vt:lpstr>
      <vt:lpstr>Provide Training </vt:lpstr>
      <vt:lpstr>Conclusion </vt:lpstr>
      <vt:lpstr>Questions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Eliza Grunwald</dc:creator>
  <cp:lastModifiedBy>Eliza Grunwald</cp:lastModifiedBy>
  <cp:revision>1</cp:revision>
  <dcterms:created xsi:type="dcterms:W3CDTF">2024-06-29T05:57:21Z</dcterms:created>
  <dcterms:modified xsi:type="dcterms:W3CDTF">2024-06-30T11:20:47Z</dcterms:modified>
</cp:coreProperties>
</file>