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932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8557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54614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4839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7560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6363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71026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8970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662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07787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59549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7529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81129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8232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852596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41490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20152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F7456A8-0AE6-46B9-8090-A2CFC2DC5E1D}" type="datetimeFigureOut">
              <a:rPr lang="en-AU" smtClean="0"/>
              <a:t>16/05/2019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F46F6A0-B915-4F8B-8D65-D0A68F4EF2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796366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412" y="533400"/>
            <a:ext cx="8001000" cy="1117600"/>
          </a:xfrm>
        </p:spPr>
        <p:txBody>
          <a:bodyPr/>
          <a:lstStyle/>
          <a:p>
            <a:r>
              <a:rPr lang="en-AU" dirty="0" smtClean="0"/>
              <a:t>Conducting a Tour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Chad O’Neill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2178" y="3085968"/>
            <a:ext cx="4663844" cy="304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168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Meet and Greet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Smile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Assess your group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Brief outline of program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Good body </a:t>
            </a:r>
            <a:r>
              <a:rPr lang="en-AU" dirty="0" smtClean="0"/>
              <a:t>language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8205" y="924986"/>
            <a:ext cx="3840813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360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Workplace Health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Sign in of guests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Closed in shoes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Evacuation points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AU" dirty="0"/>
              <a:t>Dress codes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3904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Emergencies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Fire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Lock down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Ambulance on call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AU" dirty="0"/>
              <a:t>Bad weather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41827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Age and needs of Clients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AU" dirty="0"/>
              <a:t>Spilt into age groups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AU" dirty="0"/>
              <a:t>SEP program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AU" dirty="0"/>
              <a:t>Intensive English Unit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AU" dirty="0"/>
              <a:t>No wheelchair access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51465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Thanks for listening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ANY QUESTIONS JUST ASK AWAY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30271428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34</TotalTime>
  <Words>68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Century Gothic</vt:lpstr>
      <vt:lpstr>Courier New</vt:lpstr>
      <vt:lpstr>Wingdings</vt:lpstr>
      <vt:lpstr>Wingdings 3</vt:lpstr>
      <vt:lpstr>Slice</vt:lpstr>
      <vt:lpstr>Conducting a Tour</vt:lpstr>
      <vt:lpstr>Meet and Greet</vt:lpstr>
      <vt:lpstr>Workplace Health and Safety</vt:lpstr>
      <vt:lpstr>Emergencies </vt:lpstr>
      <vt:lpstr>Age and needs of Clients</vt:lpstr>
      <vt:lpstr>Thanks for listening</vt:lpstr>
    </vt:vector>
  </TitlesOfParts>
  <Company>Queensland Government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Tour</dc:title>
  <dc:creator>0000_PMU</dc:creator>
  <cp:lastModifiedBy>0000_PMU</cp:lastModifiedBy>
  <cp:revision>2</cp:revision>
  <dcterms:created xsi:type="dcterms:W3CDTF">2019-05-15T23:39:33Z</dcterms:created>
  <dcterms:modified xsi:type="dcterms:W3CDTF">2019-05-16T00:14:07Z</dcterms:modified>
</cp:coreProperties>
</file>