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454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026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07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77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000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197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7521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8344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065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336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413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760C525-1357-4FFF-9B10-5E2EC2437A11}" type="datetimeFigureOut">
              <a:rPr lang="en-AU" smtClean="0"/>
              <a:t>14/05/2019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07CE7ED-50C9-4D17-BE5D-CDD793379D78}" type="slidenum">
              <a:rPr lang="en-AU" smtClean="0"/>
              <a:t>‹#›</a:t>
            </a:fld>
            <a:endParaRPr lang="en-A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950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Organising Workplace Information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Chad </a:t>
            </a:r>
            <a:r>
              <a:rPr lang="en-AU" dirty="0" err="1" smtClean="0"/>
              <a:t>o’neill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7551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Common Ways To Access Information</a:t>
            </a:r>
            <a:endParaRPr lang="en-AU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970217"/>
              </p:ext>
            </p:extLst>
          </p:nvPr>
        </p:nvGraphicFramePr>
        <p:xfrm>
          <a:off x="1600200" y="2332566"/>
          <a:ext cx="8127999" cy="3649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912283">
                <a:tc>
                  <a:txBody>
                    <a:bodyPr/>
                    <a:lstStyle/>
                    <a:p>
                      <a:r>
                        <a:rPr lang="en-AU" dirty="0" smtClean="0"/>
                        <a:t>Method</a:t>
                      </a:r>
                      <a:r>
                        <a:rPr lang="en-AU" baseline="0" dirty="0" smtClean="0"/>
                        <a:t> (i.e. computer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Process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Organisational requirements</a:t>
                      </a:r>
                      <a:endParaRPr lang="en-AU" dirty="0"/>
                    </a:p>
                  </a:txBody>
                  <a:tcPr/>
                </a:tc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Computer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Ask</a:t>
                      </a:r>
                      <a:r>
                        <a:rPr lang="en-AU" sz="1200" baseline="0" dirty="0" smtClean="0"/>
                        <a:t> the manager to search the database on the computer 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Make sure that you have the manager</a:t>
                      </a:r>
                      <a:r>
                        <a:rPr lang="en-AU" sz="1200" baseline="0" dirty="0" smtClean="0"/>
                        <a:t> permission from the manager 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Printed</a:t>
                      </a:r>
                      <a:r>
                        <a:rPr lang="en-AU" baseline="0" dirty="0" smtClean="0">
                          <a:solidFill>
                            <a:schemeClr val="bg1"/>
                          </a:solidFill>
                        </a:rPr>
                        <a:t> documents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If the document is in the office make sure to have permission from the manager to</a:t>
                      </a:r>
                      <a:r>
                        <a:rPr lang="en-AU" sz="1200" baseline="0" dirty="0" smtClean="0"/>
                        <a:t> go into the office, if you can freely read it</a:t>
                      </a:r>
                      <a:endParaRPr lang="en-AU" sz="1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Make sure that you have the managers permission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12283">
                <a:tc>
                  <a:txBody>
                    <a:bodyPr/>
                    <a:lstStyle/>
                    <a:p>
                      <a:r>
                        <a:rPr lang="en-AU" dirty="0" smtClean="0">
                          <a:solidFill>
                            <a:schemeClr val="bg1"/>
                          </a:solidFill>
                        </a:rPr>
                        <a:t>Through updates and White</a:t>
                      </a:r>
                      <a:r>
                        <a:rPr lang="en-AU" baseline="0" dirty="0" smtClean="0">
                          <a:solidFill>
                            <a:schemeClr val="bg1"/>
                          </a:solidFill>
                        </a:rPr>
                        <a:t> board</a:t>
                      </a:r>
                      <a:endParaRPr lang="en-A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Look at noticeboard to see if anything relevant or new has appeared 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None.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97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COLLECTED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Once you have collected information ensure that the information is clear, accurate and relevant to the task. For example the information needs to be written in a clear and concise way that in which someone outside of the organization is able to read it and correctly understand the information.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52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Example of effective formats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556554"/>
              </p:ext>
            </p:extLst>
          </p:nvPr>
        </p:nvGraphicFramePr>
        <p:xfrm>
          <a:off x="241300" y="1841500"/>
          <a:ext cx="11620500" cy="5395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0250"/>
                <a:gridCol w="5810250"/>
              </a:tblGrid>
              <a:tr h="681318">
                <a:tc>
                  <a:txBody>
                    <a:bodyPr/>
                    <a:lstStyle/>
                    <a:p>
                      <a:r>
                        <a:rPr lang="en-AU" dirty="0" smtClean="0"/>
                        <a:t>Organisational</a:t>
                      </a:r>
                      <a:r>
                        <a:rPr lang="en-AU" baseline="0" dirty="0" smtClean="0"/>
                        <a:t> features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How does it aid organisation of information</a:t>
                      </a:r>
                      <a:endParaRPr lang="en-AU" dirty="0"/>
                    </a:p>
                  </a:txBody>
                  <a:tcPr/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Headers and footers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The may signpost the document and outline what is being addressed as well as displaying information in a formal way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Symbols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This may signpost the reader to particular elements of the analysis. Symbols may represent particular parts of the document that could be cross-referenced, and again, keeps it simple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Graphics and pictures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Images may help colleagues, or whoever is exposed to the information, to see information in a concise way. Sometimes it will convey the information far more effectively than describing data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Tables and charts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As aforementioned, this can be an easy way of displaying data. They are easy to use on the above applications and can be displayed in a variety of ways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Software applications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The software application will depend on your organisation, however plenty of applications are available that can help you organise information. A generic application will allow you to select information, format the data into graphs and charts </a:t>
                      </a:r>
                      <a:r>
                        <a:rPr lang="en-AU" sz="1200" dirty="0" err="1" smtClean="0"/>
                        <a:t>etc</a:t>
                      </a:r>
                      <a:endParaRPr lang="en-AU" sz="1200" dirty="0" smtClean="0"/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0780">
                <a:tc>
                  <a:txBody>
                    <a:bodyPr/>
                    <a:lstStyle/>
                    <a:p>
                      <a:r>
                        <a:rPr lang="en-AU" dirty="0" smtClean="0"/>
                        <a:t>Legends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dirty="0" smtClean="0"/>
                        <a:t>Legends can be used to provide more information alongside a chart</a:t>
                      </a:r>
                    </a:p>
                    <a:p>
                      <a:endParaRPr lang="en-AU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70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the </a:t>
            </a:r>
            <a:r>
              <a:rPr lang="en-AU" dirty="0" smtClean="0"/>
              <a:t>purpose of collating information?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Collating information, in the context of business, is when you bring documentation together from a range of sources and compare, arrange and organise the documents.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89641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Example of possible difficulties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2199970"/>
            <a:ext cx="9419136" cy="41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12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Feedback Opportunities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89" y="2236049"/>
            <a:ext cx="10553091" cy="38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0150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89</TotalTime>
  <Words>385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Calibri</vt:lpstr>
      <vt:lpstr>Calibri Light</vt:lpstr>
      <vt:lpstr>Retrospect</vt:lpstr>
      <vt:lpstr>Organising Workplace Information</vt:lpstr>
      <vt:lpstr>Common Ways To Access Information</vt:lpstr>
      <vt:lpstr>COLLECTED INFORMATION</vt:lpstr>
      <vt:lpstr>Example of effective formats</vt:lpstr>
      <vt:lpstr>What is the purpose of collating information?</vt:lpstr>
      <vt:lpstr>Example of possible difficulties</vt:lpstr>
      <vt:lpstr>Feedback Opportunities 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Organising Workplace Information</dc:title>
  <dc:creator>0000_PMU</dc:creator>
  <cp:lastModifiedBy>0000_PMU</cp:lastModifiedBy>
  <cp:revision>7</cp:revision>
  <dcterms:created xsi:type="dcterms:W3CDTF">2019-05-07T04:12:39Z</dcterms:created>
  <dcterms:modified xsi:type="dcterms:W3CDTF">2019-05-14T04:42:55Z</dcterms:modified>
</cp:coreProperties>
</file>