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14200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8560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39892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19491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38238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24161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27780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45520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9732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44360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428646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470022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071806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385295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678358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192867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58031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0ADC39F3-AC69-43A7-BD5B-02A51A8905BE}" type="datetimeFigureOut">
              <a:rPr lang="en-AU" smtClean="0"/>
              <a:t>25/10/2019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117B7904-2BA3-4601-A32D-26CB6BAE95F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21805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Simply clothing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3968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Agenda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New mission </a:t>
            </a:r>
          </a:p>
          <a:p>
            <a:r>
              <a:rPr lang="en-AU" dirty="0" smtClean="0"/>
              <a:t>What this means 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41501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New mission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Simply clothing are on the mission to reduce fast fashion</a:t>
            </a:r>
          </a:p>
          <a:p>
            <a:r>
              <a:rPr lang="en-AU" dirty="0" smtClean="0"/>
              <a:t>We have found new suppliers who will provide us with ethically sourced clothing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19891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this means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Taking our new suppliers means that our prices are going to increase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11629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2</TotalTime>
  <Words>48</Words>
  <Application>Microsoft Office PowerPoint</Application>
  <PresentationFormat>Widescreen</PresentationFormat>
  <Paragraphs>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Century Gothic</vt:lpstr>
      <vt:lpstr>Mesh</vt:lpstr>
      <vt:lpstr>Simply clothing</vt:lpstr>
      <vt:lpstr>Agenda</vt:lpstr>
      <vt:lpstr>New mission</vt:lpstr>
      <vt:lpstr>What this means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Simply clothing</dc:title>
  <dc:creator>FRAHM, Claudia</dc:creator>
  <cp:lastModifiedBy>FRAHM, Claudia</cp:lastModifiedBy>
  <cp:revision>1</cp:revision>
  <dcterms:created xsi:type="dcterms:W3CDTF">2019-10-25T03:05:06Z</dcterms:created>
  <dcterms:modified xsi:type="dcterms:W3CDTF">2019-10-25T03:07:24Z</dcterms:modified>
</cp:coreProperties>
</file>