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8690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86571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7290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30469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7985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92972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79155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6989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6339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87249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3109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42473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48042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39669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534221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579690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15969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FA7335E-27EE-4E04-A94E-456371CF9F58}" type="datetimeFigureOut">
              <a:rPr lang="en-AU" smtClean="0"/>
              <a:t>8/08/2019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AU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1E79A71A-15B7-422A-B045-42AC924680E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4102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Simply Clothing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FAST FASHION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2846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Ethically-Sourced Products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478060" y="3412672"/>
            <a:ext cx="7062771" cy="2476500"/>
          </a:xfrm>
        </p:spPr>
        <p:txBody>
          <a:bodyPr/>
          <a:lstStyle/>
          <a:p>
            <a:r>
              <a:rPr lang="en-AU" dirty="0">
                <a:solidFill>
                  <a:schemeClr val="tx1"/>
                </a:solidFill>
              </a:rPr>
              <a:t>Indigenous makes and sells organic and fair trade clothing for both women and men. Their ethically-made, eco-fashion supports talented artisans around the world. With high-end techniques and attention to detail, each artisan uses their skills to create beautiful </a:t>
            </a:r>
            <a:r>
              <a:rPr lang="en-AU" dirty="0" smtClean="0">
                <a:solidFill>
                  <a:schemeClr val="tx1"/>
                </a:solidFill>
              </a:rPr>
              <a:t>clothing.</a:t>
            </a:r>
            <a:endParaRPr lang="en-AU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4587" y="3265658"/>
            <a:ext cx="3935062" cy="324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8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Rising Prices 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6564007" cy="2476500"/>
          </a:xfrm>
        </p:spPr>
        <p:txBody>
          <a:bodyPr/>
          <a:lstStyle/>
          <a:p>
            <a:r>
              <a:rPr lang="en-AU" dirty="0" smtClean="0"/>
              <a:t>Due </a:t>
            </a:r>
            <a:r>
              <a:rPr lang="en-AU" dirty="0"/>
              <a:t>to using e</a:t>
            </a:r>
            <a:r>
              <a:rPr lang="en-AU" dirty="0" smtClean="0"/>
              <a:t>thically-sourced products our prices will be going up. This reason </a:t>
            </a:r>
            <a:r>
              <a:rPr lang="en-AU" dirty="0"/>
              <a:t>is for </a:t>
            </a:r>
            <a:r>
              <a:rPr lang="en-AU" dirty="0" smtClean="0"/>
              <a:t>the fact that </a:t>
            </a:r>
            <a:r>
              <a:rPr lang="en-AU" dirty="0"/>
              <a:t>it can get so expensive </a:t>
            </a:r>
            <a:r>
              <a:rPr lang="en-AU" dirty="0" smtClean="0"/>
              <a:t>because </a:t>
            </a:r>
            <a:r>
              <a:rPr lang="en-AU" dirty="0"/>
              <a:t>it takes low-impact organic crops to produce them. </a:t>
            </a:r>
            <a:r>
              <a:rPr lang="en-AU" dirty="0" smtClean="0"/>
              <a:t>Think </a:t>
            </a:r>
            <a:r>
              <a:rPr lang="en-AU" dirty="0"/>
              <a:t>of sustainable fashion like </a:t>
            </a:r>
            <a:r>
              <a:rPr lang="en-AU"/>
              <a:t>organic </a:t>
            </a:r>
            <a:r>
              <a:rPr lang="en-AU" smtClean="0"/>
              <a:t>food.</a:t>
            </a:r>
            <a:endParaRPr lang="en-AU" dirty="0"/>
          </a:p>
        </p:txBody>
      </p:sp>
      <p:sp>
        <p:nvSpPr>
          <p:cNvPr id="4" name="TextBox 3"/>
          <p:cNvSpPr txBox="1"/>
          <p:nvPr/>
        </p:nvSpPr>
        <p:spPr>
          <a:xfrm>
            <a:off x="1148798" y="3386388"/>
            <a:ext cx="3087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/>
              <a:t>Our prices will now be between </a:t>
            </a:r>
            <a:r>
              <a:rPr lang="en-AU" dirty="0"/>
              <a:t>$</a:t>
            </a:r>
            <a:r>
              <a:rPr lang="en-AU" dirty="0" smtClean="0"/>
              <a:t>25 - $80</a:t>
            </a:r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23511" y="3291386"/>
            <a:ext cx="3314205" cy="331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Custom 8">
      <a:dk1>
        <a:sysClr val="windowText" lastClr="000000"/>
      </a:dk1>
      <a:lt1>
        <a:sysClr val="window" lastClr="FFFFFF"/>
      </a:lt1>
      <a:dk2>
        <a:srgbClr val="A5A5A5"/>
      </a:dk2>
      <a:lt2>
        <a:srgbClr val="000000"/>
      </a:lt2>
      <a:accent1>
        <a:srgbClr val="398F98"/>
      </a:accent1>
      <a:accent2>
        <a:srgbClr val="398F98"/>
      </a:accent2>
      <a:accent3>
        <a:srgbClr val="398F98"/>
      </a:accent3>
      <a:accent4>
        <a:srgbClr val="3F3F3F"/>
      </a:accent4>
      <a:accent5>
        <a:srgbClr val="0C0C0C"/>
      </a:accent5>
      <a:accent6>
        <a:srgbClr val="BFBFBF"/>
      </a:accent6>
      <a:hlink>
        <a:srgbClr val="A5A5A5"/>
      </a:hlink>
      <a:folHlink>
        <a:srgbClr val="7F7F7F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25</TotalTime>
  <Words>105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Century Gothic</vt:lpstr>
      <vt:lpstr>Wingdings 3</vt:lpstr>
      <vt:lpstr>Ion Boardroom</vt:lpstr>
      <vt:lpstr>Simply Clothing</vt:lpstr>
      <vt:lpstr>Ethically-Sourced Products</vt:lpstr>
      <vt:lpstr>Rising Prices </vt:lpstr>
    </vt:vector>
  </TitlesOfParts>
  <Company>Queensland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Simply Clothing</dc:title>
  <dc:creator>0000_PMU</dc:creator>
  <cp:lastModifiedBy>O'NEIL, Chad</cp:lastModifiedBy>
  <cp:revision>5</cp:revision>
  <dcterms:created xsi:type="dcterms:W3CDTF">2019-05-22T23:47:38Z</dcterms:created>
  <dcterms:modified xsi:type="dcterms:W3CDTF">2019-08-07T23:19:54Z</dcterms:modified>
</cp:coreProperties>
</file>