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ppt/notesSlides/notesSlide79.xml" ContentType="application/vnd.openxmlformats-officedocument.presentationml.notesSlide+xml"/>
  <Override PartName="/ppt/notesSlides/notesSlide80.xml" ContentType="application/vnd.openxmlformats-officedocument.presentationml.notesSlide+xml"/>
  <Override PartName="/ppt/notesSlides/notesSlide81.xml" ContentType="application/vnd.openxmlformats-officedocument.presentationml.notesSlide+xml"/>
  <Override PartName="/ppt/notesSlides/notesSlide8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0" r:id="rId1"/>
  </p:sldMasterIdLst>
  <p:notesMasterIdLst>
    <p:notesMasterId r:id="rId85"/>
  </p:notesMasterIdLst>
  <p:handoutMasterIdLst>
    <p:handoutMasterId r:id="rId86"/>
  </p:handoutMasterIdLst>
  <p:sldIdLst>
    <p:sldId id="256" r:id="rId2"/>
    <p:sldId id="263" r:id="rId3"/>
    <p:sldId id="272" r:id="rId4"/>
    <p:sldId id="326" r:id="rId5"/>
    <p:sldId id="273" r:id="rId6"/>
    <p:sldId id="274" r:id="rId7"/>
    <p:sldId id="339" r:id="rId8"/>
    <p:sldId id="340" r:id="rId9"/>
    <p:sldId id="342" r:id="rId10"/>
    <p:sldId id="341" r:id="rId11"/>
    <p:sldId id="343" r:id="rId12"/>
    <p:sldId id="344" r:id="rId13"/>
    <p:sldId id="345" r:id="rId14"/>
    <p:sldId id="319" r:id="rId15"/>
    <p:sldId id="320" r:id="rId16"/>
    <p:sldId id="321" r:id="rId17"/>
    <p:sldId id="323" r:id="rId18"/>
    <p:sldId id="324" r:id="rId19"/>
    <p:sldId id="322" r:id="rId20"/>
    <p:sldId id="325" r:id="rId21"/>
    <p:sldId id="346" r:id="rId22"/>
    <p:sldId id="347" r:id="rId23"/>
    <p:sldId id="348" r:id="rId24"/>
    <p:sldId id="349" r:id="rId25"/>
    <p:sldId id="350" r:id="rId26"/>
    <p:sldId id="351" r:id="rId27"/>
    <p:sldId id="352" r:id="rId28"/>
    <p:sldId id="357" r:id="rId29"/>
    <p:sldId id="353" r:id="rId30"/>
    <p:sldId id="354" r:id="rId31"/>
    <p:sldId id="355" r:id="rId32"/>
    <p:sldId id="356" r:id="rId33"/>
    <p:sldId id="279" r:id="rId34"/>
    <p:sldId id="314" r:id="rId35"/>
    <p:sldId id="257" r:id="rId36"/>
    <p:sldId id="262" r:id="rId37"/>
    <p:sldId id="261" r:id="rId38"/>
    <p:sldId id="318" r:id="rId39"/>
    <p:sldId id="267" r:id="rId40"/>
    <p:sldId id="268" r:id="rId41"/>
    <p:sldId id="315" r:id="rId42"/>
    <p:sldId id="316" r:id="rId43"/>
    <p:sldId id="264" r:id="rId44"/>
    <p:sldId id="270" r:id="rId45"/>
    <p:sldId id="271" r:id="rId46"/>
    <p:sldId id="280" r:id="rId47"/>
    <p:sldId id="338" r:id="rId48"/>
    <p:sldId id="282" r:id="rId49"/>
    <p:sldId id="284" r:id="rId50"/>
    <p:sldId id="286" r:id="rId51"/>
    <p:sldId id="287" r:id="rId52"/>
    <p:sldId id="288" r:id="rId53"/>
    <p:sldId id="289" r:id="rId54"/>
    <p:sldId id="290" r:id="rId55"/>
    <p:sldId id="337" r:id="rId56"/>
    <p:sldId id="291" r:id="rId57"/>
    <p:sldId id="292" r:id="rId58"/>
    <p:sldId id="293" r:id="rId59"/>
    <p:sldId id="294" r:id="rId60"/>
    <p:sldId id="295" r:id="rId61"/>
    <p:sldId id="296" r:id="rId62"/>
    <p:sldId id="297" r:id="rId63"/>
    <p:sldId id="298" r:id="rId64"/>
    <p:sldId id="299" r:id="rId65"/>
    <p:sldId id="300" r:id="rId66"/>
    <p:sldId id="306" r:id="rId67"/>
    <p:sldId id="309" r:id="rId68"/>
    <p:sldId id="358" r:id="rId69"/>
    <p:sldId id="328" r:id="rId70"/>
    <p:sldId id="307" r:id="rId71"/>
    <p:sldId id="308" r:id="rId72"/>
    <p:sldId id="329" r:id="rId73"/>
    <p:sldId id="327" r:id="rId74"/>
    <p:sldId id="330" r:id="rId75"/>
    <p:sldId id="333" r:id="rId76"/>
    <p:sldId id="332" r:id="rId77"/>
    <p:sldId id="334" r:id="rId78"/>
    <p:sldId id="335" r:id="rId79"/>
    <p:sldId id="336" r:id="rId80"/>
    <p:sldId id="331" r:id="rId81"/>
    <p:sldId id="310" r:id="rId82"/>
    <p:sldId id="312" r:id="rId83"/>
    <p:sldId id="266" r:id="rId84"/>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69373" autoAdjust="0"/>
  </p:normalViewPr>
  <p:slideViewPr>
    <p:cSldViewPr snapToGrid="0">
      <p:cViewPr varScale="1">
        <p:scale>
          <a:sx n="46" d="100"/>
          <a:sy n="46" d="100"/>
        </p:scale>
        <p:origin x="1980" y="60"/>
      </p:cViewPr>
      <p:guideLst/>
    </p:cSldViewPr>
  </p:slideViewPr>
  <p:outlineViewPr>
    <p:cViewPr>
      <p:scale>
        <a:sx n="33" d="100"/>
        <a:sy n="33" d="100"/>
      </p:scale>
      <p:origin x="0" y="-56802"/>
    </p:cViewPr>
  </p:outlineViewPr>
  <p:notesTextViewPr>
    <p:cViewPr>
      <p:scale>
        <a:sx n="1" d="1"/>
        <a:sy n="1" d="1"/>
      </p:scale>
      <p:origin x="0" y="0"/>
    </p:cViewPr>
  </p:notesTextViewPr>
  <p:sorterViewPr>
    <p:cViewPr varScale="1">
      <p:scale>
        <a:sx n="100" d="100"/>
        <a:sy n="100" d="100"/>
      </p:scale>
      <p:origin x="0" y="-22002"/>
    </p:cViewPr>
  </p:sorterViewPr>
  <p:notesViewPr>
    <p:cSldViewPr snapToGrid="0">
      <p:cViewPr varScale="1">
        <p:scale>
          <a:sx n="52" d="100"/>
          <a:sy n="52" d="100"/>
        </p:scale>
        <p:origin x="2862" y="96"/>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slide" Target="slides/slide83.xml"/><Relationship Id="rId89" Type="http://schemas.openxmlformats.org/officeDocument/2006/relationships/theme" Target="theme/theme1.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tableStyles" Target="tableStyles.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r>
              <a:rPr lang="en-AU" dirty="0"/>
              <a:t>Support healthy eating through the Eat for Health Program (SISFFIT026)</a:t>
            </a:r>
          </a:p>
          <a:p>
            <a:endParaRPr lang="en-AU" dirty="0"/>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CEDF45F1-F9BE-44FA-8EE6-D1668F4B7A19}" type="datetimeFigureOut">
              <a:rPr lang="en-AU" smtClean="0"/>
              <a:t>9/03/2016</a:t>
            </a:fld>
            <a:endParaRPr lang="en-AU"/>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r>
              <a:rPr lang="en-AU" dirty="0"/>
              <a:t>© 2016</a:t>
            </a:r>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96B5BC1F-036B-44E5-8DC5-657EF31D1565}" type="slidenum">
              <a:rPr lang="en-AU" smtClean="0"/>
              <a:t>‹#›</a:t>
            </a:fld>
            <a:endParaRPr lang="en-AU"/>
          </a:p>
        </p:txBody>
      </p:sp>
    </p:spTree>
    <p:extLst>
      <p:ext uri="{BB962C8B-B14F-4D97-AF65-F5344CB8AC3E}">
        <p14:creationId xmlns:p14="http://schemas.microsoft.com/office/powerpoint/2010/main" val="4150187075"/>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r>
              <a:rPr lang="en-AU" dirty="0"/>
              <a:t>Support healthy eating through the Eat for Health Program (SISFFIT026)</a:t>
            </a:r>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4067678-B17B-4E77-B43F-46792ECD0037}" type="datetimeFigureOut">
              <a:rPr lang="en-AU" smtClean="0"/>
              <a:t>9/03/2016</a:t>
            </a:fld>
            <a:endParaRPr lang="en-AU"/>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AU"/>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r>
              <a:rPr lang="en-AU" dirty="0"/>
              <a:t>© 2016</a:t>
            </a:r>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CF58734-D219-427D-B021-A6B64EC63F0C}" type="slidenum">
              <a:rPr lang="en-AU" smtClean="0"/>
              <a:t>‹#›</a:t>
            </a:fld>
            <a:endParaRPr lang="en-AU"/>
          </a:p>
        </p:txBody>
      </p:sp>
    </p:spTree>
    <p:extLst>
      <p:ext uri="{BB962C8B-B14F-4D97-AF65-F5344CB8AC3E}">
        <p14:creationId xmlns:p14="http://schemas.microsoft.com/office/powerpoint/2010/main" val="2264069508"/>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b="0" dirty="0"/>
              <a:t>Eat for Health: </a:t>
            </a:r>
            <a:r>
              <a:rPr lang="en-AU" sz="1200" b="0" i="0" kern="1200" dirty="0">
                <a:solidFill>
                  <a:schemeClr val="tx1"/>
                </a:solidFill>
                <a:effectLst/>
                <a:latin typeface="+mn-lt"/>
                <a:ea typeface="+mn-ea"/>
                <a:cs typeface="+mn-cs"/>
              </a:rPr>
              <a:t>https://www.eatforhealth.gov.au</a:t>
            </a:r>
            <a:endParaRPr lang="en-AU" b="0" dirty="0"/>
          </a:p>
          <a:p>
            <a:r>
              <a:rPr lang="en-AU" b="0" dirty="0"/>
              <a:t>Nutrition Australia:  </a:t>
            </a:r>
            <a:r>
              <a:rPr lang="en-AU" sz="1200" b="0" i="0" kern="1200" dirty="0">
                <a:solidFill>
                  <a:schemeClr val="tx1"/>
                </a:solidFill>
                <a:effectLst/>
                <a:latin typeface="+mn-lt"/>
                <a:ea typeface="+mn-ea"/>
                <a:cs typeface="+mn-cs"/>
              </a:rPr>
              <a:t>www.nutritionaustralia.org/</a:t>
            </a:r>
            <a:endParaRPr lang="en-AU" b="0" dirty="0"/>
          </a:p>
          <a:p>
            <a:r>
              <a:rPr lang="en-AU" b="0" dirty="0"/>
              <a:t>Food Standards</a:t>
            </a:r>
            <a:r>
              <a:rPr lang="en-AU" b="0" baseline="0" dirty="0"/>
              <a:t>: http://www.foodstandards.gov.au/</a:t>
            </a:r>
            <a:endParaRPr lang="en-AU" b="0" dirty="0"/>
          </a:p>
          <a:p>
            <a:pPr marL="0" marR="0" indent="0" algn="l" defTabSz="914400" rtl="0" eaLnBrk="1" fontAlgn="auto" latinLnBrk="0" hangingPunct="1">
              <a:lnSpc>
                <a:spcPct val="100000"/>
              </a:lnSpc>
              <a:spcBef>
                <a:spcPts val="0"/>
              </a:spcBef>
              <a:spcAft>
                <a:spcPts val="0"/>
              </a:spcAft>
              <a:buClrTx/>
              <a:buSzTx/>
              <a:buFontTx/>
              <a:buNone/>
              <a:tabLst/>
              <a:defRPr/>
            </a:pPr>
            <a:r>
              <a:rPr lang="en-AU" b="0" dirty="0"/>
              <a:t>Australian Dietary Guidelines: https://www.nhmrc.gov.au/guidelines-publications/n55</a:t>
            </a:r>
          </a:p>
          <a:p>
            <a:r>
              <a:rPr lang="en-AU" b="0" dirty="0"/>
              <a:t>Nutrition.gov (USA)</a:t>
            </a:r>
          </a:p>
          <a:p>
            <a:r>
              <a:rPr lang="en-AU" b="0" dirty="0"/>
              <a:t>National Institute of Health (USA): https://www.nhlbi.nih.gov/health/educational/wecan/tools-resources/nutrition.htm</a:t>
            </a:r>
          </a:p>
          <a:p>
            <a:pPr marL="0" marR="0" indent="0" algn="l" defTabSz="914400" rtl="0" eaLnBrk="1" fontAlgn="auto" latinLnBrk="0" hangingPunct="1">
              <a:lnSpc>
                <a:spcPct val="100000"/>
              </a:lnSpc>
              <a:spcBef>
                <a:spcPts val="0"/>
              </a:spcBef>
              <a:spcAft>
                <a:spcPts val="0"/>
              </a:spcAft>
              <a:buClrTx/>
              <a:buSzTx/>
              <a:buFontTx/>
              <a:buNone/>
              <a:tabLst/>
              <a:defRPr/>
            </a:pPr>
            <a:endParaRPr lang="en-AU" b="0" dirty="0"/>
          </a:p>
          <a:p>
            <a:endParaRPr lang="en-AU" dirty="0"/>
          </a:p>
        </p:txBody>
      </p:sp>
      <p:sp>
        <p:nvSpPr>
          <p:cNvPr id="4" name="Slide Number Placeholder 3"/>
          <p:cNvSpPr>
            <a:spLocks noGrp="1"/>
          </p:cNvSpPr>
          <p:nvPr>
            <p:ph type="sldNum" sz="quarter" idx="10"/>
          </p:nvPr>
        </p:nvSpPr>
        <p:spPr/>
        <p:txBody>
          <a:bodyPr/>
          <a:lstStyle/>
          <a:p>
            <a:fld id="{ECF58734-D219-427D-B021-A6B64EC63F0C}" type="slidenum">
              <a:rPr lang="en-AU" smtClean="0"/>
              <a:t>2</a:t>
            </a:fld>
            <a:endParaRPr lang="en-AU"/>
          </a:p>
        </p:txBody>
      </p:sp>
    </p:spTree>
    <p:extLst>
      <p:ext uri="{BB962C8B-B14F-4D97-AF65-F5344CB8AC3E}">
        <p14:creationId xmlns:p14="http://schemas.microsoft.com/office/powerpoint/2010/main" val="172090922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KE3</a:t>
            </a:r>
          </a:p>
        </p:txBody>
      </p:sp>
      <p:sp>
        <p:nvSpPr>
          <p:cNvPr id="4" name="Slide Number Placeholder 3"/>
          <p:cNvSpPr>
            <a:spLocks noGrp="1"/>
          </p:cNvSpPr>
          <p:nvPr>
            <p:ph type="sldNum" sz="quarter" idx="10"/>
          </p:nvPr>
        </p:nvSpPr>
        <p:spPr/>
        <p:txBody>
          <a:bodyPr/>
          <a:lstStyle/>
          <a:p>
            <a:fld id="{ECF58734-D219-427D-B021-A6B64EC63F0C}" type="slidenum">
              <a:rPr lang="en-AU" smtClean="0"/>
              <a:t>3</a:t>
            </a:fld>
            <a:endParaRPr lang="en-AU"/>
          </a:p>
        </p:txBody>
      </p:sp>
    </p:spTree>
    <p:extLst>
      <p:ext uri="{BB962C8B-B14F-4D97-AF65-F5344CB8AC3E}">
        <p14:creationId xmlns:p14="http://schemas.microsoft.com/office/powerpoint/2010/main" val="2796974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fld id="{ECF58734-D219-427D-B021-A6B64EC63F0C}" type="slidenum">
              <a:rPr lang="en-AU" smtClean="0"/>
              <a:t>4</a:t>
            </a:fld>
            <a:endParaRPr lang="en-AU"/>
          </a:p>
        </p:txBody>
      </p:sp>
    </p:spTree>
    <p:extLst>
      <p:ext uri="{BB962C8B-B14F-4D97-AF65-F5344CB8AC3E}">
        <p14:creationId xmlns:p14="http://schemas.microsoft.com/office/powerpoint/2010/main" val="188905205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fld id="{ECF58734-D219-427D-B021-A6B64EC63F0C}" type="slidenum">
              <a:rPr lang="en-AU" smtClean="0"/>
              <a:t>5</a:t>
            </a:fld>
            <a:endParaRPr lang="en-AU"/>
          </a:p>
        </p:txBody>
      </p:sp>
    </p:spTree>
    <p:extLst>
      <p:ext uri="{BB962C8B-B14F-4D97-AF65-F5344CB8AC3E}">
        <p14:creationId xmlns:p14="http://schemas.microsoft.com/office/powerpoint/2010/main" val="33080767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fld id="{ECF58734-D219-427D-B021-A6B64EC63F0C}" type="slidenum">
              <a:rPr lang="en-AU" smtClean="0"/>
              <a:t>6</a:t>
            </a:fld>
            <a:endParaRPr lang="en-AU"/>
          </a:p>
        </p:txBody>
      </p:sp>
    </p:spTree>
    <p:extLst>
      <p:ext uri="{BB962C8B-B14F-4D97-AF65-F5344CB8AC3E}">
        <p14:creationId xmlns:p14="http://schemas.microsoft.com/office/powerpoint/2010/main" val="127615084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fld id="{ECF58734-D219-427D-B021-A6B64EC63F0C}" type="slidenum">
              <a:rPr lang="en-AU" smtClean="0"/>
              <a:t>7</a:t>
            </a:fld>
            <a:endParaRPr lang="en-AU"/>
          </a:p>
        </p:txBody>
      </p:sp>
    </p:spTree>
    <p:extLst>
      <p:ext uri="{BB962C8B-B14F-4D97-AF65-F5344CB8AC3E}">
        <p14:creationId xmlns:p14="http://schemas.microsoft.com/office/powerpoint/2010/main" val="420500614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fld id="{ECF58734-D219-427D-B021-A6B64EC63F0C}" type="slidenum">
              <a:rPr lang="en-AU" smtClean="0"/>
              <a:t>8</a:t>
            </a:fld>
            <a:endParaRPr lang="en-AU"/>
          </a:p>
        </p:txBody>
      </p:sp>
    </p:spTree>
    <p:extLst>
      <p:ext uri="{BB962C8B-B14F-4D97-AF65-F5344CB8AC3E}">
        <p14:creationId xmlns:p14="http://schemas.microsoft.com/office/powerpoint/2010/main" val="25049787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a:p>
            <a:endParaRPr lang="en-AU" dirty="0"/>
          </a:p>
          <a:p>
            <a:r>
              <a:rPr lang="en-AU" dirty="0"/>
              <a:t>Australian</a:t>
            </a:r>
            <a:r>
              <a:rPr lang="en-AU" baseline="0" dirty="0"/>
              <a:t> dietary Guidelines pages 20-21</a:t>
            </a:r>
            <a:endParaRPr lang="en-AU" dirty="0"/>
          </a:p>
        </p:txBody>
      </p:sp>
      <p:sp>
        <p:nvSpPr>
          <p:cNvPr id="4" name="Slide Number Placeholder 3"/>
          <p:cNvSpPr>
            <a:spLocks noGrp="1"/>
          </p:cNvSpPr>
          <p:nvPr>
            <p:ph type="sldNum" sz="quarter" idx="10"/>
          </p:nvPr>
        </p:nvSpPr>
        <p:spPr/>
        <p:txBody>
          <a:bodyPr/>
          <a:lstStyle/>
          <a:p>
            <a:fld id="{ECF58734-D219-427D-B021-A6B64EC63F0C}" type="slidenum">
              <a:rPr lang="en-AU" smtClean="0"/>
              <a:t>9</a:t>
            </a:fld>
            <a:endParaRPr lang="en-AU"/>
          </a:p>
        </p:txBody>
      </p:sp>
    </p:spTree>
    <p:extLst>
      <p:ext uri="{BB962C8B-B14F-4D97-AF65-F5344CB8AC3E}">
        <p14:creationId xmlns:p14="http://schemas.microsoft.com/office/powerpoint/2010/main" val="277669845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fld id="{ECF58734-D219-427D-B021-A6B64EC63F0C}" type="slidenum">
              <a:rPr lang="en-AU" smtClean="0"/>
              <a:t>10</a:t>
            </a:fld>
            <a:endParaRPr lang="en-AU"/>
          </a:p>
        </p:txBody>
      </p:sp>
    </p:spTree>
    <p:extLst>
      <p:ext uri="{BB962C8B-B14F-4D97-AF65-F5344CB8AC3E}">
        <p14:creationId xmlns:p14="http://schemas.microsoft.com/office/powerpoint/2010/main" val="21802039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a:p>
            <a:endParaRPr lang="en-AU" dirty="0"/>
          </a:p>
          <a:p>
            <a:r>
              <a:rPr lang="en-AU" dirty="0"/>
              <a:t>Australian</a:t>
            </a:r>
            <a:r>
              <a:rPr lang="en-AU" baseline="0" dirty="0"/>
              <a:t> dietary Guidelines pages 20-21</a:t>
            </a:r>
            <a:endParaRPr lang="en-AU" dirty="0"/>
          </a:p>
        </p:txBody>
      </p:sp>
      <p:sp>
        <p:nvSpPr>
          <p:cNvPr id="4" name="Slide Number Placeholder 3"/>
          <p:cNvSpPr>
            <a:spLocks noGrp="1"/>
          </p:cNvSpPr>
          <p:nvPr>
            <p:ph type="sldNum" sz="quarter" idx="10"/>
          </p:nvPr>
        </p:nvSpPr>
        <p:spPr/>
        <p:txBody>
          <a:bodyPr/>
          <a:lstStyle/>
          <a:p>
            <a:fld id="{ECF58734-D219-427D-B021-A6B64EC63F0C}" type="slidenum">
              <a:rPr lang="en-AU" smtClean="0"/>
              <a:t>11</a:t>
            </a:fld>
            <a:endParaRPr lang="en-AU"/>
          </a:p>
        </p:txBody>
      </p:sp>
    </p:spTree>
    <p:extLst>
      <p:ext uri="{BB962C8B-B14F-4D97-AF65-F5344CB8AC3E}">
        <p14:creationId xmlns:p14="http://schemas.microsoft.com/office/powerpoint/2010/main" val="47723195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fld id="{ECF58734-D219-427D-B021-A6B64EC63F0C}" type="slidenum">
              <a:rPr lang="en-AU" smtClean="0"/>
              <a:t>12</a:t>
            </a:fld>
            <a:endParaRPr lang="en-AU"/>
          </a:p>
        </p:txBody>
      </p:sp>
    </p:spTree>
    <p:extLst>
      <p:ext uri="{BB962C8B-B14F-4D97-AF65-F5344CB8AC3E}">
        <p14:creationId xmlns:p14="http://schemas.microsoft.com/office/powerpoint/2010/main" val="47727241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fld id="{ECF58734-D219-427D-B021-A6B64EC63F0C}" type="slidenum">
              <a:rPr lang="en-AU" smtClean="0"/>
              <a:t>13</a:t>
            </a:fld>
            <a:endParaRPr lang="en-AU"/>
          </a:p>
        </p:txBody>
      </p:sp>
    </p:spTree>
    <p:extLst>
      <p:ext uri="{BB962C8B-B14F-4D97-AF65-F5344CB8AC3E}">
        <p14:creationId xmlns:p14="http://schemas.microsoft.com/office/powerpoint/2010/main" val="178141840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Image Placeholder 1"/>
          <p:cNvSpPr>
            <a:spLocks noGrp="1" noRot="1" noChangeAspect="1" noTextEdit="1"/>
          </p:cNvSpPr>
          <p:nvPr>
            <p:ph type="sldImg"/>
          </p:nvPr>
        </p:nvSpPr>
        <p:spPr>
          <a:ln/>
        </p:spPr>
      </p:sp>
      <p:sp>
        <p:nvSpPr>
          <p:cNvPr id="1638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z="1200" kern="1200" dirty="0">
                <a:solidFill>
                  <a:schemeClr val="tx1"/>
                </a:solidFill>
                <a:effectLst/>
                <a:latin typeface="+mn-lt"/>
                <a:ea typeface="+mn-ea"/>
                <a:cs typeface="+mn-cs"/>
              </a:rPr>
              <a:t>PE4, KE11</a:t>
            </a:r>
          </a:p>
          <a:p>
            <a:endParaRPr lang="en-US" altLang="en-US" sz="1200" kern="1200" dirty="0">
              <a:solidFill>
                <a:schemeClr val="tx1"/>
              </a:solidFill>
              <a:effectLst/>
              <a:latin typeface="+mn-lt"/>
              <a:ea typeface="+mn-ea"/>
              <a:cs typeface="+mn-cs"/>
            </a:endParaRPr>
          </a:p>
          <a:p>
            <a:endParaRPr lang="en-US" altLang="en-US" sz="1200" kern="1200" dirty="0">
              <a:solidFill>
                <a:schemeClr val="tx1"/>
              </a:solidFill>
              <a:effectLst/>
              <a:latin typeface="+mn-lt"/>
              <a:ea typeface="+mn-ea"/>
              <a:cs typeface="+mn-cs"/>
            </a:endParaRPr>
          </a:p>
          <a:p>
            <a:pPr rtl="0" eaLnBrk="1" fontAlgn="t" latinLnBrk="0" hangingPunct="1"/>
            <a:r>
              <a:rPr lang="en-US" sz="1200" b="1" i="0" u="none" strike="noStrike" kern="1200" dirty="0">
                <a:solidFill>
                  <a:schemeClr val="tx1"/>
                </a:solidFill>
                <a:effectLst/>
                <a:latin typeface="+mn-lt"/>
                <a:ea typeface="+mn-ea"/>
                <a:cs typeface="+mn-cs"/>
              </a:rPr>
              <a:t>Sedentary activities</a:t>
            </a:r>
            <a:endParaRPr lang="en-AU" sz="1200" b="0" i="0" u="none" strike="noStrike" kern="1200" dirty="0">
              <a:solidFill>
                <a:schemeClr val="tx1"/>
              </a:solidFill>
              <a:effectLst/>
              <a:latin typeface="+mn-lt"/>
              <a:ea typeface="+mn-ea"/>
              <a:cs typeface="+mn-cs"/>
            </a:endParaRPr>
          </a:p>
          <a:p>
            <a:pPr rtl="0" eaLnBrk="1" fontAlgn="t" latinLnBrk="0" hangingPunct="1"/>
            <a:r>
              <a:rPr lang="en-US" sz="1200" b="0" i="0" u="none" strike="noStrike" kern="1200" dirty="0">
                <a:solidFill>
                  <a:schemeClr val="tx1"/>
                </a:solidFill>
                <a:effectLst/>
                <a:latin typeface="+mn-lt"/>
                <a:ea typeface="+mn-ea"/>
                <a:cs typeface="+mn-cs"/>
              </a:rPr>
              <a:t>mainly involve sitting or lying down, using little energy.</a:t>
            </a:r>
            <a:endParaRPr lang="en-AU" sz="1200" b="0" i="0" u="none" strike="noStrike" kern="1200" dirty="0">
              <a:solidFill>
                <a:schemeClr val="tx1"/>
              </a:solidFill>
              <a:effectLst/>
              <a:latin typeface="+mn-lt"/>
              <a:ea typeface="+mn-ea"/>
              <a:cs typeface="+mn-cs"/>
            </a:endParaRPr>
          </a:p>
          <a:p>
            <a:pPr rtl="0" eaLnBrk="1" fontAlgn="t" latinLnBrk="0" hangingPunct="1"/>
            <a:r>
              <a:rPr lang="en-US" sz="1200" b="0" i="0" u="none" strike="noStrike" kern="1200" dirty="0">
                <a:solidFill>
                  <a:schemeClr val="tx1"/>
                </a:solidFill>
                <a:effectLst/>
                <a:latin typeface="+mn-lt"/>
                <a:ea typeface="+mn-ea"/>
                <a:cs typeface="+mn-cs"/>
              </a:rPr>
              <a:t> </a:t>
            </a:r>
            <a:endParaRPr lang="en-AU" sz="1200" b="0" i="0" u="none" strike="noStrike" kern="1200" dirty="0">
              <a:solidFill>
                <a:schemeClr val="tx1"/>
              </a:solidFill>
              <a:effectLst/>
              <a:latin typeface="+mn-lt"/>
              <a:ea typeface="+mn-ea"/>
              <a:cs typeface="+mn-cs"/>
            </a:endParaRPr>
          </a:p>
          <a:p>
            <a:pPr rtl="0" eaLnBrk="1" fontAlgn="t" latinLnBrk="0" hangingPunct="1"/>
            <a:r>
              <a:rPr lang="en-US" sz="1200" b="1" i="0" u="none" strike="noStrike" kern="1200" dirty="0">
                <a:solidFill>
                  <a:schemeClr val="tx1"/>
                </a:solidFill>
                <a:effectLst/>
                <a:latin typeface="+mn-lt"/>
                <a:ea typeface="+mn-ea"/>
                <a:cs typeface="+mn-cs"/>
              </a:rPr>
              <a:t>Light activities</a:t>
            </a:r>
            <a:r>
              <a:rPr lang="en-US" sz="1200" b="0" i="0" u="none" strike="noStrike" kern="1200" dirty="0">
                <a:solidFill>
                  <a:schemeClr val="tx1"/>
                </a:solidFill>
                <a:effectLst/>
                <a:latin typeface="+mn-lt"/>
                <a:ea typeface="+mn-ea"/>
                <a:cs typeface="+mn-cs"/>
              </a:rPr>
              <a:t> </a:t>
            </a:r>
            <a:endParaRPr lang="en-AU" sz="1200" b="0" i="0" u="none" strike="noStrike" kern="1200" dirty="0">
              <a:solidFill>
                <a:schemeClr val="tx1"/>
              </a:solidFill>
              <a:effectLst/>
              <a:latin typeface="+mn-lt"/>
              <a:ea typeface="+mn-ea"/>
              <a:cs typeface="+mn-cs"/>
            </a:endParaRPr>
          </a:p>
          <a:p>
            <a:pPr rtl="0" eaLnBrk="1" fontAlgn="t" latinLnBrk="0" hangingPunct="1"/>
            <a:r>
              <a:rPr lang="en-US" sz="1200" b="0" i="0" u="none" strike="noStrike" kern="1200" dirty="0">
                <a:solidFill>
                  <a:schemeClr val="tx1"/>
                </a:solidFill>
                <a:effectLst/>
                <a:latin typeface="+mn-lt"/>
                <a:ea typeface="+mn-ea"/>
                <a:cs typeface="+mn-cs"/>
              </a:rPr>
              <a:t>include standing and moving around in the home, workplace or community.</a:t>
            </a:r>
            <a:endParaRPr lang="en-AU" sz="1200" b="0" i="0" u="none" strike="noStrike" kern="1200" dirty="0">
              <a:solidFill>
                <a:schemeClr val="tx1"/>
              </a:solidFill>
              <a:effectLst/>
              <a:latin typeface="+mn-lt"/>
              <a:ea typeface="+mn-ea"/>
              <a:cs typeface="+mn-cs"/>
            </a:endParaRPr>
          </a:p>
          <a:p>
            <a:pPr rtl="0" eaLnBrk="1" fontAlgn="t" latinLnBrk="0" hangingPunct="1"/>
            <a:r>
              <a:rPr lang="en-US" sz="1200" b="0" i="0" u="none" strike="noStrike" kern="1200" dirty="0">
                <a:solidFill>
                  <a:schemeClr val="tx1"/>
                </a:solidFill>
                <a:effectLst/>
                <a:latin typeface="+mn-lt"/>
                <a:ea typeface="+mn-ea"/>
                <a:cs typeface="+mn-cs"/>
              </a:rPr>
              <a:t> </a:t>
            </a:r>
            <a:endParaRPr lang="en-AU" sz="1200" b="0" i="0" u="none" strike="noStrike" kern="1200" dirty="0">
              <a:solidFill>
                <a:schemeClr val="tx1"/>
              </a:solidFill>
              <a:effectLst/>
              <a:latin typeface="+mn-lt"/>
              <a:ea typeface="+mn-ea"/>
              <a:cs typeface="+mn-cs"/>
            </a:endParaRPr>
          </a:p>
          <a:p>
            <a:pPr rtl="0" eaLnBrk="1" fontAlgn="t" latinLnBrk="0" hangingPunct="1"/>
            <a:r>
              <a:rPr lang="en-US" sz="1200" b="1" i="0" u="none" strike="noStrike" kern="1200" dirty="0">
                <a:solidFill>
                  <a:schemeClr val="tx1"/>
                </a:solidFill>
                <a:effectLst/>
                <a:latin typeface="+mn-lt"/>
                <a:ea typeface="+mn-ea"/>
                <a:cs typeface="+mn-cs"/>
              </a:rPr>
              <a:t>Moderate activities</a:t>
            </a:r>
            <a:r>
              <a:rPr lang="en-US" sz="1200" b="0" i="0" u="none" strike="noStrike" kern="1200" dirty="0">
                <a:solidFill>
                  <a:schemeClr val="tx1"/>
                </a:solidFill>
                <a:effectLst/>
                <a:latin typeface="+mn-lt"/>
                <a:ea typeface="+mn-ea"/>
                <a:cs typeface="+mn-cs"/>
              </a:rPr>
              <a:t> </a:t>
            </a:r>
            <a:endParaRPr lang="en-AU" sz="1200" b="0" i="0" u="none" strike="noStrike" kern="1200" dirty="0">
              <a:solidFill>
                <a:schemeClr val="tx1"/>
              </a:solidFill>
              <a:effectLst/>
              <a:latin typeface="+mn-lt"/>
              <a:ea typeface="+mn-ea"/>
              <a:cs typeface="+mn-cs"/>
            </a:endParaRPr>
          </a:p>
          <a:p>
            <a:pPr rtl="0" eaLnBrk="1" fontAlgn="t" latinLnBrk="0" hangingPunct="1"/>
            <a:r>
              <a:rPr lang="en-US" sz="1200" b="0" i="0" u="none" strike="noStrike" kern="1200" dirty="0">
                <a:solidFill>
                  <a:schemeClr val="tx1"/>
                </a:solidFill>
                <a:effectLst/>
                <a:latin typeface="+mn-lt"/>
                <a:ea typeface="+mn-ea"/>
                <a:cs typeface="+mn-cs"/>
              </a:rPr>
              <a:t> </a:t>
            </a:r>
            <a:endParaRPr lang="en-AU" sz="1200" b="0" i="0" u="none" strike="noStrike" kern="1200" dirty="0">
              <a:solidFill>
                <a:schemeClr val="tx1"/>
              </a:solidFill>
              <a:effectLst/>
              <a:latin typeface="+mn-lt"/>
              <a:ea typeface="+mn-ea"/>
              <a:cs typeface="+mn-cs"/>
            </a:endParaRPr>
          </a:p>
          <a:p>
            <a:pPr rtl="0" eaLnBrk="1" fontAlgn="t" latinLnBrk="0" hangingPunct="1"/>
            <a:r>
              <a:rPr lang="en-US" sz="1200" b="0" i="0" u="none" strike="noStrike" kern="1200" dirty="0">
                <a:solidFill>
                  <a:schemeClr val="tx1"/>
                </a:solidFill>
                <a:effectLst/>
                <a:latin typeface="+mn-lt"/>
                <a:ea typeface="+mn-ea"/>
                <a:cs typeface="+mn-cs"/>
              </a:rPr>
              <a:t>require some effort but you can still have a conversation. For example, walking briskly, gentle swimming or social tennis.</a:t>
            </a:r>
            <a:endParaRPr lang="en-AU" sz="1200" b="0" i="0" u="none" strike="noStrike" kern="1200" dirty="0">
              <a:solidFill>
                <a:schemeClr val="tx1"/>
              </a:solidFill>
              <a:effectLst/>
              <a:latin typeface="+mn-lt"/>
              <a:ea typeface="+mn-ea"/>
              <a:cs typeface="+mn-cs"/>
            </a:endParaRPr>
          </a:p>
          <a:p>
            <a:pPr rtl="0" eaLnBrk="1" fontAlgn="t" latinLnBrk="0" hangingPunct="1"/>
            <a:r>
              <a:rPr lang="en-US" sz="1200" b="0" i="0" u="none" strike="noStrike" kern="1200" dirty="0">
                <a:solidFill>
                  <a:schemeClr val="tx1"/>
                </a:solidFill>
                <a:effectLst/>
                <a:latin typeface="+mn-lt"/>
                <a:ea typeface="+mn-ea"/>
                <a:cs typeface="+mn-cs"/>
              </a:rPr>
              <a:t> </a:t>
            </a:r>
            <a:endParaRPr lang="en-AU" sz="1200" b="0" i="0" u="none" strike="noStrike" kern="1200" dirty="0">
              <a:solidFill>
                <a:schemeClr val="tx1"/>
              </a:solidFill>
              <a:effectLst/>
              <a:latin typeface="+mn-lt"/>
              <a:ea typeface="+mn-ea"/>
              <a:cs typeface="+mn-cs"/>
            </a:endParaRPr>
          </a:p>
          <a:p>
            <a:pPr rtl="0" eaLnBrk="1" fontAlgn="t" latinLnBrk="0" hangingPunct="1"/>
            <a:r>
              <a:rPr lang="en-US" sz="1200" b="1" i="0" u="none" strike="noStrike" kern="1200" dirty="0">
                <a:solidFill>
                  <a:schemeClr val="tx1"/>
                </a:solidFill>
                <a:effectLst/>
                <a:latin typeface="+mn-lt"/>
                <a:ea typeface="+mn-ea"/>
                <a:cs typeface="+mn-cs"/>
              </a:rPr>
              <a:t>Vigorous activities</a:t>
            </a:r>
            <a:r>
              <a:rPr lang="en-US" sz="1200" b="0" i="0" u="none" strike="noStrike" kern="1200" dirty="0">
                <a:solidFill>
                  <a:schemeClr val="tx1"/>
                </a:solidFill>
                <a:effectLst/>
                <a:latin typeface="+mn-lt"/>
                <a:ea typeface="+mn-ea"/>
                <a:cs typeface="+mn-cs"/>
              </a:rPr>
              <a:t> </a:t>
            </a:r>
            <a:endParaRPr lang="en-AU" sz="1200" b="0" i="0" u="none" strike="noStrike" kern="1200" dirty="0">
              <a:solidFill>
                <a:schemeClr val="tx1"/>
              </a:solidFill>
              <a:effectLst/>
              <a:latin typeface="+mn-lt"/>
              <a:ea typeface="+mn-ea"/>
              <a:cs typeface="+mn-cs"/>
            </a:endParaRPr>
          </a:p>
          <a:p>
            <a:pPr rtl="0" eaLnBrk="1" fontAlgn="t" latinLnBrk="0" hangingPunct="1"/>
            <a:r>
              <a:rPr lang="en-US" sz="1200" b="0" i="0" u="none" strike="noStrike" kern="1200" dirty="0">
                <a:solidFill>
                  <a:schemeClr val="tx1"/>
                </a:solidFill>
                <a:effectLst/>
                <a:latin typeface="+mn-lt"/>
                <a:ea typeface="+mn-ea"/>
                <a:cs typeface="+mn-cs"/>
              </a:rPr>
              <a:t>make you huff and puff, so talking is difficult. Vigorous activities include jogging, aerobics and sports like football and netball.</a:t>
            </a:r>
            <a:endParaRPr lang="en-AU" sz="1200" b="0" i="0" u="none" strike="noStrike" kern="1200" dirty="0">
              <a:solidFill>
                <a:schemeClr val="tx1"/>
              </a:solidFill>
              <a:effectLst/>
              <a:latin typeface="+mn-lt"/>
              <a:ea typeface="+mn-ea"/>
              <a:cs typeface="+mn-cs"/>
            </a:endParaRPr>
          </a:p>
          <a:p>
            <a:endParaRPr lang="en-AU" altLang="en-US" dirty="0"/>
          </a:p>
        </p:txBody>
      </p:sp>
      <p:sp>
        <p:nvSpPr>
          <p:cNvPr id="16388" name="Header Placeholder 3"/>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54088">
              <a:spcBef>
                <a:spcPct val="30000"/>
              </a:spcBef>
              <a:defRPr kumimoji="1" sz="1200">
                <a:solidFill>
                  <a:schemeClr val="tx1"/>
                </a:solidFill>
                <a:latin typeface="Times New Roman" panose="02020603050405020304" pitchFamily="18" charset="0"/>
              </a:defRPr>
            </a:lvl1pPr>
            <a:lvl2pPr marL="742950" indent="-285750" defTabSz="954088">
              <a:spcBef>
                <a:spcPct val="30000"/>
              </a:spcBef>
              <a:defRPr kumimoji="1" sz="1200">
                <a:solidFill>
                  <a:schemeClr val="tx1"/>
                </a:solidFill>
                <a:latin typeface="Times New Roman" panose="02020603050405020304" pitchFamily="18" charset="0"/>
              </a:defRPr>
            </a:lvl2pPr>
            <a:lvl3pPr marL="1143000" indent="-228600" defTabSz="954088">
              <a:spcBef>
                <a:spcPct val="30000"/>
              </a:spcBef>
              <a:defRPr kumimoji="1" sz="1200">
                <a:solidFill>
                  <a:schemeClr val="tx1"/>
                </a:solidFill>
                <a:latin typeface="Times New Roman" panose="02020603050405020304" pitchFamily="18" charset="0"/>
              </a:defRPr>
            </a:lvl3pPr>
            <a:lvl4pPr marL="1600200" indent="-228600" defTabSz="954088">
              <a:spcBef>
                <a:spcPct val="30000"/>
              </a:spcBef>
              <a:defRPr kumimoji="1" sz="1200">
                <a:solidFill>
                  <a:schemeClr val="tx1"/>
                </a:solidFill>
                <a:latin typeface="Times New Roman" panose="02020603050405020304" pitchFamily="18" charset="0"/>
              </a:defRPr>
            </a:lvl4pPr>
            <a:lvl5pPr marL="2057400" indent="-228600" defTabSz="954088">
              <a:spcBef>
                <a:spcPct val="30000"/>
              </a:spcBef>
              <a:defRPr kumimoji="1" sz="1200">
                <a:solidFill>
                  <a:schemeClr val="tx1"/>
                </a:solidFill>
                <a:latin typeface="Times New Roman" panose="02020603050405020304" pitchFamily="18" charset="0"/>
              </a:defRPr>
            </a:lvl5pPr>
            <a:lvl6pPr marL="25146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r>
              <a:rPr kumimoji="0" lang="en-US" altLang="en-US"/>
              <a:t>Nutrition for Personal Trainers: Certificate IV in Fitness</a:t>
            </a:r>
          </a:p>
        </p:txBody>
      </p:sp>
      <p:sp>
        <p:nvSpPr>
          <p:cNvPr id="16389" name="Footer Placeholder 4"/>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54088">
              <a:spcBef>
                <a:spcPct val="30000"/>
              </a:spcBef>
              <a:defRPr kumimoji="1" sz="1200">
                <a:solidFill>
                  <a:schemeClr val="tx1"/>
                </a:solidFill>
                <a:latin typeface="Times New Roman" panose="02020603050405020304" pitchFamily="18" charset="0"/>
              </a:defRPr>
            </a:lvl1pPr>
            <a:lvl2pPr marL="742950" indent="-285750" defTabSz="954088">
              <a:spcBef>
                <a:spcPct val="30000"/>
              </a:spcBef>
              <a:defRPr kumimoji="1" sz="1200">
                <a:solidFill>
                  <a:schemeClr val="tx1"/>
                </a:solidFill>
                <a:latin typeface="Times New Roman" panose="02020603050405020304" pitchFamily="18" charset="0"/>
              </a:defRPr>
            </a:lvl2pPr>
            <a:lvl3pPr marL="1143000" indent="-228600" defTabSz="954088">
              <a:spcBef>
                <a:spcPct val="30000"/>
              </a:spcBef>
              <a:defRPr kumimoji="1" sz="1200">
                <a:solidFill>
                  <a:schemeClr val="tx1"/>
                </a:solidFill>
                <a:latin typeface="Times New Roman" panose="02020603050405020304" pitchFamily="18" charset="0"/>
              </a:defRPr>
            </a:lvl3pPr>
            <a:lvl4pPr marL="1600200" indent="-228600" defTabSz="954088">
              <a:spcBef>
                <a:spcPct val="30000"/>
              </a:spcBef>
              <a:defRPr kumimoji="1" sz="1200">
                <a:solidFill>
                  <a:schemeClr val="tx1"/>
                </a:solidFill>
                <a:latin typeface="Times New Roman" panose="02020603050405020304" pitchFamily="18" charset="0"/>
              </a:defRPr>
            </a:lvl4pPr>
            <a:lvl5pPr marL="2057400" indent="-228600" defTabSz="954088">
              <a:spcBef>
                <a:spcPct val="30000"/>
              </a:spcBef>
              <a:defRPr kumimoji="1" sz="1200">
                <a:solidFill>
                  <a:schemeClr val="tx1"/>
                </a:solidFill>
                <a:latin typeface="Times New Roman" panose="02020603050405020304" pitchFamily="18" charset="0"/>
              </a:defRPr>
            </a:lvl5pPr>
            <a:lvl6pPr marL="25146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r>
              <a:rPr kumimoji="0" lang="en-US" altLang="en-US"/>
              <a:t>(c) The WISE Academy, 2007</a:t>
            </a:r>
          </a:p>
        </p:txBody>
      </p:sp>
      <p:sp>
        <p:nvSpPr>
          <p:cNvPr id="16390" name="Slide Number Placeholder 5"/>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54088">
              <a:spcBef>
                <a:spcPct val="30000"/>
              </a:spcBef>
              <a:defRPr kumimoji="1" sz="1200">
                <a:solidFill>
                  <a:schemeClr val="tx1"/>
                </a:solidFill>
                <a:latin typeface="Times New Roman" panose="02020603050405020304" pitchFamily="18" charset="0"/>
              </a:defRPr>
            </a:lvl1pPr>
            <a:lvl2pPr marL="742950" indent="-285750" defTabSz="954088">
              <a:spcBef>
                <a:spcPct val="30000"/>
              </a:spcBef>
              <a:defRPr kumimoji="1" sz="1200">
                <a:solidFill>
                  <a:schemeClr val="tx1"/>
                </a:solidFill>
                <a:latin typeface="Times New Roman" panose="02020603050405020304" pitchFamily="18" charset="0"/>
              </a:defRPr>
            </a:lvl2pPr>
            <a:lvl3pPr marL="1143000" indent="-228600" defTabSz="954088">
              <a:spcBef>
                <a:spcPct val="30000"/>
              </a:spcBef>
              <a:defRPr kumimoji="1" sz="1200">
                <a:solidFill>
                  <a:schemeClr val="tx1"/>
                </a:solidFill>
                <a:latin typeface="Times New Roman" panose="02020603050405020304" pitchFamily="18" charset="0"/>
              </a:defRPr>
            </a:lvl3pPr>
            <a:lvl4pPr marL="1600200" indent="-228600" defTabSz="954088">
              <a:spcBef>
                <a:spcPct val="30000"/>
              </a:spcBef>
              <a:defRPr kumimoji="1" sz="1200">
                <a:solidFill>
                  <a:schemeClr val="tx1"/>
                </a:solidFill>
                <a:latin typeface="Times New Roman" panose="02020603050405020304" pitchFamily="18" charset="0"/>
              </a:defRPr>
            </a:lvl4pPr>
            <a:lvl5pPr marL="2057400" indent="-228600" defTabSz="954088">
              <a:spcBef>
                <a:spcPct val="30000"/>
              </a:spcBef>
              <a:defRPr kumimoji="1" sz="1200">
                <a:solidFill>
                  <a:schemeClr val="tx1"/>
                </a:solidFill>
                <a:latin typeface="Times New Roman" panose="02020603050405020304" pitchFamily="18" charset="0"/>
              </a:defRPr>
            </a:lvl5pPr>
            <a:lvl6pPr marL="25146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fld id="{0278E44D-54AC-4E11-862E-324A5BE0F977}" type="slidenum">
              <a:rPr kumimoji="0" lang="en-US" altLang="en-US"/>
              <a:pPr>
                <a:spcBef>
                  <a:spcPct val="0"/>
                </a:spcBef>
              </a:pPr>
              <a:t>14</a:t>
            </a:fld>
            <a:endParaRPr kumimoji="0" lang="en-US" altLang="en-US"/>
          </a:p>
        </p:txBody>
      </p:sp>
    </p:spTree>
    <p:extLst>
      <p:ext uri="{BB962C8B-B14F-4D97-AF65-F5344CB8AC3E}">
        <p14:creationId xmlns:p14="http://schemas.microsoft.com/office/powerpoint/2010/main" val="21969993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fld id="{ECF58734-D219-427D-B021-A6B64EC63F0C}" type="slidenum">
              <a:rPr lang="en-AU" smtClean="0"/>
              <a:t>15</a:t>
            </a:fld>
            <a:endParaRPr lang="en-AU"/>
          </a:p>
        </p:txBody>
      </p:sp>
    </p:spTree>
    <p:extLst>
      <p:ext uri="{BB962C8B-B14F-4D97-AF65-F5344CB8AC3E}">
        <p14:creationId xmlns:p14="http://schemas.microsoft.com/office/powerpoint/2010/main" val="424762558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PC1.3, KE10</a:t>
            </a:r>
          </a:p>
        </p:txBody>
      </p:sp>
      <p:sp>
        <p:nvSpPr>
          <p:cNvPr id="4" name="Slide Number Placeholder 3"/>
          <p:cNvSpPr>
            <a:spLocks noGrp="1"/>
          </p:cNvSpPr>
          <p:nvPr>
            <p:ph type="sldNum" sz="quarter" idx="10"/>
          </p:nvPr>
        </p:nvSpPr>
        <p:spPr/>
        <p:txBody>
          <a:bodyPr/>
          <a:lstStyle/>
          <a:p>
            <a:fld id="{ECF58734-D219-427D-B021-A6B64EC63F0C}" type="slidenum">
              <a:rPr lang="en-AU" smtClean="0"/>
              <a:t>16</a:t>
            </a:fld>
            <a:endParaRPr lang="en-AU"/>
          </a:p>
        </p:txBody>
      </p:sp>
    </p:spTree>
    <p:extLst>
      <p:ext uri="{BB962C8B-B14F-4D97-AF65-F5344CB8AC3E}">
        <p14:creationId xmlns:p14="http://schemas.microsoft.com/office/powerpoint/2010/main" val="33988952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PC1.2</a:t>
            </a:r>
          </a:p>
          <a:p>
            <a:endParaRPr lang="en-AU" dirty="0"/>
          </a:p>
          <a:p>
            <a:endParaRPr lang="en-AU" dirty="0"/>
          </a:p>
        </p:txBody>
      </p:sp>
      <p:sp>
        <p:nvSpPr>
          <p:cNvPr id="4" name="Slide Number Placeholder 3"/>
          <p:cNvSpPr>
            <a:spLocks noGrp="1"/>
          </p:cNvSpPr>
          <p:nvPr>
            <p:ph type="sldNum" sz="quarter" idx="10"/>
          </p:nvPr>
        </p:nvSpPr>
        <p:spPr/>
        <p:txBody>
          <a:bodyPr/>
          <a:lstStyle/>
          <a:p>
            <a:fld id="{ECF58734-D219-427D-B021-A6B64EC63F0C}" type="slidenum">
              <a:rPr lang="en-AU" smtClean="0"/>
              <a:t>17</a:t>
            </a:fld>
            <a:endParaRPr lang="en-AU"/>
          </a:p>
        </p:txBody>
      </p:sp>
    </p:spTree>
    <p:extLst>
      <p:ext uri="{BB962C8B-B14F-4D97-AF65-F5344CB8AC3E}">
        <p14:creationId xmlns:p14="http://schemas.microsoft.com/office/powerpoint/2010/main" val="299640791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PC1.2</a:t>
            </a:r>
          </a:p>
          <a:p>
            <a:endParaRPr lang="en-AU" dirty="0"/>
          </a:p>
          <a:p>
            <a:endParaRPr lang="en-AU" dirty="0"/>
          </a:p>
          <a:p>
            <a:endParaRPr lang="en-AU" dirty="0"/>
          </a:p>
        </p:txBody>
      </p:sp>
      <p:sp>
        <p:nvSpPr>
          <p:cNvPr id="4" name="Slide Number Placeholder 3"/>
          <p:cNvSpPr>
            <a:spLocks noGrp="1"/>
          </p:cNvSpPr>
          <p:nvPr>
            <p:ph type="sldNum" sz="quarter" idx="10"/>
          </p:nvPr>
        </p:nvSpPr>
        <p:spPr/>
        <p:txBody>
          <a:bodyPr/>
          <a:lstStyle/>
          <a:p>
            <a:fld id="{ECF58734-D219-427D-B021-A6B64EC63F0C}" type="slidenum">
              <a:rPr lang="en-AU" smtClean="0"/>
              <a:t>18</a:t>
            </a:fld>
            <a:endParaRPr lang="en-AU"/>
          </a:p>
        </p:txBody>
      </p:sp>
    </p:spTree>
    <p:extLst>
      <p:ext uri="{BB962C8B-B14F-4D97-AF65-F5344CB8AC3E}">
        <p14:creationId xmlns:p14="http://schemas.microsoft.com/office/powerpoint/2010/main" val="345209428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PC1.2</a:t>
            </a:r>
          </a:p>
          <a:p>
            <a:endParaRPr lang="en-AU" dirty="0"/>
          </a:p>
          <a:p>
            <a:r>
              <a:rPr lang="en-AU" dirty="0"/>
              <a:t>OWEN, N., E. LESLIE, J. SALMON, and M.J. FOTHERINGHAM. Environmental determinants of physical activity and sedentary </a:t>
            </a:r>
            <a:r>
              <a:rPr lang="en-AU" dirty="0" err="1"/>
              <a:t>behavior</a:t>
            </a:r>
            <a:r>
              <a:rPr lang="en-AU" dirty="0"/>
              <a:t>. </a:t>
            </a:r>
            <a:r>
              <a:rPr lang="en-AU" dirty="0" err="1"/>
              <a:t>Exerc</a:t>
            </a:r>
            <a:r>
              <a:rPr lang="en-AU" dirty="0"/>
              <a:t>. Sport Sci. Reo,., Vol.28, No.4, pp 153-158, 2000</a:t>
            </a:r>
          </a:p>
          <a:p>
            <a:endParaRPr lang="en-AU" dirty="0"/>
          </a:p>
          <a:p>
            <a:r>
              <a:rPr lang="en-AU" dirty="0"/>
              <a:t>https://www.researchgate.net/profile/Eva_Leslie/publication/12261928_Environmental_determinants_of_physical_activity_and_sedentary_behavior/links/54f7b81a0cf210398e92f618.pdf</a:t>
            </a:r>
          </a:p>
          <a:p>
            <a:endParaRPr lang="en-AU" dirty="0"/>
          </a:p>
        </p:txBody>
      </p:sp>
      <p:sp>
        <p:nvSpPr>
          <p:cNvPr id="4" name="Slide Number Placeholder 3"/>
          <p:cNvSpPr>
            <a:spLocks noGrp="1"/>
          </p:cNvSpPr>
          <p:nvPr>
            <p:ph type="sldNum" sz="quarter" idx="10"/>
          </p:nvPr>
        </p:nvSpPr>
        <p:spPr/>
        <p:txBody>
          <a:bodyPr/>
          <a:lstStyle/>
          <a:p>
            <a:fld id="{ECF58734-D219-427D-B021-A6B64EC63F0C}" type="slidenum">
              <a:rPr lang="en-AU" smtClean="0"/>
              <a:t>19</a:t>
            </a:fld>
            <a:endParaRPr lang="en-AU"/>
          </a:p>
        </p:txBody>
      </p:sp>
    </p:spTree>
    <p:extLst>
      <p:ext uri="{BB962C8B-B14F-4D97-AF65-F5344CB8AC3E}">
        <p14:creationId xmlns:p14="http://schemas.microsoft.com/office/powerpoint/2010/main" val="67519772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a:p>
            <a:endParaRPr lang="en-AU" dirty="0"/>
          </a:p>
          <a:p>
            <a:r>
              <a:rPr lang="en-US" sz="1200" b="1" kern="1200" dirty="0">
                <a:solidFill>
                  <a:schemeClr val="tx1"/>
                </a:solidFill>
                <a:effectLst/>
                <a:latin typeface="+mn-lt"/>
                <a:ea typeface="+mn-ea"/>
                <a:cs typeface="+mn-cs"/>
              </a:rPr>
              <a:t>Identify at least three (3) influences of food choices using the Eat for Health Educator Guide.  </a:t>
            </a:r>
            <a:r>
              <a:rPr lang="en-US" sz="1200" b="0" kern="1200" dirty="0">
                <a:solidFill>
                  <a:schemeClr val="tx1"/>
                </a:solidFill>
                <a:effectLst/>
                <a:latin typeface="+mn-lt"/>
                <a:ea typeface="+mn-ea"/>
                <a:cs typeface="+mn-cs"/>
              </a:rPr>
              <a:t>[PC2.2]</a:t>
            </a:r>
            <a:endParaRPr lang="en-AU" sz="1200" b="1" kern="1200" dirty="0">
              <a:solidFill>
                <a:schemeClr val="tx1"/>
              </a:solidFill>
              <a:effectLst/>
              <a:latin typeface="+mn-lt"/>
              <a:ea typeface="+mn-ea"/>
              <a:cs typeface="+mn-cs"/>
            </a:endParaRPr>
          </a:p>
          <a:p>
            <a:pPr lvl="0"/>
            <a:r>
              <a:rPr lang="en-US" sz="1200" b="0" kern="1200" dirty="0">
                <a:solidFill>
                  <a:schemeClr val="tx1"/>
                </a:solidFill>
                <a:effectLst/>
                <a:latin typeface="+mn-lt"/>
                <a:ea typeface="+mn-ea"/>
                <a:cs typeface="+mn-cs"/>
              </a:rPr>
              <a:t>Where people live and how they live can also influence what is eaten.</a:t>
            </a:r>
            <a:endParaRPr lang="en-AU" sz="1200" b="1" kern="1200" dirty="0">
              <a:solidFill>
                <a:schemeClr val="tx1"/>
              </a:solidFill>
              <a:effectLst/>
              <a:latin typeface="+mn-lt"/>
              <a:ea typeface="+mn-ea"/>
              <a:cs typeface="+mn-cs"/>
            </a:endParaRPr>
          </a:p>
          <a:p>
            <a:pPr lvl="0"/>
            <a:r>
              <a:rPr lang="en-US" sz="1200" b="0" kern="1200" dirty="0">
                <a:solidFill>
                  <a:schemeClr val="tx1"/>
                </a:solidFill>
                <a:effectLst/>
                <a:latin typeface="+mn-lt"/>
                <a:ea typeface="+mn-ea"/>
                <a:cs typeface="+mn-cs"/>
              </a:rPr>
              <a:t>It can be difficult for those on limited incomes, as the cheapest foods may not be the best choices for health and wellbeing.</a:t>
            </a:r>
            <a:endParaRPr lang="en-AU" sz="1200" b="1" kern="1200" dirty="0">
              <a:solidFill>
                <a:schemeClr val="tx1"/>
              </a:solidFill>
              <a:effectLst/>
              <a:latin typeface="+mn-lt"/>
              <a:ea typeface="+mn-ea"/>
              <a:cs typeface="+mn-cs"/>
            </a:endParaRPr>
          </a:p>
          <a:p>
            <a:pPr lvl="0"/>
            <a:r>
              <a:rPr lang="en-US" sz="1200" b="0" kern="1200" dirty="0">
                <a:solidFill>
                  <a:schemeClr val="tx1"/>
                </a:solidFill>
                <a:effectLst/>
                <a:latin typeface="+mn-lt"/>
                <a:ea typeface="+mn-ea"/>
                <a:cs typeface="+mn-cs"/>
              </a:rPr>
              <a:t>Australians living in rural and remote areas may also have difficulty accessing nutritious foods,</a:t>
            </a:r>
            <a:endParaRPr lang="en-AU" sz="1200" b="1" kern="1200" dirty="0">
              <a:solidFill>
                <a:schemeClr val="tx1"/>
              </a:solidFill>
              <a:effectLst/>
              <a:latin typeface="+mn-lt"/>
              <a:ea typeface="+mn-ea"/>
              <a:cs typeface="+mn-cs"/>
            </a:endParaRPr>
          </a:p>
          <a:p>
            <a:pPr lvl="0"/>
            <a:r>
              <a:rPr lang="en-US" sz="1200" b="0" kern="1200" dirty="0">
                <a:solidFill>
                  <a:schemeClr val="tx1"/>
                </a:solidFill>
                <a:effectLst/>
                <a:latin typeface="+mn-lt"/>
                <a:ea typeface="+mn-ea"/>
                <a:cs typeface="+mn-cs"/>
              </a:rPr>
              <a:t>especially perishable items including vegetables and fruit. </a:t>
            </a:r>
            <a:endParaRPr lang="en-AU" sz="1200" b="1" kern="1200" dirty="0">
              <a:solidFill>
                <a:schemeClr val="tx1"/>
              </a:solidFill>
              <a:effectLst/>
              <a:latin typeface="+mn-lt"/>
              <a:ea typeface="+mn-ea"/>
              <a:cs typeface="+mn-cs"/>
            </a:endParaRPr>
          </a:p>
          <a:p>
            <a:pPr lvl="0"/>
            <a:r>
              <a:rPr lang="en-US" sz="1200" b="0" kern="1200" dirty="0">
                <a:solidFill>
                  <a:schemeClr val="tx1"/>
                </a:solidFill>
                <a:effectLst/>
                <a:latin typeface="+mn-lt"/>
                <a:ea typeface="+mn-ea"/>
                <a:cs typeface="+mn-cs"/>
              </a:rPr>
              <a:t>Food security may be a challenge for some groups, particularly Aboriginal and Torres Strait Islanders.</a:t>
            </a:r>
            <a:endParaRPr lang="en-AU" sz="1200" b="1" kern="1200" dirty="0">
              <a:solidFill>
                <a:schemeClr val="tx1"/>
              </a:solidFill>
              <a:effectLst/>
              <a:latin typeface="+mn-lt"/>
              <a:ea typeface="+mn-ea"/>
              <a:cs typeface="+mn-cs"/>
            </a:endParaRPr>
          </a:p>
          <a:p>
            <a:pPr lvl="0"/>
            <a:r>
              <a:rPr lang="en-US" sz="1200" b="0" kern="1200" dirty="0">
                <a:solidFill>
                  <a:schemeClr val="tx1"/>
                </a:solidFill>
                <a:effectLst/>
                <a:latin typeface="+mn-lt"/>
                <a:ea typeface="+mn-ea"/>
                <a:cs typeface="+mn-cs"/>
              </a:rPr>
              <a:t>Foods which are readily available in communities and most heavily advertised are often discretionary choices which are high in saturated fat, added sugars, added salt and alcohol.</a:t>
            </a:r>
            <a:endParaRPr lang="en-AU" sz="1200" b="1" kern="1200" dirty="0">
              <a:solidFill>
                <a:schemeClr val="tx1"/>
              </a:solidFill>
              <a:effectLst/>
              <a:latin typeface="+mn-lt"/>
              <a:ea typeface="+mn-ea"/>
              <a:cs typeface="+mn-cs"/>
            </a:endParaRPr>
          </a:p>
          <a:p>
            <a:endParaRPr lang="en-AU" dirty="0"/>
          </a:p>
        </p:txBody>
      </p:sp>
      <p:sp>
        <p:nvSpPr>
          <p:cNvPr id="4" name="Slide Number Placeholder 3"/>
          <p:cNvSpPr>
            <a:spLocks noGrp="1"/>
          </p:cNvSpPr>
          <p:nvPr>
            <p:ph type="sldNum" sz="quarter" idx="10"/>
          </p:nvPr>
        </p:nvSpPr>
        <p:spPr/>
        <p:txBody>
          <a:bodyPr/>
          <a:lstStyle/>
          <a:p>
            <a:fld id="{ECF58734-D219-427D-B021-A6B64EC63F0C}" type="slidenum">
              <a:rPr lang="en-AU" smtClean="0"/>
              <a:t>20</a:t>
            </a:fld>
            <a:endParaRPr lang="en-AU"/>
          </a:p>
        </p:txBody>
      </p:sp>
    </p:spTree>
    <p:extLst>
      <p:ext uri="{BB962C8B-B14F-4D97-AF65-F5344CB8AC3E}">
        <p14:creationId xmlns:p14="http://schemas.microsoft.com/office/powerpoint/2010/main" val="251937413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fld id="{ECF58734-D219-427D-B021-A6B64EC63F0C}" type="slidenum">
              <a:rPr lang="en-AU" smtClean="0"/>
              <a:t>21</a:t>
            </a:fld>
            <a:endParaRPr lang="en-AU"/>
          </a:p>
        </p:txBody>
      </p:sp>
    </p:spTree>
    <p:extLst>
      <p:ext uri="{BB962C8B-B14F-4D97-AF65-F5344CB8AC3E}">
        <p14:creationId xmlns:p14="http://schemas.microsoft.com/office/powerpoint/2010/main" val="65579657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fld id="{ECF58734-D219-427D-B021-A6B64EC63F0C}" type="slidenum">
              <a:rPr lang="en-AU" smtClean="0"/>
              <a:t>22</a:t>
            </a:fld>
            <a:endParaRPr lang="en-AU"/>
          </a:p>
        </p:txBody>
      </p:sp>
    </p:spTree>
    <p:extLst>
      <p:ext uri="{BB962C8B-B14F-4D97-AF65-F5344CB8AC3E}">
        <p14:creationId xmlns:p14="http://schemas.microsoft.com/office/powerpoint/2010/main" val="85135980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fld id="{ECF58734-D219-427D-B021-A6B64EC63F0C}" type="slidenum">
              <a:rPr lang="en-AU" smtClean="0"/>
              <a:t>23</a:t>
            </a:fld>
            <a:endParaRPr lang="en-AU"/>
          </a:p>
        </p:txBody>
      </p:sp>
    </p:spTree>
    <p:extLst>
      <p:ext uri="{BB962C8B-B14F-4D97-AF65-F5344CB8AC3E}">
        <p14:creationId xmlns:p14="http://schemas.microsoft.com/office/powerpoint/2010/main" val="149254545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fld id="{ECF58734-D219-427D-B021-A6B64EC63F0C}" type="slidenum">
              <a:rPr lang="en-AU" smtClean="0"/>
              <a:t>24</a:t>
            </a:fld>
            <a:endParaRPr lang="en-AU"/>
          </a:p>
        </p:txBody>
      </p:sp>
    </p:spTree>
    <p:extLst>
      <p:ext uri="{BB962C8B-B14F-4D97-AF65-F5344CB8AC3E}">
        <p14:creationId xmlns:p14="http://schemas.microsoft.com/office/powerpoint/2010/main" val="281608178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fld id="{ECF58734-D219-427D-B021-A6B64EC63F0C}" type="slidenum">
              <a:rPr lang="en-AU" smtClean="0"/>
              <a:t>25</a:t>
            </a:fld>
            <a:endParaRPr lang="en-AU"/>
          </a:p>
        </p:txBody>
      </p:sp>
    </p:spTree>
    <p:extLst>
      <p:ext uri="{BB962C8B-B14F-4D97-AF65-F5344CB8AC3E}">
        <p14:creationId xmlns:p14="http://schemas.microsoft.com/office/powerpoint/2010/main" val="354638306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a:p>
            <a:endParaRPr lang="en-AU" dirty="0"/>
          </a:p>
          <a:p>
            <a:r>
              <a:rPr lang="en-AU" sz="1200" b="0" i="0" u="none" strike="noStrike" kern="1200" baseline="0" dirty="0">
                <a:solidFill>
                  <a:schemeClr val="tx1"/>
                </a:solidFill>
                <a:latin typeface="+mn-lt"/>
                <a:ea typeface="+mn-ea"/>
                <a:cs typeface="+mn-cs"/>
              </a:rPr>
              <a:t>Limit intake of foods containing saturated fat, added salt, added sugars and alcohol.</a:t>
            </a:r>
          </a:p>
          <a:p>
            <a:r>
              <a:rPr lang="en-AU" sz="1200" b="0" i="0" u="none" strike="noStrike" kern="1200" baseline="0" dirty="0">
                <a:solidFill>
                  <a:schemeClr val="tx1"/>
                </a:solidFill>
                <a:latin typeface="+mn-lt"/>
                <a:ea typeface="+mn-ea"/>
                <a:cs typeface="+mn-cs"/>
              </a:rPr>
              <a:t>a. Limit intake of foods high in saturated fat such as many biscuits, cakes, pastries, pies, processed meats,</a:t>
            </a:r>
          </a:p>
          <a:p>
            <a:r>
              <a:rPr lang="en-AU" sz="1200" b="0" i="0" u="none" strike="noStrike" kern="1200" baseline="0" dirty="0">
                <a:solidFill>
                  <a:schemeClr val="tx1"/>
                </a:solidFill>
                <a:latin typeface="+mn-lt"/>
                <a:ea typeface="+mn-ea"/>
                <a:cs typeface="+mn-cs"/>
              </a:rPr>
              <a:t>commercial burgers, pizza, fried foods, potato chips, crisps and other savoury snacks.</a:t>
            </a:r>
          </a:p>
          <a:p>
            <a:r>
              <a:rPr lang="en-AU" sz="1200" b="0" i="0" u="none" strike="noStrike" kern="1200" baseline="0" dirty="0">
                <a:solidFill>
                  <a:schemeClr val="tx1"/>
                </a:solidFill>
                <a:latin typeface="+mn-lt"/>
                <a:ea typeface="+mn-ea"/>
                <a:cs typeface="+mn-cs"/>
              </a:rPr>
              <a:t>• Replace high fat foods which contain predominantly saturated fats such as butter, cream, cooking</a:t>
            </a:r>
          </a:p>
          <a:p>
            <a:r>
              <a:rPr lang="en-AU" sz="1200" b="0" i="0" u="none" strike="noStrike" kern="1200" baseline="0" dirty="0">
                <a:solidFill>
                  <a:schemeClr val="tx1"/>
                </a:solidFill>
                <a:latin typeface="+mn-lt"/>
                <a:ea typeface="+mn-ea"/>
                <a:cs typeface="+mn-cs"/>
              </a:rPr>
              <a:t>margarine, coconut and palm oil with foods which contain predominantly polyunsaturated and</a:t>
            </a:r>
          </a:p>
          <a:p>
            <a:r>
              <a:rPr lang="en-AU" sz="1200" b="0" i="0" u="none" strike="noStrike" kern="1200" baseline="0" dirty="0">
                <a:solidFill>
                  <a:schemeClr val="tx1"/>
                </a:solidFill>
                <a:latin typeface="+mn-lt"/>
                <a:ea typeface="+mn-ea"/>
                <a:cs typeface="+mn-cs"/>
              </a:rPr>
              <a:t>monounsaturated fats such as oils, spreads, nut butters/pastes and avocado.</a:t>
            </a:r>
          </a:p>
          <a:p>
            <a:r>
              <a:rPr lang="en-AU" sz="1200" b="0" i="0" u="none" strike="noStrike" kern="1200" baseline="0" dirty="0">
                <a:solidFill>
                  <a:schemeClr val="tx1"/>
                </a:solidFill>
                <a:latin typeface="+mn-lt"/>
                <a:ea typeface="+mn-ea"/>
                <a:cs typeface="+mn-cs"/>
              </a:rPr>
              <a:t>• Low fat diets are not suitable for children under the age of 2 years.</a:t>
            </a:r>
          </a:p>
          <a:p>
            <a:r>
              <a:rPr lang="en-AU" sz="1200" b="0" i="0" u="none" strike="noStrike" kern="1200" baseline="0" dirty="0">
                <a:solidFill>
                  <a:schemeClr val="tx1"/>
                </a:solidFill>
                <a:latin typeface="+mn-lt"/>
                <a:ea typeface="+mn-ea"/>
                <a:cs typeface="+mn-cs"/>
              </a:rPr>
              <a:t>b. Limit intake of foods and drinks containing added salt.</a:t>
            </a:r>
          </a:p>
          <a:p>
            <a:r>
              <a:rPr lang="en-AU" sz="1200" b="0" i="0" u="none" strike="noStrike" kern="1200" baseline="0" dirty="0">
                <a:solidFill>
                  <a:schemeClr val="tx1"/>
                </a:solidFill>
                <a:latin typeface="+mn-lt"/>
                <a:ea typeface="+mn-ea"/>
                <a:cs typeface="+mn-cs"/>
              </a:rPr>
              <a:t>• Read labels to choose lower sodium options among similar foods.</a:t>
            </a:r>
          </a:p>
          <a:p>
            <a:r>
              <a:rPr lang="en-AU" sz="1200" b="0" i="0" u="none" strike="noStrike" kern="1200" baseline="0" dirty="0">
                <a:solidFill>
                  <a:schemeClr val="tx1"/>
                </a:solidFill>
                <a:latin typeface="+mn-lt"/>
                <a:ea typeface="+mn-ea"/>
                <a:cs typeface="+mn-cs"/>
              </a:rPr>
              <a:t>• Do not add salt to foods in cooking or at the table.</a:t>
            </a:r>
          </a:p>
          <a:p>
            <a:r>
              <a:rPr lang="en-AU" sz="1200" b="0" i="0" u="none" strike="noStrike" kern="1200" baseline="0" dirty="0">
                <a:solidFill>
                  <a:schemeClr val="tx1"/>
                </a:solidFill>
                <a:latin typeface="+mn-lt"/>
                <a:ea typeface="+mn-ea"/>
                <a:cs typeface="+mn-cs"/>
              </a:rPr>
              <a:t>c. L </a:t>
            </a:r>
            <a:r>
              <a:rPr lang="en-AU" sz="1200" b="0" i="0" u="none" strike="noStrike" kern="1200" baseline="0" dirty="0" err="1">
                <a:solidFill>
                  <a:schemeClr val="tx1"/>
                </a:solidFill>
                <a:latin typeface="+mn-lt"/>
                <a:ea typeface="+mn-ea"/>
                <a:cs typeface="+mn-cs"/>
              </a:rPr>
              <a:t>imit</a:t>
            </a:r>
            <a:r>
              <a:rPr lang="en-AU" sz="1200" b="0" i="0" u="none" strike="noStrike" kern="1200" baseline="0" dirty="0">
                <a:solidFill>
                  <a:schemeClr val="tx1"/>
                </a:solidFill>
                <a:latin typeface="+mn-lt"/>
                <a:ea typeface="+mn-ea"/>
                <a:cs typeface="+mn-cs"/>
              </a:rPr>
              <a:t> intake of foods and drinks containing added sugars such as confectionary, sugar-sweetened soft</a:t>
            </a:r>
          </a:p>
          <a:p>
            <a:r>
              <a:rPr lang="en-AU" sz="1200" b="0" i="0" u="none" strike="noStrike" kern="1200" baseline="0" dirty="0">
                <a:solidFill>
                  <a:schemeClr val="tx1"/>
                </a:solidFill>
                <a:latin typeface="+mn-lt"/>
                <a:ea typeface="+mn-ea"/>
                <a:cs typeface="+mn-cs"/>
              </a:rPr>
              <a:t>drinks and cordials, fruit drinks, vitamin waters, energy and sports drinks.</a:t>
            </a:r>
          </a:p>
          <a:p>
            <a:r>
              <a:rPr lang="en-AU" sz="1200" b="0" i="0" u="none" strike="noStrike" kern="1200" baseline="0" dirty="0">
                <a:solidFill>
                  <a:schemeClr val="tx1"/>
                </a:solidFill>
                <a:latin typeface="+mn-lt"/>
                <a:ea typeface="+mn-ea"/>
                <a:cs typeface="+mn-cs"/>
              </a:rPr>
              <a:t>d. If you choose to drink alcohol, limit intake. For women who are pregnant, planning a pregnancy or</a:t>
            </a:r>
          </a:p>
          <a:p>
            <a:r>
              <a:rPr lang="en-AU" sz="1200" b="0" i="0" u="none" strike="noStrike" kern="1200" baseline="0" dirty="0">
                <a:solidFill>
                  <a:schemeClr val="tx1"/>
                </a:solidFill>
                <a:latin typeface="+mn-lt"/>
                <a:ea typeface="+mn-ea"/>
                <a:cs typeface="+mn-cs"/>
              </a:rPr>
              <a:t>breastfeeding, not drinking alcohol is the safest option.</a:t>
            </a:r>
            <a:endParaRPr lang="en-AU" dirty="0"/>
          </a:p>
        </p:txBody>
      </p:sp>
      <p:sp>
        <p:nvSpPr>
          <p:cNvPr id="4" name="Slide Number Placeholder 3"/>
          <p:cNvSpPr>
            <a:spLocks noGrp="1"/>
          </p:cNvSpPr>
          <p:nvPr>
            <p:ph type="sldNum" sz="quarter" idx="10"/>
          </p:nvPr>
        </p:nvSpPr>
        <p:spPr/>
        <p:txBody>
          <a:bodyPr/>
          <a:lstStyle/>
          <a:p>
            <a:fld id="{ECF58734-D219-427D-B021-A6B64EC63F0C}" type="slidenum">
              <a:rPr lang="en-AU" smtClean="0"/>
              <a:t>26</a:t>
            </a:fld>
            <a:endParaRPr lang="en-AU"/>
          </a:p>
        </p:txBody>
      </p:sp>
    </p:spTree>
    <p:extLst>
      <p:ext uri="{BB962C8B-B14F-4D97-AF65-F5344CB8AC3E}">
        <p14:creationId xmlns:p14="http://schemas.microsoft.com/office/powerpoint/2010/main" val="51577512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fld id="{ECF58734-D219-427D-B021-A6B64EC63F0C}" type="slidenum">
              <a:rPr lang="en-AU" smtClean="0"/>
              <a:t>27</a:t>
            </a:fld>
            <a:endParaRPr lang="en-AU"/>
          </a:p>
        </p:txBody>
      </p:sp>
    </p:spTree>
    <p:extLst>
      <p:ext uri="{BB962C8B-B14F-4D97-AF65-F5344CB8AC3E}">
        <p14:creationId xmlns:p14="http://schemas.microsoft.com/office/powerpoint/2010/main" val="5259242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fld id="{ECF58734-D219-427D-B021-A6B64EC63F0C}" type="slidenum">
              <a:rPr lang="en-AU" smtClean="0"/>
              <a:t>28</a:t>
            </a:fld>
            <a:endParaRPr lang="en-AU"/>
          </a:p>
        </p:txBody>
      </p:sp>
    </p:spTree>
    <p:extLst>
      <p:ext uri="{BB962C8B-B14F-4D97-AF65-F5344CB8AC3E}">
        <p14:creationId xmlns:p14="http://schemas.microsoft.com/office/powerpoint/2010/main" val="137589887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fld id="{ECF58734-D219-427D-B021-A6B64EC63F0C}" type="slidenum">
              <a:rPr lang="en-AU" smtClean="0"/>
              <a:t>29</a:t>
            </a:fld>
            <a:endParaRPr lang="en-AU"/>
          </a:p>
        </p:txBody>
      </p:sp>
    </p:spTree>
    <p:extLst>
      <p:ext uri="{BB962C8B-B14F-4D97-AF65-F5344CB8AC3E}">
        <p14:creationId xmlns:p14="http://schemas.microsoft.com/office/powerpoint/2010/main" val="356194129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fld id="{ECF58734-D219-427D-B021-A6B64EC63F0C}" type="slidenum">
              <a:rPr lang="en-AU" smtClean="0"/>
              <a:t>30</a:t>
            </a:fld>
            <a:endParaRPr lang="en-AU"/>
          </a:p>
        </p:txBody>
      </p:sp>
    </p:spTree>
    <p:extLst>
      <p:ext uri="{BB962C8B-B14F-4D97-AF65-F5344CB8AC3E}">
        <p14:creationId xmlns:p14="http://schemas.microsoft.com/office/powerpoint/2010/main" val="126970657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fld id="{ECF58734-D219-427D-B021-A6B64EC63F0C}" type="slidenum">
              <a:rPr lang="en-AU" smtClean="0"/>
              <a:t>31</a:t>
            </a:fld>
            <a:endParaRPr lang="en-AU"/>
          </a:p>
        </p:txBody>
      </p:sp>
    </p:spTree>
    <p:extLst>
      <p:ext uri="{BB962C8B-B14F-4D97-AF65-F5344CB8AC3E}">
        <p14:creationId xmlns:p14="http://schemas.microsoft.com/office/powerpoint/2010/main" val="274431314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fld id="{ECF58734-D219-427D-B021-A6B64EC63F0C}" type="slidenum">
              <a:rPr lang="en-AU" smtClean="0"/>
              <a:t>32</a:t>
            </a:fld>
            <a:endParaRPr lang="en-AU"/>
          </a:p>
        </p:txBody>
      </p:sp>
    </p:spTree>
    <p:extLst>
      <p:ext uri="{BB962C8B-B14F-4D97-AF65-F5344CB8AC3E}">
        <p14:creationId xmlns:p14="http://schemas.microsoft.com/office/powerpoint/2010/main" val="424444231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TextEdit="1"/>
          </p:cNvSpPr>
          <p:nvPr>
            <p:ph type="sldImg"/>
          </p:nvPr>
        </p:nvSpPr>
        <p:spPr>
          <a:ln/>
        </p:spPr>
      </p:sp>
      <p:sp>
        <p:nvSpPr>
          <p:cNvPr id="819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
        <p:nvSpPr>
          <p:cNvPr id="8196" name="Header Placeholder 3"/>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54088">
              <a:spcBef>
                <a:spcPct val="30000"/>
              </a:spcBef>
              <a:defRPr kumimoji="1" sz="1200">
                <a:solidFill>
                  <a:schemeClr val="tx1"/>
                </a:solidFill>
                <a:latin typeface="Times New Roman" panose="02020603050405020304" pitchFamily="18" charset="0"/>
              </a:defRPr>
            </a:lvl1pPr>
            <a:lvl2pPr marL="742950" indent="-285750" defTabSz="954088">
              <a:spcBef>
                <a:spcPct val="30000"/>
              </a:spcBef>
              <a:defRPr kumimoji="1" sz="1200">
                <a:solidFill>
                  <a:schemeClr val="tx1"/>
                </a:solidFill>
                <a:latin typeface="Times New Roman" panose="02020603050405020304" pitchFamily="18" charset="0"/>
              </a:defRPr>
            </a:lvl2pPr>
            <a:lvl3pPr marL="1143000" indent="-228600" defTabSz="954088">
              <a:spcBef>
                <a:spcPct val="30000"/>
              </a:spcBef>
              <a:defRPr kumimoji="1" sz="1200">
                <a:solidFill>
                  <a:schemeClr val="tx1"/>
                </a:solidFill>
                <a:latin typeface="Times New Roman" panose="02020603050405020304" pitchFamily="18" charset="0"/>
              </a:defRPr>
            </a:lvl3pPr>
            <a:lvl4pPr marL="1600200" indent="-228600" defTabSz="954088">
              <a:spcBef>
                <a:spcPct val="30000"/>
              </a:spcBef>
              <a:defRPr kumimoji="1" sz="1200">
                <a:solidFill>
                  <a:schemeClr val="tx1"/>
                </a:solidFill>
                <a:latin typeface="Times New Roman" panose="02020603050405020304" pitchFamily="18" charset="0"/>
              </a:defRPr>
            </a:lvl4pPr>
            <a:lvl5pPr marL="2057400" indent="-228600" defTabSz="954088">
              <a:spcBef>
                <a:spcPct val="30000"/>
              </a:spcBef>
              <a:defRPr kumimoji="1" sz="1200">
                <a:solidFill>
                  <a:schemeClr val="tx1"/>
                </a:solidFill>
                <a:latin typeface="Times New Roman" panose="02020603050405020304" pitchFamily="18" charset="0"/>
              </a:defRPr>
            </a:lvl5pPr>
            <a:lvl6pPr marL="25146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r>
              <a:rPr kumimoji="0" lang="en-US" altLang="en-US"/>
              <a:t>Nutrition for Personal Trainers: Certificate IV in Fitness</a:t>
            </a:r>
          </a:p>
        </p:txBody>
      </p:sp>
      <p:sp>
        <p:nvSpPr>
          <p:cNvPr id="8197" name="Footer Placeholder 4"/>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54088">
              <a:spcBef>
                <a:spcPct val="30000"/>
              </a:spcBef>
              <a:defRPr kumimoji="1" sz="1200">
                <a:solidFill>
                  <a:schemeClr val="tx1"/>
                </a:solidFill>
                <a:latin typeface="Times New Roman" panose="02020603050405020304" pitchFamily="18" charset="0"/>
              </a:defRPr>
            </a:lvl1pPr>
            <a:lvl2pPr marL="742950" indent="-285750" defTabSz="954088">
              <a:spcBef>
                <a:spcPct val="30000"/>
              </a:spcBef>
              <a:defRPr kumimoji="1" sz="1200">
                <a:solidFill>
                  <a:schemeClr val="tx1"/>
                </a:solidFill>
                <a:latin typeface="Times New Roman" panose="02020603050405020304" pitchFamily="18" charset="0"/>
              </a:defRPr>
            </a:lvl2pPr>
            <a:lvl3pPr marL="1143000" indent="-228600" defTabSz="954088">
              <a:spcBef>
                <a:spcPct val="30000"/>
              </a:spcBef>
              <a:defRPr kumimoji="1" sz="1200">
                <a:solidFill>
                  <a:schemeClr val="tx1"/>
                </a:solidFill>
                <a:latin typeface="Times New Roman" panose="02020603050405020304" pitchFamily="18" charset="0"/>
              </a:defRPr>
            </a:lvl3pPr>
            <a:lvl4pPr marL="1600200" indent="-228600" defTabSz="954088">
              <a:spcBef>
                <a:spcPct val="30000"/>
              </a:spcBef>
              <a:defRPr kumimoji="1" sz="1200">
                <a:solidFill>
                  <a:schemeClr val="tx1"/>
                </a:solidFill>
                <a:latin typeface="Times New Roman" panose="02020603050405020304" pitchFamily="18" charset="0"/>
              </a:defRPr>
            </a:lvl4pPr>
            <a:lvl5pPr marL="2057400" indent="-228600" defTabSz="954088">
              <a:spcBef>
                <a:spcPct val="30000"/>
              </a:spcBef>
              <a:defRPr kumimoji="1" sz="1200">
                <a:solidFill>
                  <a:schemeClr val="tx1"/>
                </a:solidFill>
                <a:latin typeface="Times New Roman" panose="02020603050405020304" pitchFamily="18" charset="0"/>
              </a:defRPr>
            </a:lvl5pPr>
            <a:lvl6pPr marL="25146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r>
              <a:rPr kumimoji="0" lang="en-US" altLang="en-US"/>
              <a:t>(c) The WISE Academy, 2007</a:t>
            </a:r>
          </a:p>
        </p:txBody>
      </p:sp>
      <p:sp>
        <p:nvSpPr>
          <p:cNvPr id="8198" name="Slide Number Placeholder 5"/>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54088">
              <a:spcBef>
                <a:spcPct val="30000"/>
              </a:spcBef>
              <a:defRPr kumimoji="1" sz="1200">
                <a:solidFill>
                  <a:schemeClr val="tx1"/>
                </a:solidFill>
                <a:latin typeface="Times New Roman" panose="02020603050405020304" pitchFamily="18" charset="0"/>
              </a:defRPr>
            </a:lvl1pPr>
            <a:lvl2pPr marL="742950" indent="-285750" defTabSz="954088">
              <a:spcBef>
                <a:spcPct val="30000"/>
              </a:spcBef>
              <a:defRPr kumimoji="1" sz="1200">
                <a:solidFill>
                  <a:schemeClr val="tx1"/>
                </a:solidFill>
                <a:latin typeface="Times New Roman" panose="02020603050405020304" pitchFamily="18" charset="0"/>
              </a:defRPr>
            </a:lvl2pPr>
            <a:lvl3pPr marL="1143000" indent="-228600" defTabSz="954088">
              <a:spcBef>
                <a:spcPct val="30000"/>
              </a:spcBef>
              <a:defRPr kumimoji="1" sz="1200">
                <a:solidFill>
                  <a:schemeClr val="tx1"/>
                </a:solidFill>
                <a:latin typeface="Times New Roman" panose="02020603050405020304" pitchFamily="18" charset="0"/>
              </a:defRPr>
            </a:lvl3pPr>
            <a:lvl4pPr marL="1600200" indent="-228600" defTabSz="954088">
              <a:spcBef>
                <a:spcPct val="30000"/>
              </a:spcBef>
              <a:defRPr kumimoji="1" sz="1200">
                <a:solidFill>
                  <a:schemeClr val="tx1"/>
                </a:solidFill>
                <a:latin typeface="Times New Roman" panose="02020603050405020304" pitchFamily="18" charset="0"/>
              </a:defRPr>
            </a:lvl4pPr>
            <a:lvl5pPr marL="2057400" indent="-228600" defTabSz="954088">
              <a:spcBef>
                <a:spcPct val="30000"/>
              </a:spcBef>
              <a:defRPr kumimoji="1" sz="1200">
                <a:solidFill>
                  <a:schemeClr val="tx1"/>
                </a:solidFill>
                <a:latin typeface="Times New Roman" panose="02020603050405020304" pitchFamily="18" charset="0"/>
              </a:defRPr>
            </a:lvl5pPr>
            <a:lvl6pPr marL="25146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fld id="{CE26EF9A-04AB-432D-926D-10E45C13BE45}" type="slidenum">
              <a:rPr kumimoji="0" lang="en-US" altLang="en-US"/>
              <a:pPr>
                <a:spcBef>
                  <a:spcPct val="0"/>
                </a:spcBef>
              </a:pPr>
              <a:t>33</a:t>
            </a:fld>
            <a:endParaRPr kumimoji="0" lang="en-US" altLang="en-US"/>
          </a:p>
        </p:txBody>
      </p:sp>
    </p:spTree>
    <p:extLst>
      <p:ext uri="{BB962C8B-B14F-4D97-AF65-F5344CB8AC3E}">
        <p14:creationId xmlns:p14="http://schemas.microsoft.com/office/powerpoint/2010/main" val="399819702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54088">
              <a:spcBef>
                <a:spcPct val="30000"/>
              </a:spcBef>
              <a:defRPr kumimoji="1" sz="1200">
                <a:solidFill>
                  <a:schemeClr val="tx1"/>
                </a:solidFill>
                <a:latin typeface="Times New Roman" panose="02020603050405020304" pitchFamily="18" charset="0"/>
              </a:defRPr>
            </a:lvl1pPr>
            <a:lvl2pPr marL="742950" indent="-285750" defTabSz="954088">
              <a:spcBef>
                <a:spcPct val="30000"/>
              </a:spcBef>
              <a:defRPr kumimoji="1" sz="1200">
                <a:solidFill>
                  <a:schemeClr val="tx1"/>
                </a:solidFill>
                <a:latin typeface="Times New Roman" panose="02020603050405020304" pitchFamily="18" charset="0"/>
              </a:defRPr>
            </a:lvl2pPr>
            <a:lvl3pPr marL="1143000" indent="-228600" defTabSz="954088">
              <a:spcBef>
                <a:spcPct val="30000"/>
              </a:spcBef>
              <a:defRPr kumimoji="1" sz="1200">
                <a:solidFill>
                  <a:schemeClr val="tx1"/>
                </a:solidFill>
                <a:latin typeface="Times New Roman" panose="02020603050405020304" pitchFamily="18" charset="0"/>
              </a:defRPr>
            </a:lvl3pPr>
            <a:lvl4pPr marL="1600200" indent="-228600" defTabSz="954088">
              <a:spcBef>
                <a:spcPct val="30000"/>
              </a:spcBef>
              <a:defRPr kumimoji="1" sz="1200">
                <a:solidFill>
                  <a:schemeClr val="tx1"/>
                </a:solidFill>
                <a:latin typeface="Times New Roman" panose="02020603050405020304" pitchFamily="18" charset="0"/>
              </a:defRPr>
            </a:lvl4pPr>
            <a:lvl5pPr marL="2057400" indent="-228600" defTabSz="954088">
              <a:spcBef>
                <a:spcPct val="30000"/>
              </a:spcBef>
              <a:defRPr kumimoji="1" sz="1200">
                <a:solidFill>
                  <a:schemeClr val="tx1"/>
                </a:solidFill>
                <a:latin typeface="Times New Roman" panose="02020603050405020304" pitchFamily="18" charset="0"/>
              </a:defRPr>
            </a:lvl5pPr>
            <a:lvl6pPr marL="25146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fontAlgn="base">
              <a:spcBef>
                <a:spcPct val="0"/>
              </a:spcBef>
              <a:spcAft>
                <a:spcPct val="0"/>
              </a:spcAft>
            </a:pPr>
            <a:r>
              <a:rPr kumimoji="0" lang="en-US" altLang="en-US"/>
              <a:t>Nutrition for Personal Trainers: Certificate IV in Fitness</a:t>
            </a:r>
          </a:p>
        </p:txBody>
      </p:sp>
      <p:sp>
        <p:nvSpPr>
          <p:cNvPr id="47107" name="Rectangle 6"/>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54088">
              <a:spcBef>
                <a:spcPct val="30000"/>
              </a:spcBef>
              <a:defRPr kumimoji="1" sz="1200">
                <a:solidFill>
                  <a:schemeClr val="tx1"/>
                </a:solidFill>
                <a:latin typeface="Times New Roman" panose="02020603050405020304" pitchFamily="18" charset="0"/>
              </a:defRPr>
            </a:lvl1pPr>
            <a:lvl2pPr marL="742950" indent="-285750" defTabSz="954088">
              <a:spcBef>
                <a:spcPct val="30000"/>
              </a:spcBef>
              <a:defRPr kumimoji="1" sz="1200">
                <a:solidFill>
                  <a:schemeClr val="tx1"/>
                </a:solidFill>
                <a:latin typeface="Times New Roman" panose="02020603050405020304" pitchFamily="18" charset="0"/>
              </a:defRPr>
            </a:lvl2pPr>
            <a:lvl3pPr marL="1143000" indent="-228600" defTabSz="954088">
              <a:spcBef>
                <a:spcPct val="30000"/>
              </a:spcBef>
              <a:defRPr kumimoji="1" sz="1200">
                <a:solidFill>
                  <a:schemeClr val="tx1"/>
                </a:solidFill>
                <a:latin typeface="Times New Roman" panose="02020603050405020304" pitchFamily="18" charset="0"/>
              </a:defRPr>
            </a:lvl3pPr>
            <a:lvl4pPr marL="1600200" indent="-228600" defTabSz="954088">
              <a:spcBef>
                <a:spcPct val="30000"/>
              </a:spcBef>
              <a:defRPr kumimoji="1" sz="1200">
                <a:solidFill>
                  <a:schemeClr val="tx1"/>
                </a:solidFill>
                <a:latin typeface="Times New Roman" panose="02020603050405020304" pitchFamily="18" charset="0"/>
              </a:defRPr>
            </a:lvl4pPr>
            <a:lvl5pPr marL="2057400" indent="-228600" defTabSz="954088">
              <a:spcBef>
                <a:spcPct val="30000"/>
              </a:spcBef>
              <a:defRPr kumimoji="1" sz="1200">
                <a:solidFill>
                  <a:schemeClr val="tx1"/>
                </a:solidFill>
                <a:latin typeface="Times New Roman" panose="02020603050405020304" pitchFamily="18" charset="0"/>
              </a:defRPr>
            </a:lvl5pPr>
            <a:lvl6pPr marL="25146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fontAlgn="base">
              <a:spcBef>
                <a:spcPct val="0"/>
              </a:spcBef>
              <a:spcAft>
                <a:spcPct val="0"/>
              </a:spcAft>
            </a:pPr>
            <a:r>
              <a:rPr kumimoji="0" lang="en-US" altLang="en-US"/>
              <a:t>(c) The WISE Academy, 2007</a:t>
            </a:r>
          </a:p>
        </p:txBody>
      </p:sp>
      <p:sp>
        <p:nvSpPr>
          <p:cNvPr id="4710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54088">
              <a:spcBef>
                <a:spcPct val="30000"/>
              </a:spcBef>
              <a:defRPr kumimoji="1" sz="1200">
                <a:solidFill>
                  <a:schemeClr val="tx1"/>
                </a:solidFill>
                <a:latin typeface="Times New Roman" panose="02020603050405020304" pitchFamily="18" charset="0"/>
              </a:defRPr>
            </a:lvl1pPr>
            <a:lvl2pPr marL="742950" indent="-285750" defTabSz="954088">
              <a:spcBef>
                <a:spcPct val="30000"/>
              </a:spcBef>
              <a:defRPr kumimoji="1" sz="1200">
                <a:solidFill>
                  <a:schemeClr val="tx1"/>
                </a:solidFill>
                <a:latin typeface="Times New Roman" panose="02020603050405020304" pitchFamily="18" charset="0"/>
              </a:defRPr>
            </a:lvl2pPr>
            <a:lvl3pPr marL="1143000" indent="-228600" defTabSz="954088">
              <a:spcBef>
                <a:spcPct val="30000"/>
              </a:spcBef>
              <a:defRPr kumimoji="1" sz="1200">
                <a:solidFill>
                  <a:schemeClr val="tx1"/>
                </a:solidFill>
                <a:latin typeface="Times New Roman" panose="02020603050405020304" pitchFamily="18" charset="0"/>
              </a:defRPr>
            </a:lvl3pPr>
            <a:lvl4pPr marL="1600200" indent="-228600" defTabSz="954088">
              <a:spcBef>
                <a:spcPct val="30000"/>
              </a:spcBef>
              <a:defRPr kumimoji="1" sz="1200">
                <a:solidFill>
                  <a:schemeClr val="tx1"/>
                </a:solidFill>
                <a:latin typeface="Times New Roman" panose="02020603050405020304" pitchFamily="18" charset="0"/>
              </a:defRPr>
            </a:lvl4pPr>
            <a:lvl5pPr marL="2057400" indent="-228600" defTabSz="954088">
              <a:spcBef>
                <a:spcPct val="30000"/>
              </a:spcBef>
              <a:defRPr kumimoji="1" sz="1200">
                <a:solidFill>
                  <a:schemeClr val="tx1"/>
                </a:solidFill>
                <a:latin typeface="Times New Roman" panose="02020603050405020304" pitchFamily="18" charset="0"/>
              </a:defRPr>
            </a:lvl5pPr>
            <a:lvl6pPr marL="25146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fontAlgn="base">
              <a:spcBef>
                <a:spcPct val="0"/>
              </a:spcBef>
              <a:spcAft>
                <a:spcPct val="0"/>
              </a:spcAft>
            </a:pPr>
            <a:fld id="{4967B575-6C4B-4D2C-A813-0C8F4491FDB0}" type="slidenum">
              <a:rPr kumimoji="0" lang="en-US" altLang="en-US" smtClean="0"/>
              <a:pPr fontAlgn="base">
                <a:spcBef>
                  <a:spcPct val="0"/>
                </a:spcBef>
                <a:spcAft>
                  <a:spcPct val="0"/>
                </a:spcAft>
              </a:pPr>
              <a:t>34</a:t>
            </a:fld>
            <a:endParaRPr kumimoji="0" lang="en-US" altLang="en-US"/>
          </a:p>
        </p:txBody>
      </p:sp>
      <p:sp>
        <p:nvSpPr>
          <p:cNvPr id="47109" name="Rectangle 2"/>
          <p:cNvSpPr>
            <a:spLocks noGrp="1" noRot="1" noChangeAspect="1" noChangeArrowheads="1" noTextEdit="1"/>
          </p:cNvSpPr>
          <p:nvPr>
            <p:ph type="sldImg"/>
          </p:nvPr>
        </p:nvSpPr>
        <p:spPr>
          <a:xfrm>
            <a:off x="995363" y="766763"/>
            <a:ext cx="5111750" cy="3833812"/>
          </a:xfrm>
          <a:ln/>
        </p:spPr>
      </p:sp>
      <p:sp>
        <p:nvSpPr>
          <p:cNvPr id="4711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sz="1200" kern="1200" dirty="0">
                <a:solidFill>
                  <a:schemeClr val="tx1"/>
                </a:solidFill>
                <a:effectLst/>
                <a:latin typeface="+mn-lt"/>
                <a:ea typeface="+mn-ea"/>
                <a:cs typeface="+mn-cs"/>
              </a:rPr>
              <a:t>PC1.1, 4.1, PE4, PE7</a:t>
            </a:r>
            <a:endParaRPr lang="en-US" altLang="en-US" dirty="0"/>
          </a:p>
        </p:txBody>
      </p:sp>
    </p:spTree>
    <p:extLst>
      <p:ext uri="{BB962C8B-B14F-4D97-AF65-F5344CB8AC3E}">
        <p14:creationId xmlns:p14="http://schemas.microsoft.com/office/powerpoint/2010/main" val="341000263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PC1.5, PE7, KE6</a:t>
            </a:r>
            <a:endParaRPr lang="en-AU" dirty="0"/>
          </a:p>
        </p:txBody>
      </p:sp>
      <p:sp>
        <p:nvSpPr>
          <p:cNvPr id="4" name="Slide Number Placeholder 3"/>
          <p:cNvSpPr>
            <a:spLocks noGrp="1"/>
          </p:cNvSpPr>
          <p:nvPr>
            <p:ph type="sldNum" sz="quarter" idx="10"/>
          </p:nvPr>
        </p:nvSpPr>
        <p:spPr/>
        <p:txBody>
          <a:bodyPr/>
          <a:lstStyle/>
          <a:p>
            <a:fld id="{ECF58734-D219-427D-B021-A6B64EC63F0C}" type="slidenum">
              <a:rPr lang="en-AU" smtClean="0"/>
              <a:t>35</a:t>
            </a:fld>
            <a:endParaRPr lang="en-AU"/>
          </a:p>
        </p:txBody>
      </p:sp>
    </p:spTree>
    <p:extLst>
      <p:ext uri="{BB962C8B-B14F-4D97-AF65-F5344CB8AC3E}">
        <p14:creationId xmlns:p14="http://schemas.microsoft.com/office/powerpoint/2010/main" val="381172155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PC1.5, PE7, KE6</a:t>
            </a:r>
            <a:endParaRPr lang="en-AU" dirty="0"/>
          </a:p>
        </p:txBody>
      </p:sp>
      <p:sp>
        <p:nvSpPr>
          <p:cNvPr id="4" name="Slide Number Placeholder 3"/>
          <p:cNvSpPr>
            <a:spLocks noGrp="1"/>
          </p:cNvSpPr>
          <p:nvPr>
            <p:ph type="sldNum" sz="quarter" idx="10"/>
          </p:nvPr>
        </p:nvSpPr>
        <p:spPr/>
        <p:txBody>
          <a:bodyPr/>
          <a:lstStyle/>
          <a:p>
            <a:fld id="{ECF58734-D219-427D-B021-A6B64EC63F0C}" type="slidenum">
              <a:rPr lang="en-AU" smtClean="0"/>
              <a:t>36</a:t>
            </a:fld>
            <a:endParaRPr lang="en-AU"/>
          </a:p>
        </p:txBody>
      </p:sp>
    </p:spTree>
    <p:extLst>
      <p:ext uri="{BB962C8B-B14F-4D97-AF65-F5344CB8AC3E}">
        <p14:creationId xmlns:p14="http://schemas.microsoft.com/office/powerpoint/2010/main" val="73277707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PC1.5, PE7, KE6</a:t>
            </a:r>
            <a:endParaRPr lang="en-AU" dirty="0"/>
          </a:p>
        </p:txBody>
      </p:sp>
      <p:sp>
        <p:nvSpPr>
          <p:cNvPr id="4" name="Slide Number Placeholder 3"/>
          <p:cNvSpPr>
            <a:spLocks noGrp="1"/>
          </p:cNvSpPr>
          <p:nvPr>
            <p:ph type="sldNum" sz="quarter" idx="10"/>
          </p:nvPr>
        </p:nvSpPr>
        <p:spPr/>
        <p:txBody>
          <a:bodyPr/>
          <a:lstStyle/>
          <a:p>
            <a:fld id="{ECF58734-D219-427D-B021-A6B64EC63F0C}" type="slidenum">
              <a:rPr lang="en-AU" smtClean="0"/>
              <a:t>37</a:t>
            </a:fld>
            <a:endParaRPr lang="en-AU"/>
          </a:p>
        </p:txBody>
      </p:sp>
    </p:spTree>
    <p:extLst>
      <p:ext uri="{BB962C8B-B14F-4D97-AF65-F5344CB8AC3E}">
        <p14:creationId xmlns:p14="http://schemas.microsoft.com/office/powerpoint/2010/main" val="2695586629"/>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Image Placeholder 1"/>
          <p:cNvSpPr>
            <a:spLocks noGrp="1" noRot="1" noChangeAspect="1" noTextEdit="1"/>
          </p:cNvSpPr>
          <p:nvPr>
            <p:ph type="sldImg"/>
          </p:nvPr>
        </p:nvSpPr>
        <p:spPr>
          <a:ln/>
        </p:spPr>
      </p:sp>
      <p:sp>
        <p:nvSpPr>
          <p:cNvPr id="1638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sz="1200" kern="1200" dirty="0">
                <a:solidFill>
                  <a:schemeClr val="tx1"/>
                </a:solidFill>
                <a:effectLst/>
                <a:latin typeface="+mn-lt"/>
                <a:ea typeface="+mn-ea"/>
                <a:cs typeface="+mn-cs"/>
              </a:rPr>
              <a:t>PC1.5, PE7, KE7</a:t>
            </a:r>
            <a:endParaRPr lang="en-AU" altLang="en-US" dirty="0"/>
          </a:p>
        </p:txBody>
      </p:sp>
      <p:sp>
        <p:nvSpPr>
          <p:cNvPr id="16388" name="Header Placeholder 3"/>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54088">
              <a:spcBef>
                <a:spcPct val="30000"/>
              </a:spcBef>
              <a:defRPr kumimoji="1" sz="1200">
                <a:solidFill>
                  <a:schemeClr val="tx1"/>
                </a:solidFill>
                <a:latin typeface="Times New Roman" panose="02020603050405020304" pitchFamily="18" charset="0"/>
              </a:defRPr>
            </a:lvl1pPr>
            <a:lvl2pPr marL="742950" indent="-285750" defTabSz="954088">
              <a:spcBef>
                <a:spcPct val="30000"/>
              </a:spcBef>
              <a:defRPr kumimoji="1" sz="1200">
                <a:solidFill>
                  <a:schemeClr val="tx1"/>
                </a:solidFill>
                <a:latin typeface="Times New Roman" panose="02020603050405020304" pitchFamily="18" charset="0"/>
              </a:defRPr>
            </a:lvl2pPr>
            <a:lvl3pPr marL="1143000" indent="-228600" defTabSz="954088">
              <a:spcBef>
                <a:spcPct val="30000"/>
              </a:spcBef>
              <a:defRPr kumimoji="1" sz="1200">
                <a:solidFill>
                  <a:schemeClr val="tx1"/>
                </a:solidFill>
                <a:latin typeface="Times New Roman" panose="02020603050405020304" pitchFamily="18" charset="0"/>
              </a:defRPr>
            </a:lvl3pPr>
            <a:lvl4pPr marL="1600200" indent="-228600" defTabSz="954088">
              <a:spcBef>
                <a:spcPct val="30000"/>
              </a:spcBef>
              <a:defRPr kumimoji="1" sz="1200">
                <a:solidFill>
                  <a:schemeClr val="tx1"/>
                </a:solidFill>
                <a:latin typeface="Times New Roman" panose="02020603050405020304" pitchFamily="18" charset="0"/>
              </a:defRPr>
            </a:lvl4pPr>
            <a:lvl5pPr marL="2057400" indent="-228600" defTabSz="954088">
              <a:spcBef>
                <a:spcPct val="30000"/>
              </a:spcBef>
              <a:defRPr kumimoji="1" sz="1200">
                <a:solidFill>
                  <a:schemeClr val="tx1"/>
                </a:solidFill>
                <a:latin typeface="Times New Roman" panose="02020603050405020304" pitchFamily="18" charset="0"/>
              </a:defRPr>
            </a:lvl5pPr>
            <a:lvl6pPr marL="25146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r>
              <a:rPr kumimoji="0" lang="en-US" altLang="en-US"/>
              <a:t>Nutrition for Personal Trainers: Certificate IV in Fitness</a:t>
            </a:r>
          </a:p>
        </p:txBody>
      </p:sp>
      <p:sp>
        <p:nvSpPr>
          <p:cNvPr id="16389" name="Footer Placeholder 4"/>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54088">
              <a:spcBef>
                <a:spcPct val="30000"/>
              </a:spcBef>
              <a:defRPr kumimoji="1" sz="1200">
                <a:solidFill>
                  <a:schemeClr val="tx1"/>
                </a:solidFill>
                <a:latin typeface="Times New Roman" panose="02020603050405020304" pitchFamily="18" charset="0"/>
              </a:defRPr>
            </a:lvl1pPr>
            <a:lvl2pPr marL="742950" indent="-285750" defTabSz="954088">
              <a:spcBef>
                <a:spcPct val="30000"/>
              </a:spcBef>
              <a:defRPr kumimoji="1" sz="1200">
                <a:solidFill>
                  <a:schemeClr val="tx1"/>
                </a:solidFill>
                <a:latin typeface="Times New Roman" panose="02020603050405020304" pitchFamily="18" charset="0"/>
              </a:defRPr>
            </a:lvl2pPr>
            <a:lvl3pPr marL="1143000" indent="-228600" defTabSz="954088">
              <a:spcBef>
                <a:spcPct val="30000"/>
              </a:spcBef>
              <a:defRPr kumimoji="1" sz="1200">
                <a:solidFill>
                  <a:schemeClr val="tx1"/>
                </a:solidFill>
                <a:latin typeface="Times New Roman" panose="02020603050405020304" pitchFamily="18" charset="0"/>
              </a:defRPr>
            </a:lvl3pPr>
            <a:lvl4pPr marL="1600200" indent="-228600" defTabSz="954088">
              <a:spcBef>
                <a:spcPct val="30000"/>
              </a:spcBef>
              <a:defRPr kumimoji="1" sz="1200">
                <a:solidFill>
                  <a:schemeClr val="tx1"/>
                </a:solidFill>
                <a:latin typeface="Times New Roman" panose="02020603050405020304" pitchFamily="18" charset="0"/>
              </a:defRPr>
            </a:lvl4pPr>
            <a:lvl5pPr marL="2057400" indent="-228600" defTabSz="954088">
              <a:spcBef>
                <a:spcPct val="30000"/>
              </a:spcBef>
              <a:defRPr kumimoji="1" sz="1200">
                <a:solidFill>
                  <a:schemeClr val="tx1"/>
                </a:solidFill>
                <a:latin typeface="Times New Roman" panose="02020603050405020304" pitchFamily="18" charset="0"/>
              </a:defRPr>
            </a:lvl5pPr>
            <a:lvl6pPr marL="25146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r>
              <a:rPr kumimoji="0" lang="en-US" altLang="en-US"/>
              <a:t>(c) The WISE Academy, 2007</a:t>
            </a:r>
          </a:p>
        </p:txBody>
      </p:sp>
      <p:sp>
        <p:nvSpPr>
          <p:cNvPr id="16390" name="Slide Number Placeholder 5"/>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54088">
              <a:spcBef>
                <a:spcPct val="30000"/>
              </a:spcBef>
              <a:defRPr kumimoji="1" sz="1200">
                <a:solidFill>
                  <a:schemeClr val="tx1"/>
                </a:solidFill>
                <a:latin typeface="Times New Roman" panose="02020603050405020304" pitchFamily="18" charset="0"/>
              </a:defRPr>
            </a:lvl1pPr>
            <a:lvl2pPr marL="742950" indent="-285750" defTabSz="954088">
              <a:spcBef>
                <a:spcPct val="30000"/>
              </a:spcBef>
              <a:defRPr kumimoji="1" sz="1200">
                <a:solidFill>
                  <a:schemeClr val="tx1"/>
                </a:solidFill>
                <a:latin typeface="Times New Roman" panose="02020603050405020304" pitchFamily="18" charset="0"/>
              </a:defRPr>
            </a:lvl2pPr>
            <a:lvl3pPr marL="1143000" indent="-228600" defTabSz="954088">
              <a:spcBef>
                <a:spcPct val="30000"/>
              </a:spcBef>
              <a:defRPr kumimoji="1" sz="1200">
                <a:solidFill>
                  <a:schemeClr val="tx1"/>
                </a:solidFill>
                <a:latin typeface="Times New Roman" panose="02020603050405020304" pitchFamily="18" charset="0"/>
              </a:defRPr>
            </a:lvl3pPr>
            <a:lvl4pPr marL="1600200" indent="-228600" defTabSz="954088">
              <a:spcBef>
                <a:spcPct val="30000"/>
              </a:spcBef>
              <a:defRPr kumimoji="1" sz="1200">
                <a:solidFill>
                  <a:schemeClr val="tx1"/>
                </a:solidFill>
                <a:latin typeface="Times New Roman" panose="02020603050405020304" pitchFamily="18" charset="0"/>
              </a:defRPr>
            </a:lvl4pPr>
            <a:lvl5pPr marL="2057400" indent="-228600" defTabSz="954088">
              <a:spcBef>
                <a:spcPct val="30000"/>
              </a:spcBef>
              <a:defRPr kumimoji="1" sz="1200">
                <a:solidFill>
                  <a:schemeClr val="tx1"/>
                </a:solidFill>
                <a:latin typeface="Times New Roman" panose="02020603050405020304" pitchFamily="18" charset="0"/>
              </a:defRPr>
            </a:lvl5pPr>
            <a:lvl6pPr marL="25146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fld id="{0278E44D-54AC-4E11-862E-324A5BE0F977}" type="slidenum">
              <a:rPr kumimoji="0" lang="en-US" altLang="en-US"/>
              <a:pPr>
                <a:spcBef>
                  <a:spcPct val="0"/>
                </a:spcBef>
              </a:pPr>
              <a:t>38</a:t>
            </a:fld>
            <a:endParaRPr kumimoji="0" lang="en-US" altLang="en-US"/>
          </a:p>
        </p:txBody>
      </p:sp>
    </p:spTree>
    <p:extLst>
      <p:ext uri="{BB962C8B-B14F-4D97-AF65-F5344CB8AC3E}">
        <p14:creationId xmlns:p14="http://schemas.microsoft.com/office/powerpoint/2010/main" val="32207903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PC1.4, KE8</a:t>
            </a:r>
          </a:p>
        </p:txBody>
      </p:sp>
      <p:sp>
        <p:nvSpPr>
          <p:cNvPr id="4" name="Slide Number Placeholder 3"/>
          <p:cNvSpPr>
            <a:spLocks noGrp="1"/>
          </p:cNvSpPr>
          <p:nvPr>
            <p:ph type="sldNum" sz="quarter" idx="10"/>
          </p:nvPr>
        </p:nvSpPr>
        <p:spPr/>
        <p:txBody>
          <a:bodyPr/>
          <a:lstStyle/>
          <a:p>
            <a:fld id="{ECF58734-D219-427D-B021-A6B64EC63F0C}" type="slidenum">
              <a:rPr lang="en-AU" smtClean="0"/>
              <a:t>39</a:t>
            </a:fld>
            <a:endParaRPr lang="en-AU"/>
          </a:p>
        </p:txBody>
      </p:sp>
    </p:spTree>
    <p:extLst>
      <p:ext uri="{BB962C8B-B14F-4D97-AF65-F5344CB8AC3E}">
        <p14:creationId xmlns:p14="http://schemas.microsoft.com/office/powerpoint/2010/main" val="1143245610"/>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dirty="0"/>
              <a:t>PC1.4, KE8</a:t>
            </a:r>
          </a:p>
          <a:p>
            <a:endParaRPr lang="en-AU" dirty="0"/>
          </a:p>
        </p:txBody>
      </p:sp>
      <p:sp>
        <p:nvSpPr>
          <p:cNvPr id="4" name="Slide Number Placeholder 3"/>
          <p:cNvSpPr>
            <a:spLocks noGrp="1"/>
          </p:cNvSpPr>
          <p:nvPr>
            <p:ph type="sldNum" sz="quarter" idx="10"/>
          </p:nvPr>
        </p:nvSpPr>
        <p:spPr/>
        <p:txBody>
          <a:bodyPr/>
          <a:lstStyle/>
          <a:p>
            <a:fld id="{ECF58734-D219-427D-B021-A6B64EC63F0C}" type="slidenum">
              <a:rPr lang="en-AU" smtClean="0"/>
              <a:t>40</a:t>
            </a:fld>
            <a:endParaRPr lang="en-AU"/>
          </a:p>
        </p:txBody>
      </p:sp>
    </p:spTree>
    <p:extLst>
      <p:ext uri="{BB962C8B-B14F-4D97-AF65-F5344CB8AC3E}">
        <p14:creationId xmlns:p14="http://schemas.microsoft.com/office/powerpoint/2010/main" val="439651662"/>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Image Placeholder 1"/>
          <p:cNvSpPr>
            <a:spLocks noGrp="1" noRot="1" noChangeAspect="1" noTextEdit="1"/>
          </p:cNvSpPr>
          <p:nvPr>
            <p:ph type="sldImg"/>
          </p:nvPr>
        </p:nvSpPr>
        <p:spPr>
          <a:ln/>
        </p:spPr>
      </p:sp>
      <p:sp>
        <p:nvSpPr>
          <p:cNvPr id="1638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sz="1200" kern="1200" dirty="0">
                <a:solidFill>
                  <a:schemeClr val="tx1"/>
                </a:solidFill>
                <a:effectLst/>
                <a:latin typeface="+mn-lt"/>
                <a:ea typeface="+mn-ea"/>
                <a:cs typeface="+mn-cs"/>
              </a:rPr>
              <a:t>PC1.5, PE7, KE7</a:t>
            </a:r>
            <a:endParaRPr lang="en-AU" altLang="en-US" dirty="0"/>
          </a:p>
        </p:txBody>
      </p:sp>
      <p:sp>
        <p:nvSpPr>
          <p:cNvPr id="16388" name="Header Placeholder 3"/>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54088">
              <a:spcBef>
                <a:spcPct val="30000"/>
              </a:spcBef>
              <a:defRPr kumimoji="1" sz="1200">
                <a:solidFill>
                  <a:schemeClr val="tx1"/>
                </a:solidFill>
                <a:latin typeface="Times New Roman" panose="02020603050405020304" pitchFamily="18" charset="0"/>
              </a:defRPr>
            </a:lvl1pPr>
            <a:lvl2pPr marL="742950" indent="-285750" defTabSz="954088">
              <a:spcBef>
                <a:spcPct val="30000"/>
              </a:spcBef>
              <a:defRPr kumimoji="1" sz="1200">
                <a:solidFill>
                  <a:schemeClr val="tx1"/>
                </a:solidFill>
                <a:latin typeface="Times New Roman" panose="02020603050405020304" pitchFamily="18" charset="0"/>
              </a:defRPr>
            </a:lvl2pPr>
            <a:lvl3pPr marL="1143000" indent="-228600" defTabSz="954088">
              <a:spcBef>
                <a:spcPct val="30000"/>
              </a:spcBef>
              <a:defRPr kumimoji="1" sz="1200">
                <a:solidFill>
                  <a:schemeClr val="tx1"/>
                </a:solidFill>
                <a:latin typeface="Times New Roman" panose="02020603050405020304" pitchFamily="18" charset="0"/>
              </a:defRPr>
            </a:lvl3pPr>
            <a:lvl4pPr marL="1600200" indent="-228600" defTabSz="954088">
              <a:spcBef>
                <a:spcPct val="30000"/>
              </a:spcBef>
              <a:defRPr kumimoji="1" sz="1200">
                <a:solidFill>
                  <a:schemeClr val="tx1"/>
                </a:solidFill>
                <a:latin typeface="Times New Roman" panose="02020603050405020304" pitchFamily="18" charset="0"/>
              </a:defRPr>
            </a:lvl4pPr>
            <a:lvl5pPr marL="2057400" indent="-228600" defTabSz="954088">
              <a:spcBef>
                <a:spcPct val="30000"/>
              </a:spcBef>
              <a:defRPr kumimoji="1" sz="1200">
                <a:solidFill>
                  <a:schemeClr val="tx1"/>
                </a:solidFill>
                <a:latin typeface="Times New Roman" panose="02020603050405020304" pitchFamily="18" charset="0"/>
              </a:defRPr>
            </a:lvl5pPr>
            <a:lvl6pPr marL="25146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r>
              <a:rPr kumimoji="0" lang="en-US" altLang="en-US"/>
              <a:t>Nutrition for Personal Trainers: Certificate IV in Fitness</a:t>
            </a:r>
          </a:p>
        </p:txBody>
      </p:sp>
      <p:sp>
        <p:nvSpPr>
          <p:cNvPr id="16389" name="Footer Placeholder 4"/>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54088">
              <a:spcBef>
                <a:spcPct val="30000"/>
              </a:spcBef>
              <a:defRPr kumimoji="1" sz="1200">
                <a:solidFill>
                  <a:schemeClr val="tx1"/>
                </a:solidFill>
                <a:latin typeface="Times New Roman" panose="02020603050405020304" pitchFamily="18" charset="0"/>
              </a:defRPr>
            </a:lvl1pPr>
            <a:lvl2pPr marL="742950" indent="-285750" defTabSz="954088">
              <a:spcBef>
                <a:spcPct val="30000"/>
              </a:spcBef>
              <a:defRPr kumimoji="1" sz="1200">
                <a:solidFill>
                  <a:schemeClr val="tx1"/>
                </a:solidFill>
                <a:latin typeface="Times New Roman" panose="02020603050405020304" pitchFamily="18" charset="0"/>
              </a:defRPr>
            </a:lvl2pPr>
            <a:lvl3pPr marL="1143000" indent="-228600" defTabSz="954088">
              <a:spcBef>
                <a:spcPct val="30000"/>
              </a:spcBef>
              <a:defRPr kumimoji="1" sz="1200">
                <a:solidFill>
                  <a:schemeClr val="tx1"/>
                </a:solidFill>
                <a:latin typeface="Times New Roman" panose="02020603050405020304" pitchFamily="18" charset="0"/>
              </a:defRPr>
            </a:lvl3pPr>
            <a:lvl4pPr marL="1600200" indent="-228600" defTabSz="954088">
              <a:spcBef>
                <a:spcPct val="30000"/>
              </a:spcBef>
              <a:defRPr kumimoji="1" sz="1200">
                <a:solidFill>
                  <a:schemeClr val="tx1"/>
                </a:solidFill>
                <a:latin typeface="Times New Roman" panose="02020603050405020304" pitchFamily="18" charset="0"/>
              </a:defRPr>
            </a:lvl4pPr>
            <a:lvl5pPr marL="2057400" indent="-228600" defTabSz="954088">
              <a:spcBef>
                <a:spcPct val="30000"/>
              </a:spcBef>
              <a:defRPr kumimoji="1" sz="1200">
                <a:solidFill>
                  <a:schemeClr val="tx1"/>
                </a:solidFill>
                <a:latin typeface="Times New Roman" panose="02020603050405020304" pitchFamily="18" charset="0"/>
              </a:defRPr>
            </a:lvl5pPr>
            <a:lvl6pPr marL="25146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r>
              <a:rPr kumimoji="0" lang="en-US" altLang="en-US"/>
              <a:t>(c) The WISE Academy, 2007</a:t>
            </a:r>
          </a:p>
        </p:txBody>
      </p:sp>
      <p:sp>
        <p:nvSpPr>
          <p:cNvPr id="16390" name="Slide Number Placeholder 5"/>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54088">
              <a:spcBef>
                <a:spcPct val="30000"/>
              </a:spcBef>
              <a:defRPr kumimoji="1" sz="1200">
                <a:solidFill>
                  <a:schemeClr val="tx1"/>
                </a:solidFill>
                <a:latin typeface="Times New Roman" panose="02020603050405020304" pitchFamily="18" charset="0"/>
              </a:defRPr>
            </a:lvl1pPr>
            <a:lvl2pPr marL="742950" indent="-285750" defTabSz="954088">
              <a:spcBef>
                <a:spcPct val="30000"/>
              </a:spcBef>
              <a:defRPr kumimoji="1" sz="1200">
                <a:solidFill>
                  <a:schemeClr val="tx1"/>
                </a:solidFill>
                <a:latin typeface="Times New Roman" panose="02020603050405020304" pitchFamily="18" charset="0"/>
              </a:defRPr>
            </a:lvl2pPr>
            <a:lvl3pPr marL="1143000" indent="-228600" defTabSz="954088">
              <a:spcBef>
                <a:spcPct val="30000"/>
              </a:spcBef>
              <a:defRPr kumimoji="1" sz="1200">
                <a:solidFill>
                  <a:schemeClr val="tx1"/>
                </a:solidFill>
                <a:latin typeface="Times New Roman" panose="02020603050405020304" pitchFamily="18" charset="0"/>
              </a:defRPr>
            </a:lvl3pPr>
            <a:lvl4pPr marL="1600200" indent="-228600" defTabSz="954088">
              <a:spcBef>
                <a:spcPct val="30000"/>
              </a:spcBef>
              <a:defRPr kumimoji="1" sz="1200">
                <a:solidFill>
                  <a:schemeClr val="tx1"/>
                </a:solidFill>
                <a:latin typeface="Times New Roman" panose="02020603050405020304" pitchFamily="18" charset="0"/>
              </a:defRPr>
            </a:lvl4pPr>
            <a:lvl5pPr marL="2057400" indent="-228600" defTabSz="954088">
              <a:spcBef>
                <a:spcPct val="30000"/>
              </a:spcBef>
              <a:defRPr kumimoji="1" sz="1200">
                <a:solidFill>
                  <a:schemeClr val="tx1"/>
                </a:solidFill>
                <a:latin typeface="Times New Roman" panose="02020603050405020304" pitchFamily="18" charset="0"/>
              </a:defRPr>
            </a:lvl5pPr>
            <a:lvl6pPr marL="25146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fld id="{0278E44D-54AC-4E11-862E-324A5BE0F977}" type="slidenum">
              <a:rPr kumimoji="0" lang="en-US" altLang="en-US"/>
              <a:pPr>
                <a:spcBef>
                  <a:spcPct val="0"/>
                </a:spcBef>
              </a:pPr>
              <a:t>41</a:t>
            </a:fld>
            <a:endParaRPr kumimoji="0" lang="en-US" altLang="en-US"/>
          </a:p>
        </p:txBody>
      </p:sp>
    </p:spTree>
    <p:extLst>
      <p:ext uri="{BB962C8B-B14F-4D97-AF65-F5344CB8AC3E}">
        <p14:creationId xmlns:p14="http://schemas.microsoft.com/office/powerpoint/2010/main" val="636837315"/>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dirty="0"/>
              <a:t>PC1.4, KE8</a:t>
            </a:r>
          </a:p>
          <a:p>
            <a:endParaRPr lang="en-AU" dirty="0"/>
          </a:p>
        </p:txBody>
      </p:sp>
      <p:sp>
        <p:nvSpPr>
          <p:cNvPr id="4" name="Slide Number Placeholder 3"/>
          <p:cNvSpPr>
            <a:spLocks noGrp="1"/>
          </p:cNvSpPr>
          <p:nvPr>
            <p:ph type="sldNum" sz="quarter" idx="10"/>
          </p:nvPr>
        </p:nvSpPr>
        <p:spPr/>
        <p:txBody>
          <a:bodyPr/>
          <a:lstStyle/>
          <a:p>
            <a:fld id="{ECF58734-D219-427D-B021-A6B64EC63F0C}" type="slidenum">
              <a:rPr lang="en-AU" smtClean="0"/>
              <a:t>42</a:t>
            </a:fld>
            <a:endParaRPr lang="en-AU"/>
          </a:p>
        </p:txBody>
      </p:sp>
    </p:spTree>
    <p:extLst>
      <p:ext uri="{BB962C8B-B14F-4D97-AF65-F5344CB8AC3E}">
        <p14:creationId xmlns:p14="http://schemas.microsoft.com/office/powerpoint/2010/main" val="3329422247"/>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fld id="{ECF58734-D219-427D-B021-A6B64EC63F0C}" type="slidenum">
              <a:rPr lang="en-AU" smtClean="0"/>
              <a:t>43</a:t>
            </a:fld>
            <a:endParaRPr lang="en-AU"/>
          </a:p>
        </p:txBody>
      </p:sp>
    </p:spTree>
    <p:extLst>
      <p:ext uri="{BB962C8B-B14F-4D97-AF65-F5344CB8AC3E}">
        <p14:creationId xmlns:p14="http://schemas.microsoft.com/office/powerpoint/2010/main" val="1221957818"/>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fld id="{ECF58734-D219-427D-B021-A6B64EC63F0C}" type="slidenum">
              <a:rPr lang="en-AU" smtClean="0"/>
              <a:t>44</a:t>
            </a:fld>
            <a:endParaRPr lang="en-AU"/>
          </a:p>
        </p:txBody>
      </p:sp>
    </p:spTree>
    <p:extLst>
      <p:ext uri="{BB962C8B-B14F-4D97-AF65-F5344CB8AC3E}">
        <p14:creationId xmlns:p14="http://schemas.microsoft.com/office/powerpoint/2010/main" val="3625742533"/>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fld id="{ECF58734-D219-427D-B021-A6B64EC63F0C}" type="slidenum">
              <a:rPr lang="en-AU" smtClean="0"/>
              <a:t>45</a:t>
            </a:fld>
            <a:endParaRPr lang="en-AU"/>
          </a:p>
        </p:txBody>
      </p:sp>
    </p:spTree>
    <p:extLst>
      <p:ext uri="{BB962C8B-B14F-4D97-AF65-F5344CB8AC3E}">
        <p14:creationId xmlns:p14="http://schemas.microsoft.com/office/powerpoint/2010/main" val="500833667"/>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Slide Image Placeholder 1"/>
          <p:cNvSpPr>
            <a:spLocks noGrp="1" noRot="1" noChangeAspect="1" noTextEdit="1"/>
          </p:cNvSpPr>
          <p:nvPr>
            <p:ph type="sldImg"/>
          </p:nvPr>
        </p:nvSpPr>
        <p:spPr>
          <a:ln/>
        </p:spPr>
      </p:sp>
      <p:sp>
        <p:nvSpPr>
          <p:cNvPr id="1024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AU" altLang="en-US"/>
              <a:t>Performance Criteria 3.2, 3.3</a:t>
            </a:r>
          </a:p>
        </p:txBody>
      </p:sp>
      <p:sp>
        <p:nvSpPr>
          <p:cNvPr id="10244" name="Header Placeholder 3"/>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54088">
              <a:spcBef>
                <a:spcPct val="30000"/>
              </a:spcBef>
              <a:defRPr kumimoji="1" sz="1200">
                <a:solidFill>
                  <a:schemeClr val="tx1"/>
                </a:solidFill>
                <a:latin typeface="Times New Roman" panose="02020603050405020304" pitchFamily="18" charset="0"/>
              </a:defRPr>
            </a:lvl1pPr>
            <a:lvl2pPr marL="742950" indent="-285750" defTabSz="954088">
              <a:spcBef>
                <a:spcPct val="30000"/>
              </a:spcBef>
              <a:defRPr kumimoji="1" sz="1200">
                <a:solidFill>
                  <a:schemeClr val="tx1"/>
                </a:solidFill>
                <a:latin typeface="Times New Roman" panose="02020603050405020304" pitchFamily="18" charset="0"/>
              </a:defRPr>
            </a:lvl2pPr>
            <a:lvl3pPr marL="1143000" indent="-228600" defTabSz="954088">
              <a:spcBef>
                <a:spcPct val="30000"/>
              </a:spcBef>
              <a:defRPr kumimoji="1" sz="1200">
                <a:solidFill>
                  <a:schemeClr val="tx1"/>
                </a:solidFill>
                <a:latin typeface="Times New Roman" panose="02020603050405020304" pitchFamily="18" charset="0"/>
              </a:defRPr>
            </a:lvl3pPr>
            <a:lvl4pPr marL="1600200" indent="-228600" defTabSz="954088">
              <a:spcBef>
                <a:spcPct val="30000"/>
              </a:spcBef>
              <a:defRPr kumimoji="1" sz="1200">
                <a:solidFill>
                  <a:schemeClr val="tx1"/>
                </a:solidFill>
                <a:latin typeface="Times New Roman" panose="02020603050405020304" pitchFamily="18" charset="0"/>
              </a:defRPr>
            </a:lvl4pPr>
            <a:lvl5pPr marL="2057400" indent="-228600" defTabSz="954088">
              <a:spcBef>
                <a:spcPct val="30000"/>
              </a:spcBef>
              <a:defRPr kumimoji="1" sz="1200">
                <a:solidFill>
                  <a:schemeClr val="tx1"/>
                </a:solidFill>
                <a:latin typeface="Times New Roman" panose="02020603050405020304" pitchFamily="18" charset="0"/>
              </a:defRPr>
            </a:lvl5pPr>
            <a:lvl6pPr marL="25146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r>
              <a:rPr kumimoji="0" lang="en-US" altLang="en-US"/>
              <a:t>Nutrition for Personal Trainers: Certificate IV in Fitness</a:t>
            </a:r>
          </a:p>
        </p:txBody>
      </p:sp>
      <p:sp>
        <p:nvSpPr>
          <p:cNvPr id="10245" name="Footer Placeholder 4"/>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54088">
              <a:spcBef>
                <a:spcPct val="30000"/>
              </a:spcBef>
              <a:defRPr kumimoji="1" sz="1200">
                <a:solidFill>
                  <a:schemeClr val="tx1"/>
                </a:solidFill>
                <a:latin typeface="Times New Roman" panose="02020603050405020304" pitchFamily="18" charset="0"/>
              </a:defRPr>
            </a:lvl1pPr>
            <a:lvl2pPr marL="742950" indent="-285750" defTabSz="954088">
              <a:spcBef>
                <a:spcPct val="30000"/>
              </a:spcBef>
              <a:defRPr kumimoji="1" sz="1200">
                <a:solidFill>
                  <a:schemeClr val="tx1"/>
                </a:solidFill>
                <a:latin typeface="Times New Roman" panose="02020603050405020304" pitchFamily="18" charset="0"/>
              </a:defRPr>
            </a:lvl2pPr>
            <a:lvl3pPr marL="1143000" indent="-228600" defTabSz="954088">
              <a:spcBef>
                <a:spcPct val="30000"/>
              </a:spcBef>
              <a:defRPr kumimoji="1" sz="1200">
                <a:solidFill>
                  <a:schemeClr val="tx1"/>
                </a:solidFill>
                <a:latin typeface="Times New Roman" panose="02020603050405020304" pitchFamily="18" charset="0"/>
              </a:defRPr>
            </a:lvl3pPr>
            <a:lvl4pPr marL="1600200" indent="-228600" defTabSz="954088">
              <a:spcBef>
                <a:spcPct val="30000"/>
              </a:spcBef>
              <a:defRPr kumimoji="1" sz="1200">
                <a:solidFill>
                  <a:schemeClr val="tx1"/>
                </a:solidFill>
                <a:latin typeface="Times New Roman" panose="02020603050405020304" pitchFamily="18" charset="0"/>
              </a:defRPr>
            </a:lvl4pPr>
            <a:lvl5pPr marL="2057400" indent="-228600" defTabSz="954088">
              <a:spcBef>
                <a:spcPct val="30000"/>
              </a:spcBef>
              <a:defRPr kumimoji="1" sz="1200">
                <a:solidFill>
                  <a:schemeClr val="tx1"/>
                </a:solidFill>
                <a:latin typeface="Times New Roman" panose="02020603050405020304" pitchFamily="18" charset="0"/>
              </a:defRPr>
            </a:lvl5pPr>
            <a:lvl6pPr marL="25146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r>
              <a:rPr kumimoji="0" lang="en-US" altLang="en-US"/>
              <a:t>(c) The WISE Academy, 2007</a:t>
            </a:r>
          </a:p>
        </p:txBody>
      </p:sp>
      <p:sp>
        <p:nvSpPr>
          <p:cNvPr id="10246" name="Slide Number Placeholder 5"/>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54088">
              <a:spcBef>
                <a:spcPct val="30000"/>
              </a:spcBef>
              <a:defRPr kumimoji="1" sz="1200">
                <a:solidFill>
                  <a:schemeClr val="tx1"/>
                </a:solidFill>
                <a:latin typeface="Times New Roman" panose="02020603050405020304" pitchFamily="18" charset="0"/>
              </a:defRPr>
            </a:lvl1pPr>
            <a:lvl2pPr marL="742950" indent="-285750" defTabSz="954088">
              <a:spcBef>
                <a:spcPct val="30000"/>
              </a:spcBef>
              <a:defRPr kumimoji="1" sz="1200">
                <a:solidFill>
                  <a:schemeClr val="tx1"/>
                </a:solidFill>
                <a:latin typeface="Times New Roman" panose="02020603050405020304" pitchFamily="18" charset="0"/>
              </a:defRPr>
            </a:lvl2pPr>
            <a:lvl3pPr marL="1143000" indent="-228600" defTabSz="954088">
              <a:spcBef>
                <a:spcPct val="30000"/>
              </a:spcBef>
              <a:defRPr kumimoji="1" sz="1200">
                <a:solidFill>
                  <a:schemeClr val="tx1"/>
                </a:solidFill>
                <a:latin typeface="Times New Roman" panose="02020603050405020304" pitchFamily="18" charset="0"/>
              </a:defRPr>
            </a:lvl3pPr>
            <a:lvl4pPr marL="1600200" indent="-228600" defTabSz="954088">
              <a:spcBef>
                <a:spcPct val="30000"/>
              </a:spcBef>
              <a:defRPr kumimoji="1" sz="1200">
                <a:solidFill>
                  <a:schemeClr val="tx1"/>
                </a:solidFill>
                <a:latin typeface="Times New Roman" panose="02020603050405020304" pitchFamily="18" charset="0"/>
              </a:defRPr>
            </a:lvl4pPr>
            <a:lvl5pPr marL="2057400" indent="-228600" defTabSz="954088">
              <a:spcBef>
                <a:spcPct val="30000"/>
              </a:spcBef>
              <a:defRPr kumimoji="1" sz="1200">
                <a:solidFill>
                  <a:schemeClr val="tx1"/>
                </a:solidFill>
                <a:latin typeface="Times New Roman" panose="02020603050405020304" pitchFamily="18" charset="0"/>
              </a:defRPr>
            </a:lvl5pPr>
            <a:lvl6pPr marL="25146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fld id="{0231A4CF-016F-428E-AE83-39389AB421A0}" type="slidenum">
              <a:rPr kumimoji="0" lang="en-US" altLang="en-US"/>
              <a:pPr>
                <a:spcBef>
                  <a:spcPct val="0"/>
                </a:spcBef>
              </a:pPr>
              <a:t>46</a:t>
            </a:fld>
            <a:endParaRPr kumimoji="0" lang="en-US" altLang="en-US"/>
          </a:p>
        </p:txBody>
      </p:sp>
    </p:spTree>
    <p:extLst>
      <p:ext uri="{BB962C8B-B14F-4D97-AF65-F5344CB8AC3E}">
        <p14:creationId xmlns:p14="http://schemas.microsoft.com/office/powerpoint/2010/main" val="707936189"/>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Slide Image Placeholder 1"/>
          <p:cNvSpPr>
            <a:spLocks noGrp="1" noRot="1" noChangeAspect="1" noTextEdit="1"/>
          </p:cNvSpPr>
          <p:nvPr>
            <p:ph type="sldImg"/>
          </p:nvPr>
        </p:nvSpPr>
        <p:spPr>
          <a:ln/>
        </p:spPr>
      </p:sp>
      <p:sp>
        <p:nvSpPr>
          <p:cNvPr id="1024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AU" altLang="en-US"/>
              <a:t>Performance Criteria 3.2, 3.3</a:t>
            </a:r>
          </a:p>
        </p:txBody>
      </p:sp>
      <p:sp>
        <p:nvSpPr>
          <p:cNvPr id="10244" name="Header Placeholder 3"/>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54088">
              <a:spcBef>
                <a:spcPct val="30000"/>
              </a:spcBef>
              <a:defRPr kumimoji="1" sz="1200">
                <a:solidFill>
                  <a:schemeClr val="tx1"/>
                </a:solidFill>
                <a:latin typeface="Times New Roman" panose="02020603050405020304" pitchFamily="18" charset="0"/>
              </a:defRPr>
            </a:lvl1pPr>
            <a:lvl2pPr marL="742950" indent="-285750" defTabSz="954088">
              <a:spcBef>
                <a:spcPct val="30000"/>
              </a:spcBef>
              <a:defRPr kumimoji="1" sz="1200">
                <a:solidFill>
                  <a:schemeClr val="tx1"/>
                </a:solidFill>
                <a:latin typeface="Times New Roman" panose="02020603050405020304" pitchFamily="18" charset="0"/>
              </a:defRPr>
            </a:lvl2pPr>
            <a:lvl3pPr marL="1143000" indent="-228600" defTabSz="954088">
              <a:spcBef>
                <a:spcPct val="30000"/>
              </a:spcBef>
              <a:defRPr kumimoji="1" sz="1200">
                <a:solidFill>
                  <a:schemeClr val="tx1"/>
                </a:solidFill>
                <a:latin typeface="Times New Roman" panose="02020603050405020304" pitchFamily="18" charset="0"/>
              </a:defRPr>
            </a:lvl3pPr>
            <a:lvl4pPr marL="1600200" indent="-228600" defTabSz="954088">
              <a:spcBef>
                <a:spcPct val="30000"/>
              </a:spcBef>
              <a:defRPr kumimoji="1" sz="1200">
                <a:solidFill>
                  <a:schemeClr val="tx1"/>
                </a:solidFill>
                <a:latin typeface="Times New Roman" panose="02020603050405020304" pitchFamily="18" charset="0"/>
              </a:defRPr>
            </a:lvl4pPr>
            <a:lvl5pPr marL="2057400" indent="-228600" defTabSz="954088">
              <a:spcBef>
                <a:spcPct val="30000"/>
              </a:spcBef>
              <a:defRPr kumimoji="1" sz="1200">
                <a:solidFill>
                  <a:schemeClr val="tx1"/>
                </a:solidFill>
                <a:latin typeface="Times New Roman" panose="02020603050405020304" pitchFamily="18" charset="0"/>
              </a:defRPr>
            </a:lvl5pPr>
            <a:lvl6pPr marL="25146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r>
              <a:rPr kumimoji="0" lang="en-US" altLang="en-US"/>
              <a:t>Nutrition for Personal Trainers: Certificate IV in Fitness</a:t>
            </a:r>
          </a:p>
        </p:txBody>
      </p:sp>
      <p:sp>
        <p:nvSpPr>
          <p:cNvPr id="10245" name="Footer Placeholder 4"/>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54088">
              <a:spcBef>
                <a:spcPct val="30000"/>
              </a:spcBef>
              <a:defRPr kumimoji="1" sz="1200">
                <a:solidFill>
                  <a:schemeClr val="tx1"/>
                </a:solidFill>
                <a:latin typeface="Times New Roman" panose="02020603050405020304" pitchFamily="18" charset="0"/>
              </a:defRPr>
            </a:lvl1pPr>
            <a:lvl2pPr marL="742950" indent="-285750" defTabSz="954088">
              <a:spcBef>
                <a:spcPct val="30000"/>
              </a:spcBef>
              <a:defRPr kumimoji="1" sz="1200">
                <a:solidFill>
                  <a:schemeClr val="tx1"/>
                </a:solidFill>
                <a:latin typeface="Times New Roman" panose="02020603050405020304" pitchFamily="18" charset="0"/>
              </a:defRPr>
            </a:lvl2pPr>
            <a:lvl3pPr marL="1143000" indent="-228600" defTabSz="954088">
              <a:spcBef>
                <a:spcPct val="30000"/>
              </a:spcBef>
              <a:defRPr kumimoji="1" sz="1200">
                <a:solidFill>
                  <a:schemeClr val="tx1"/>
                </a:solidFill>
                <a:latin typeface="Times New Roman" panose="02020603050405020304" pitchFamily="18" charset="0"/>
              </a:defRPr>
            </a:lvl3pPr>
            <a:lvl4pPr marL="1600200" indent="-228600" defTabSz="954088">
              <a:spcBef>
                <a:spcPct val="30000"/>
              </a:spcBef>
              <a:defRPr kumimoji="1" sz="1200">
                <a:solidFill>
                  <a:schemeClr val="tx1"/>
                </a:solidFill>
                <a:latin typeface="Times New Roman" panose="02020603050405020304" pitchFamily="18" charset="0"/>
              </a:defRPr>
            </a:lvl4pPr>
            <a:lvl5pPr marL="2057400" indent="-228600" defTabSz="954088">
              <a:spcBef>
                <a:spcPct val="30000"/>
              </a:spcBef>
              <a:defRPr kumimoji="1" sz="1200">
                <a:solidFill>
                  <a:schemeClr val="tx1"/>
                </a:solidFill>
                <a:latin typeface="Times New Roman" panose="02020603050405020304" pitchFamily="18" charset="0"/>
              </a:defRPr>
            </a:lvl5pPr>
            <a:lvl6pPr marL="25146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r>
              <a:rPr kumimoji="0" lang="en-US" altLang="en-US"/>
              <a:t>(c) The WISE Academy, 2007</a:t>
            </a:r>
          </a:p>
        </p:txBody>
      </p:sp>
      <p:sp>
        <p:nvSpPr>
          <p:cNvPr id="10246" name="Slide Number Placeholder 5"/>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54088">
              <a:spcBef>
                <a:spcPct val="30000"/>
              </a:spcBef>
              <a:defRPr kumimoji="1" sz="1200">
                <a:solidFill>
                  <a:schemeClr val="tx1"/>
                </a:solidFill>
                <a:latin typeface="Times New Roman" panose="02020603050405020304" pitchFamily="18" charset="0"/>
              </a:defRPr>
            </a:lvl1pPr>
            <a:lvl2pPr marL="742950" indent="-285750" defTabSz="954088">
              <a:spcBef>
                <a:spcPct val="30000"/>
              </a:spcBef>
              <a:defRPr kumimoji="1" sz="1200">
                <a:solidFill>
                  <a:schemeClr val="tx1"/>
                </a:solidFill>
                <a:latin typeface="Times New Roman" panose="02020603050405020304" pitchFamily="18" charset="0"/>
              </a:defRPr>
            </a:lvl2pPr>
            <a:lvl3pPr marL="1143000" indent="-228600" defTabSz="954088">
              <a:spcBef>
                <a:spcPct val="30000"/>
              </a:spcBef>
              <a:defRPr kumimoji="1" sz="1200">
                <a:solidFill>
                  <a:schemeClr val="tx1"/>
                </a:solidFill>
                <a:latin typeface="Times New Roman" panose="02020603050405020304" pitchFamily="18" charset="0"/>
              </a:defRPr>
            </a:lvl3pPr>
            <a:lvl4pPr marL="1600200" indent="-228600" defTabSz="954088">
              <a:spcBef>
                <a:spcPct val="30000"/>
              </a:spcBef>
              <a:defRPr kumimoji="1" sz="1200">
                <a:solidFill>
                  <a:schemeClr val="tx1"/>
                </a:solidFill>
                <a:latin typeface="Times New Roman" panose="02020603050405020304" pitchFamily="18" charset="0"/>
              </a:defRPr>
            </a:lvl4pPr>
            <a:lvl5pPr marL="2057400" indent="-228600" defTabSz="954088">
              <a:spcBef>
                <a:spcPct val="30000"/>
              </a:spcBef>
              <a:defRPr kumimoji="1" sz="1200">
                <a:solidFill>
                  <a:schemeClr val="tx1"/>
                </a:solidFill>
                <a:latin typeface="Times New Roman" panose="02020603050405020304" pitchFamily="18" charset="0"/>
              </a:defRPr>
            </a:lvl5pPr>
            <a:lvl6pPr marL="25146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fld id="{0231A4CF-016F-428E-AE83-39389AB421A0}" type="slidenum">
              <a:rPr kumimoji="0" lang="en-US" altLang="en-US"/>
              <a:pPr>
                <a:spcBef>
                  <a:spcPct val="0"/>
                </a:spcBef>
              </a:pPr>
              <a:t>47</a:t>
            </a:fld>
            <a:endParaRPr kumimoji="0" lang="en-US" altLang="en-US"/>
          </a:p>
        </p:txBody>
      </p:sp>
    </p:spTree>
    <p:extLst>
      <p:ext uri="{BB962C8B-B14F-4D97-AF65-F5344CB8AC3E}">
        <p14:creationId xmlns:p14="http://schemas.microsoft.com/office/powerpoint/2010/main" val="1638804299"/>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lide Image Placeholder 1"/>
          <p:cNvSpPr>
            <a:spLocks noGrp="1" noRot="1" noChangeAspect="1" noTextEdit="1"/>
          </p:cNvSpPr>
          <p:nvPr>
            <p:ph type="sldImg"/>
          </p:nvPr>
        </p:nvSpPr>
        <p:spPr>
          <a:ln/>
        </p:spPr>
      </p:sp>
      <p:sp>
        <p:nvSpPr>
          <p:cNvPr id="1433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AU" altLang="en-US" dirty="0"/>
              <a:t>PC2.1, 3.2</a:t>
            </a:r>
          </a:p>
        </p:txBody>
      </p:sp>
      <p:sp>
        <p:nvSpPr>
          <p:cNvPr id="14340" name="Header Placeholder 3"/>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54088">
              <a:spcBef>
                <a:spcPct val="30000"/>
              </a:spcBef>
              <a:defRPr kumimoji="1" sz="1200">
                <a:solidFill>
                  <a:schemeClr val="tx1"/>
                </a:solidFill>
                <a:latin typeface="Times New Roman" panose="02020603050405020304" pitchFamily="18" charset="0"/>
              </a:defRPr>
            </a:lvl1pPr>
            <a:lvl2pPr marL="742950" indent="-285750" defTabSz="954088">
              <a:spcBef>
                <a:spcPct val="30000"/>
              </a:spcBef>
              <a:defRPr kumimoji="1" sz="1200">
                <a:solidFill>
                  <a:schemeClr val="tx1"/>
                </a:solidFill>
                <a:latin typeface="Times New Roman" panose="02020603050405020304" pitchFamily="18" charset="0"/>
              </a:defRPr>
            </a:lvl2pPr>
            <a:lvl3pPr marL="1143000" indent="-228600" defTabSz="954088">
              <a:spcBef>
                <a:spcPct val="30000"/>
              </a:spcBef>
              <a:defRPr kumimoji="1" sz="1200">
                <a:solidFill>
                  <a:schemeClr val="tx1"/>
                </a:solidFill>
                <a:latin typeface="Times New Roman" panose="02020603050405020304" pitchFamily="18" charset="0"/>
              </a:defRPr>
            </a:lvl3pPr>
            <a:lvl4pPr marL="1600200" indent="-228600" defTabSz="954088">
              <a:spcBef>
                <a:spcPct val="30000"/>
              </a:spcBef>
              <a:defRPr kumimoji="1" sz="1200">
                <a:solidFill>
                  <a:schemeClr val="tx1"/>
                </a:solidFill>
                <a:latin typeface="Times New Roman" panose="02020603050405020304" pitchFamily="18" charset="0"/>
              </a:defRPr>
            </a:lvl4pPr>
            <a:lvl5pPr marL="2057400" indent="-228600" defTabSz="954088">
              <a:spcBef>
                <a:spcPct val="30000"/>
              </a:spcBef>
              <a:defRPr kumimoji="1" sz="1200">
                <a:solidFill>
                  <a:schemeClr val="tx1"/>
                </a:solidFill>
                <a:latin typeface="Times New Roman" panose="02020603050405020304" pitchFamily="18" charset="0"/>
              </a:defRPr>
            </a:lvl5pPr>
            <a:lvl6pPr marL="25146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r>
              <a:rPr kumimoji="0" lang="en-US" altLang="en-US"/>
              <a:t>Nutrition for Personal Trainers: Certificate IV in Fitness</a:t>
            </a:r>
          </a:p>
        </p:txBody>
      </p:sp>
      <p:sp>
        <p:nvSpPr>
          <p:cNvPr id="14341" name="Footer Placeholder 4"/>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54088">
              <a:spcBef>
                <a:spcPct val="30000"/>
              </a:spcBef>
              <a:defRPr kumimoji="1" sz="1200">
                <a:solidFill>
                  <a:schemeClr val="tx1"/>
                </a:solidFill>
                <a:latin typeface="Times New Roman" panose="02020603050405020304" pitchFamily="18" charset="0"/>
              </a:defRPr>
            </a:lvl1pPr>
            <a:lvl2pPr marL="742950" indent="-285750" defTabSz="954088">
              <a:spcBef>
                <a:spcPct val="30000"/>
              </a:spcBef>
              <a:defRPr kumimoji="1" sz="1200">
                <a:solidFill>
                  <a:schemeClr val="tx1"/>
                </a:solidFill>
                <a:latin typeface="Times New Roman" panose="02020603050405020304" pitchFamily="18" charset="0"/>
              </a:defRPr>
            </a:lvl2pPr>
            <a:lvl3pPr marL="1143000" indent="-228600" defTabSz="954088">
              <a:spcBef>
                <a:spcPct val="30000"/>
              </a:spcBef>
              <a:defRPr kumimoji="1" sz="1200">
                <a:solidFill>
                  <a:schemeClr val="tx1"/>
                </a:solidFill>
                <a:latin typeface="Times New Roman" panose="02020603050405020304" pitchFamily="18" charset="0"/>
              </a:defRPr>
            </a:lvl3pPr>
            <a:lvl4pPr marL="1600200" indent="-228600" defTabSz="954088">
              <a:spcBef>
                <a:spcPct val="30000"/>
              </a:spcBef>
              <a:defRPr kumimoji="1" sz="1200">
                <a:solidFill>
                  <a:schemeClr val="tx1"/>
                </a:solidFill>
                <a:latin typeface="Times New Roman" panose="02020603050405020304" pitchFamily="18" charset="0"/>
              </a:defRPr>
            </a:lvl4pPr>
            <a:lvl5pPr marL="2057400" indent="-228600" defTabSz="954088">
              <a:spcBef>
                <a:spcPct val="30000"/>
              </a:spcBef>
              <a:defRPr kumimoji="1" sz="1200">
                <a:solidFill>
                  <a:schemeClr val="tx1"/>
                </a:solidFill>
                <a:latin typeface="Times New Roman" panose="02020603050405020304" pitchFamily="18" charset="0"/>
              </a:defRPr>
            </a:lvl5pPr>
            <a:lvl6pPr marL="25146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r>
              <a:rPr kumimoji="0" lang="en-US" altLang="en-US"/>
              <a:t>(c) The WISE Academy, 2007</a:t>
            </a:r>
          </a:p>
        </p:txBody>
      </p:sp>
      <p:sp>
        <p:nvSpPr>
          <p:cNvPr id="14342" name="Slide Number Placeholder 5"/>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54088">
              <a:spcBef>
                <a:spcPct val="30000"/>
              </a:spcBef>
              <a:defRPr kumimoji="1" sz="1200">
                <a:solidFill>
                  <a:schemeClr val="tx1"/>
                </a:solidFill>
                <a:latin typeface="Times New Roman" panose="02020603050405020304" pitchFamily="18" charset="0"/>
              </a:defRPr>
            </a:lvl1pPr>
            <a:lvl2pPr marL="742950" indent="-285750" defTabSz="954088">
              <a:spcBef>
                <a:spcPct val="30000"/>
              </a:spcBef>
              <a:defRPr kumimoji="1" sz="1200">
                <a:solidFill>
                  <a:schemeClr val="tx1"/>
                </a:solidFill>
                <a:latin typeface="Times New Roman" panose="02020603050405020304" pitchFamily="18" charset="0"/>
              </a:defRPr>
            </a:lvl2pPr>
            <a:lvl3pPr marL="1143000" indent="-228600" defTabSz="954088">
              <a:spcBef>
                <a:spcPct val="30000"/>
              </a:spcBef>
              <a:defRPr kumimoji="1" sz="1200">
                <a:solidFill>
                  <a:schemeClr val="tx1"/>
                </a:solidFill>
                <a:latin typeface="Times New Roman" panose="02020603050405020304" pitchFamily="18" charset="0"/>
              </a:defRPr>
            </a:lvl3pPr>
            <a:lvl4pPr marL="1600200" indent="-228600" defTabSz="954088">
              <a:spcBef>
                <a:spcPct val="30000"/>
              </a:spcBef>
              <a:defRPr kumimoji="1" sz="1200">
                <a:solidFill>
                  <a:schemeClr val="tx1"/>
                </a:solidFill>
                <a:latin typeface="Times New Roman" panose="02020603050405020304" pitchFamily="18" charset="0"/>
              </a:defRPr>
            </a:lvl4pPr>
            <a:lvl5pPr marL="2057400" indent="-228600" defTabSz="954088">
              <a:spcBef>
                <a:spcPct val="30000"/>
              </a:spcBef>
              <a:defRPr kumimoji="1" sz="1200">
                <a:solidFill>
                  <a:schemeClr val="tx1"/>
                </a:solidFill>
                <a:latin typeface="Times New Roman" panose="02020603050405020304" pitchFamily="18" charset="0"/>
              </a:defRPr>
            </a:lvl5pPr>
            <a:lvl6pPr marL="25146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fld id="{D20E6644-24CD-4AB2-ABC0-72D3B2CB6DB7}" type="slidenum">
              <a:rPr kumimoji="0" lang="en-US" altLang="en-US"/>
              <a:pPr>
                <a:spcBef>
                  <a:spcPct val="0"/>
                </a:spcBef>
              </a:pPr>
              <a:t>48</a:t>
            </a:fld>
            <a:endParaRPr kumimoji="0" lang="en-US" altLang="en-US"/>
          </a:p>
        </p:txBody>
      </p:sp>
    </p:spTree>
    <p:extLst>
      <p:ext uri="{BB962C8B-B14F-4D97-AF65-F5344CB8AC3E}">
        <p14:creationId xmlns:p14="http://schemas.microsoft.com/office/powerpoint/2010/main" val="92742656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Image Placeholder 1"/>
          <p:cNvSpPr>
            <a:spLocks noGrp="1" noRot="1" noChangeAspect="1" noTextEdit="1"/>
          </p:cNvSpPr>
          <p:nvPr>
            <p:ph type="sldImg"/>
          </p:nvPr>
        </p:nvSpPr>
        <p:spPr>
          <a:ln/>
        </p:spPr>
      </p:sp>
      <p:sp>
        <p:nvSpPr>
          <p:cNvPr id="1843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
        <p:nvSpPr>
          <p:cNvPr id="18436" name="Header Placeholder 3"/>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54088">
              <a:spcBef>
                <a:spcPct val="30000"/>
              </a:spcBef>
              <a:defRPr kumimoji="1" sz="1200">
                <a:solidFill>
                  <a:schemeClr val="tx1"/>
                </a:solidFill>
                <a:latin typeface="Times New Roman" panose="02020603050405020304" pitchFamily="18" charset="0"/>
              </a:defRPr>
            </a:lvl1pPr>
            <a:lvl2pPr marL="742950" indent="-285750" defTabSz="954088">
              <a:spcBef>
                <a:spcPct val="30000"/>
              </a:spcBef>
              <a:defRPr kumimoji="1" sz="1200">
                <a:solidFill>
                  <a:schemeClr val="tx1"/>
                </a:solidFill>
                <a:latin typeface="Times New Roman" panose="02020603050405020304" pitchFamily="18" charset="0"/>
              </a:defRPr>
            </a:lvl2pPr>
            <a:lvl3pPr marL="1143000" indent="-228600" defTabSz="954088">
              <a:spcBef>
                <a:spcPct val="30000"/>
              </a:spcBef>
              <a:defRPr kumimoji="1" sz="1200">
                <a:solidFill>
                  <a:schemeClr val="tx1"/>
                </a:solidFill>
                <a:latin typeface="Times New Roman" panose="02020603050405020304" pitchFamily="18" charset="0"/>
              </a:defRPr>
            </a:lvl3pPr>
            <a:lvl4pPr marL="1600200" indent="-228600" defTabSz="954088">
              <a:spcBef>
                <a:spcPct val="30000"/>
              </a:spcBef>
              <a:defRPr kumimoji="1" sz="1200">
                <a:solidFill>
                  <a:schemeClr val="tx1"/>
                </a:solidFill>
                <a:latin typeface="Times New Roman" panose="02020603050405020304" pitchFamily="18" charset="0"/>
              </a:defRPr>
            </a:lvl4pPr>
            <a:lvl5pPr marL="2057400" indent="-228600" defTabSz="954088">
              <a:spcBef>
                <a:spcPct val="30000"/>
              </a:spcBef>
              <a:defRPr kumimoji="1" sz="1200">
                <a:solidFill>
                  <a:schemeClr val="tx1"/>
                </a:solidFill>
                <a:latin typeface="Times New Roman" panose="02020603050405020304" pitchFamily="18" charset="0"/>
              </a:defRPr>
            </a:lvl5pPr>
            <a:lvl6pPr marL="25146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r>
              <a:rPr kumimoji="0" lang="en-US" altLang="en-US"/>
              <a:t>Nutrition for Personal Trainers: Certificate IV in Fitness</a:t>
            </a:r>
          </a:p>
        </p:txBody>
      </p:sp>
      <p:sp>
        <p:nvSpPr>
          <p:cNvPr id="18437" name="Footer Placeholder 4"/>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54088">
              <a:spcBef>
                <a:spcPct val="30000"/>
              </a:spcBef>
              <a:defRPr kumimoji="1" sz="1200">
                <a:solidFill>
                  <a:schemeClr val="tx1"/>
                </a:solidFill>
                <a:latin typeface="Times New Roman" panose="02020603050405020304" pitchFamily="18" charset="0"/>
              </a:defRPr>
            </a:lvl1pPr>
            <a:lvl2pPr marL="742950" indent="-285750" defTabSz="954088">
              <a:spcBef>
                <a:spcPct val="30000"/>
              </a:spcBef>
              <a:defRPr kumimoji="1" sz="1200">
                <a:solidFill>
                  <a:schemeClr val="tx1"/>
                </a:solidFill>
                <a:latin typeface="Times New Roman" panose="02020603050405020304" pitchFamily="18" charset="0"/>
              </a:defRPr>
            </a:lvl2pPr>
            <a:lvl3pPr marL="1143000" indent="-228600" defTabSz="954088">
              <a:spcBef>
                <a:spcPct val="30000"/>
              </a:spcBef>
              <a:defRPr kumimoji="1" sz="1200">
                <a:solidFill>
                  <a:schemeClr val="tx1"/>
                </a:solidFill>
                <a:latin typeface="Times New Roman" panose="02020603050405020304" pitchFamily="18" charset="0"/>
              </a:defRPr>
            </a:lvl3pPr>
            <a:lvl4pPr marL="1600200" indent="-228600" defTabSz="954088">
              <a:spcBef>
                <a:spcPct val="30000"/>
              </a:spcBef>
              <a:defRPr kumimoji="1" sz="1200">
                <a:solidFill>
                  <a:schemeClr val="tx1"/>
                </a:solidFill>
                <a:latin typeface="Times New Roman" panose="02020603050405020304" pitchFamily="18" charset="0"/>
              </a:defRPr>
            </a:lvl4pPr>
            <a:lvl5pPr marL="2057400" indent="-228600" defTabSz="954088">
              <a:spcBef>
                <a:spcPct val="30000"/>
              </a:spcBef>
              <a:defRPr kumimoji="1" sz="1200">
                <a:solidFill>
                  <a:schemeClr val="tx1"/>
                </a:solidFill>
                <a:latin typeface="Times New Roman" panose="02020603050405020304" pitchFamily="18" charset="0"/>
              </a:defRPr>
            </a:lvl5pPr>
            <a:lvl6pPr marL="25146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r>
              <a:rPr kumimoji="0" lang="en-US" altLang="en-US"/>
              <a:t>(c) The WISE Academy, 2007</a:t>
            </a:r>
          </a:p>
        </p:txBody>
      </p:sp>
      <p:sp>
        <p:nvSpPr>
          <p:cNvPr id="18438" name="Slide Number Placeholder 5"/>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54088">
              <a:spcBef>
                <a:spcPct val="30000"/>
              </a:spcBef>
              <a:defRPr kumimoji="1" sz="1200">
                <a:solidFill>
                  <a:schemeClr val="tx1"/>
                </a:solidFill>
                <a:latin typeface="Times New Roman" panose="02020603050405020304" pitchFamily="18" charset="0"/>
              </a:defRPr>
            </a:lvl1pPr>
            <a:lvl2pPr marL="742950" indent="-285750" defTabSz="954088">
              <a:spcBef>
                <a:spcPct val="30000"/>
              </a:spcBef>
              <a:defRPr kumimoji="1" sz="1200">
                <a:solidFill>
                  <a:schemeClr val="tx1"/>
                </a:solidFill>
                <a:latin typeface="Times New Roman" panose="02020603050405020304" pitchFamily="18" charset="0"/>
              </a:defRPr>
            </a:lvl2pPr>
            <a:lvl3pPr marL="1143000" indent="-228600" defTabSz="954088">
              <a:spcBef>
                <a:spcPct val="30000"/>
              </a:spcBef>
              <a:defRPr kumimoji="1" sz="1200">
                <a:solidFill>
                  <a:schemeClr val="tx1"/>
                </a:solidFill>
                <a:latin typeface="Times New Roman" panose="02020603050405020304" pitchFamily="18" charset="0"/>
              </a:defRPr>
            </a:lvl3pPr>
            <a:lvl4pPr marL="1600200" indent="-228600" defTabSz="954088">
              <a:spcBef>
                <a:spcPct val="30000"/>
              </a:spcBef>
              <a:defRPr kumimoji="1" sz="1200">
                <a:solidFill>
                  <a:schemeClr val="tx1"/>
                </a:solidFill>
                <a:latin typeface="Times New Roman" panose="02020603050405020304" pitchFamily="18" charset="0"/>
              </a:defRPr>
            </a:lvl4pPr>
            <a:lvl5pPr marL="2057400" indent="-228600" defTabSz="954088">
              <a:spcBef>
                <a:spcPct val="30000"/>
              </a:spcBef>
              <a:defRPr kumimoji="1" sz="1200">
                <a:solidFill>
                  <a:schemeClr val="tx1"/>
                </a:solidFill>
                <a:latin typeface="Times New Roman" panose="02020603050405020304" pitchFamily="18" charset="0"/>
              </a:defRPr>
            </a:lvl5pPr>
            <a:lvl6pPr marL="25146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fld id="{349DC76E-48F8-428A-A5AA-5AD61ABCD936}" type="slidenum">
              <a:rPr kumimoji="0" lang="en-US" altLang="en-US"/>
              <a:pPr>
                <a:spcBef>
                  <a:spcPct val="0"/>
                </a:spcBef>
              </a:pPr>
              <a:t>49</a:t>
            </a:fld>
            <a:endParaRPr kumimoji="0" lang="en-US" altLang="en-US"/>
          </a:p>
        </p:txBody>
      </p:sp>
    </p:spTree>
    <p:extLst>
      <p:ext uri="{BB962C8B-B14F-4D97-AF65-F5344CB8AC3E}">
        <p14:creationId xmlns:p14="http://schemas.microsoft.com/office/powerpoint/2010/main" val="213443328"/>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Image Placeholder 1"/>
          <p:cNvSpPr>
            <a:spLocks noGrp="1" noRot="1" noChangeAspect="1" noTextEdit="1"/>
          </p:cNvSpPr>
          <p:nvPr>
            <p:ph type="sldImg"/>
          </p:nvPr>
        </p:nvSpPr>
        <p:spPr>
          <a:ln/>
        </p:spPr>
      </p:sp>
      <p:sp>
        <p:nvSpPr>
          <p:cNvPr id="2253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
        <p:nvSpPr>
          <p:cNvPr id="22532" name="Header Placeholder 3"/>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54088">
              <a:spcBef>
                <a:spcPct val="30000"/>
              </a:spcBef>
              <a:defRPr kumimoji="1" sz="1200">
                <a:solidFill>
                  <a:schemeClr val="tx1"/>
                </a:solidFill>
                <a:latin typeface="Times New Roman" panose="02020603050405020304" pitchFamily="18" charset="0"/>
              </a:defRPr>
            </a:lvl1pPr>
            <a:lvl2pPr marL="742950" indent="-285750" defTabSz="954088">
              <a:spcBef>
                <a:spcPct val="30000"/>
              </a:spcBef>
              <a:defRPr kumimoji="1" sz="1200">
                <a:solidFill>
                  <a:schemeClr val="tx1"/>
                </a:solidFill>
                <a:latin typeface="Times New Roman" panose="02020603050405020304" pitchFamily="18" charset="0"/>
              </a:defRPr>
            </a:lvl2pPr>
            <a:lvl3pPr marL="1143000" indent="-228600" defTabSz="954088">
              <a:spcBef>
                <a:spcPct val="30000"/>
              </a:spcBef>
              <a:defRPr kumimoji="1" sz="1200">
                <a:solidFill>
                  <a:schemeClr val="tx1"/>
                </a:solidFill>
                <a:latin typeface="Times New Roman" panose="02020603050405020304" pitchFamily="18" charset="0"/>
              </a:defRPr>
            </a:lvl3pPr>
            <a:lvl4pPr marL="1600200" indent="-228600" defTabSz="954088">
              <a:spcBef>
                <a:spcPct val="30000"/>
              </a:spcBef>
              <a:defRPr kumimoji="1" sz="1200">
                <a:solidFill>
                  <a:schemeClr val="tx1"/>
                </a:solidFill>
                <a:latin typeface="Times New Roman" panose="02020603050405020304" pitchFamily="18" charset="0"/>
              </a:defRPr>
            </a:lvl4pPr>
            <a:lvl5pPr marL="2057400" indent="-228600" defTabSz="954088">
              <a:spcBef>
                <a:spcPct val="30000"/>
              </a:spcBef>
              <a:defRPr kumimoji="1" sz="1200">
                <a:solidFill>
                  <a:schemeClr val="tx1"/>
                </a:solidFill>
                <a:latin typeface="Times New Roman" panose="02020603050405020304" pitchFamily="18" charset="0"/>
              </a:defRPr>
            </a:lvl5pPr>
            <a:lvl6pPr marL="25146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r>
              <a:rPr kumimoji="0" lang="en-US" altLang="en-US"/>
              <a:t>Nutrition for Personal Trainers: Certificate IV in Fitness</a:t>
            </a:r>
          </a:p>
        </p:txBody>
      </p:sp>
      <p:sp>
        <p:nvSpPr>
          <p:cNvPr id="22533" name="Footer Placeholder 4"/>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54088">
              <a:spcBef>
                <a:spcPct val="30000"/>
              </a:spcBef>
              <a:defRPr kumimoji="1" sz="1200">
                <a:solidFill>
                  <a:schemeClr val="tx1"/>
                </a:solidFill>
                <a:latin typeface="Times New Roman" panose="02020603050405020304" pitchFamily="18" charset="0"/>
              </a:defRPr>
            </a:lvl1pPr>
            <a:lvl2pPr marL="742950" indent="-285750" defTabSz="954088">
              <a:spcBef>
                <a:spcPct val="30000"/>
              </a:spcBef>
              <a:defRPr kumimoji="1" sz="1200">
                <a:solidFill>
                  <a:schemeClr val="tx1"/>
                </a:solidFill>
                <a:latin typeface="Times New Roman" panose="02020603050405020304" pitchFamily="18" charset="0"/>
              </a:defRPr>
            </a:lvl2pPr>
            <a:lvl3pPr marL="1143000" indent="-228600" defTabSz="954088">
              <a:spcBef>
                <a:spcPct val="30000"/>
              </a:spcBef>
              <a:defRPr kumimoji="1" sz="1200">
                <a:solidFill>
                  <a:schemeClr val="tx1"/>
                </a:solidFill>
                <a:latin typeface="Times New Roman" panose="02020603050405020304" pitchFamily="18" charset="0"/>
              </a:defRPr>
            </a:lvl3pPr>
            <a:lvl4pPr marL="1600200" indent="-228600" defTabSz="954088">
              <a:spcBef>
                <a:spcPct val="30000"/>
              </a:spcBef>
              <a:defRPr kumimoji="1" sz="1200">
                <a:solidFill>
                  <a:schemeClr val="tx1"/>
                </a:solidFill>
                <a:latin typeface="Times New Roman" panose="02020603050405020304" pitchFamily="18" charset="0"/>
              </a:defRPr>
            </a:lvl4pPr>
            <a:lvl5pPr marL="2057400" indent="-228600" defTabSz="954088">
              <a:spcBef>
                <a:spcPct val="30000"/>
              </a:spcBef>
              <a:defRPr kumimoji="1" sz="1200">
                <a:solidFill>
                  <a:schemeClr val="tx1"/>
                </a:solidFill>
                <a:latin typeface="Times New Roman" panose="02020603050405020304" pitchFamily="18" charset="0"/>
              </a:defRPr>
            </a:lvl5pPr>
            <a:lvl6pPr marL="25146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r>
              <a:rPr kumimoji="0" lang="en-US" altLang="en-US"/>
              <a:t>(c) The WISE Academy, 2007</a:t>
            </a:r>
          </a:p>
        </p:txBody>
      </p:sp>
      <p:sp>
        <p:nvSpPr>
          <p:cNvPr id="22534" name="Slide Number Placeholder 5"/>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54088">
              <a:spcBef>
                <a:spcPct val="30000"/>
              </a:spcBef>
              <a:defRPr kumimoji="1" sz="1200">
                <a:solidFill>
                  <a:schemeClr val="tx1"/>
                </a:solidFill>
                <a:latin typeface="Times New Roman" panose="02020603050405020304" pitchFamily="18" charset="0"/>
              </a:defRPr>
            </a:lvl1pPr>
            <a:lvl2pPr marL="742950" indent="-285750" defTabSz="954088">
              <a:spcBef>
                <a:spcPct val="30000"/>
              </a:spcBef>
              <a:defRPr kumimoji="1" sz="1200">
                <a:solidFill>
                  <a:schemeClr val="tx1"/>
                </a:solidFill>
                <a:latin typeface="Times New Roman" panose="02020603050405020304" pitchFamily="18" charset="0"/>
              </a:defRPr>
            </a:lvl2pPr>
            <a:lvl3pPr marL="1143000" indent="-228600" defTabSz="954088">
              <a:spcBef>
                <a:spcPct val="30000"/>
              </a:spcBef>
              <a:defRPr kumimoji="1" sz="1200">
                <a:solidFill>
                  <a:schemeClr val="tx1"/>
                </a:solidFill>
                <a:latin typeface="Times New Roman" panose="02020603050405020304" pitchFamily="18" charset="0"/>
              </a:defRPr>
            </a:lvl3pPr>
            <a:lvl4pPr marL="1600200" indent="-228600" defTabSz="954088">
              <a:spcBef>
                <a:spcPct val="30000"/>
              </a:spcBef>
              <a:defRPr kumimoji="1" sz="1200">
                <a:solidFill>
                  <a:schemeClr val="tx1"/>
                </a:solidFill>
                <a:latin typeface="Times New Roman" panose="02020603050405020304" pitchFamily="18" charset="0"/>
              </a:defRPr>
            </a:lvl4pPr>
            <a:lvl5pPr marL="2057400" indent="-228600" defTabSz="954088">
              <a:spcBef>
                <a:spcPct val="30000"/>
              </a:spcBef>
              <a:defRPr kumimoji="1" sz="1200">
                <a:solidFill>
                  <a:schemeClr val="tx1"/>
                </a:solidFill>
                <a:latin typeface="Times New Roman" panose="02020603050405020304" pitchFamily="18" charset="0"/>
              </a:defRPr>
            </a:lvl5pPr>
            <a:lvl6pPr marL="25146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fld id="{D01D9045-ABB8-4A9B-B3EC-DEA86DC3E166}" type="slidenum">
              <a:rPr kumimoji="0" lang="en-US" altLang="en-US"/>
              <a:pPr>
                <a:spcBef>
                  <a:spcPct val="0"/>
                </a:spcBef>
              </a:pPr>
              <a:t>50</a:t>
            </a:fld>
            <a:endParaRPr kumimoji="0" lang="en-US" altLang="en-US"/>
          </a:p>
        </p:txBody>
      </p:sp>
    </p:spTree>
    <p:extLst>
      <p:ext uri="{BB962C8B-B14F-4D97-AF65-F5344CB8AC3E}">
        <p14:creationId xmlns:p14="http://schemas.microsoft.com/office/powerpoint/2010/main" val="467931787"/>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Image Placeholder 1"/>
          <p:cNvSpPr>
            <a:spLocks noGrp="1" noRot="1" noChangeAspect="1" noTextEdit="1"/>
          </p:cNvSpPr>
          <p:nvPr>
            <p:ph type="sldImg"/>
          </p:nvPr>
        </p:nvSpPr>
        <p:spPr>
          <a:ln/>
        </p:spPr>
      </p:sp>
      <p:sp>
        <p:nvSpPr>
          <p:cNvPr id="2457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
        <p:nvSpPr>
          <p:cNvPr id="24580" name="Header Placeholder 3"/>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54088">
              <a:spcBef>
                <a:spcPct val="30000"/>
              </a:spcBef>
              <a:defRPr kumimoji="1" sz="1200">
                <a:solidFill>
                  <a:schemeClr val="tx1"/>
                </a:solidFill>
                <a:latin typeface="Times New Roman" panose="02020603050405020304" pitchFamily="18" charset="0"/>
              </a:defRPr>
            </a:lvl1pPr>
            <a:lvl2pPr marL="742950" indent="-285750" defTabSz="954088">
              <a:spcBef>
                <a:spcPct val="30000"/>
              </a:spcBef>
              <a:defRPr kumimoji="1" sz="1200">
                <a:solidFill>
                  <a:schemeClr val="tx1"/>
                </a:solidFill>
                <a:latin typeface="Times New Roman" panose="02020603050405020304" pitchFamily="18" charset="0"/>
              </a:defRPr>
            </a:lvl2pPr>
            <a:lvl3pPr marL="1143000" indent="-228600" defTabSz="954088">
              <a:spcBef>
                <a:spcPct val="30000"/>
              </a:spcBef>
              <a:defRPr kumimoji="1" sz="1200">
                <a:solidFill>
                  <a:schemeClr val="tx1"/>
                </a:solidFill>
                <a:latin typeface="Times New Roman" panose="02020603050405020304" pitchFamily="18" charset="0"/>
              </a:defRPr>
            </a:lvl3pPr>
            <a:lvl4pPr marL="1600200" indent="-228600" defTabSz="954088">
              <a:spcBef>
                <a:spcPct val="30000"/>
              </a:spcBef>
              <a:defRPr kumimoji="1" sz="1200">
                <a:solidFill>
                  <a:schemeClr val="tx1"/>
                </a:solidFill>
                <a:latin typeface="Times New Roman" panose="02020603050405020304" pitchFamily="18" charset="0"/>
              </a:defRPr>
            </a:lvl4pPr>
            <a:lvl5pPr marL="2057400" indent="-228600" defTabSz="954088">
              <a:spcBef>
                <a:spcPct val="30000"/>
              </a:spcBef>
              <a:defRPr kumimoji="1" sz="1200">
                <a:solidFill>
                  <a:schemeClr val="tx1"/>
                </a:solidFill>
                <a:latin typeface="Times New Roman" panose="02020603050405020304" pitchFamily="18" charset="0"/>
              </a:defRPr>
            </a:lvl5pPr>
            <a:lvl6pPr marL="25146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r>
              <a:rPr kumimoji="0" lang="en-US" altLang="en-US"/>
              <a:t>Nutrition for Personal Trainers: Certificate IV in Fitness</a:t>
            </a:r>
          </a:p>
        </p:txBody>
      </p:sp>
      <p:sp>
        <p:nvSpPr>
          <p:cNvPr id="24581" name="Footer Placeholder 4"/>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54088">
              <a:spcBef>
                <a:spcPct val="30000"/>
              </a:spcBef>
              <a:defRPr kumimoji="1" sz="1200">
                <a:solidFill>
                  <a:schemeClr val="tx1"/>
                </a:solidFill>
                <a:latin typeface="Times New Roman" panose="02020603050405020304" pitchFamily="18" charset="0"/>
              </a:defRPr>
            </a:lvl1pPr>
            <a:lvl2pPr marL="742950" indent="-285750" defTabSz="954088">
              <a:spcBef>
                <a:spcPct val="30000"/>
              </a:spcBef>
              <a:defRPr kumimoji="1" sz="1200">
                <a:solidFill>
                  <a:schemeClr val="tx1"/>
                </a:solidFill>
                <a:latin typeface="Times New Roman" panose="02020603050405020304" pitchFamily="18" charset="0"/>
              </a:defRPr>
            </a:lvl2pPr>
            <a:lvl3pPr marL="1143000" indent="-228600" defTabSz="954088">
              <a:spcBef>
                <a:spcPct val="30000"/>
              </a:spcBef>
              <a:defRPr kumimoji="1" sz="1200">
                <a:solidFill>
                  <a:schemeClr val="tx1"/>
                </a:solidFill>
                <a:latin typeface="Times New Roman" panose="02020603050405020304" pitchFamily="18" charset="0"/>
              </a:defRPr>
            </a:lvl3pPr>
            <a:lvl4pPr marL="1600200" indent="-228600" defTabSz="954088">
              <a:spcBef>
                <a:spcPct val="30000"/>
              </a:spcBef>
              <a:defRPr kumimoji="1" sz="1200">
                <a:solidFill>
                  <a:schemeClr val="tx1"/>
                </a:solidFill>
                <a:latin typeface="Times New Roman" panose="02020603050405020304" pitchFamily="18" charset="0"/>
              </a:defRPr>
            </a:lvl4pPr>
            <a:lvl5pPr marL="2057400" indent="-228600" defTabSz="954088">
              <a:spcBef>
                <a:spcPct val="30000"/>
              </a:spcBef>
              <a:defRPr kumimoji="1" sz="1200">
                <a:solidFill>
                  <a:schemeClr val="tx1"/>
                </a:solidFill>
                <a:latin typeface="Times New Roman" panose="02020603050405020304" pitchFamily="18" charset="0"/>
              </a:defRPr>
            </a:lvl5pPr>
            <a:lvl6pPr marL="25146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r>
              <a:rPr kumimoji="0" lang="en-US" altLang="en-US"/>
              <a:t>(c) The WISE Academy, 2007</a:t>
            </a:r>
          </a:p>
        </p:txBody>
      </p:sp>
      <p:sp>
        <p:nvSpPr>
          <p:cNvPr id="24582" name="Slide Number Placeholder 5"/>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54088">
              <a:spcBef>
                <a:spcPct val="30000"/>
              </a:spcBef>
              <a:defRPr kumimoji="1" sz="1200">
                <a:solidFill>
                  <a:schemeClr val="tx1"/>
                </a:solidFill>
                <a:latin typeface="Times New Roman" panose="02020603050405020304" pitchFamily="18" charset="0"/>
              </a:defRPr>
            </a:lvl1pPr>
            <a:lvl2pPr marL="742950" indent="-285750" defTabSz="954088">
              <a:spcBef>
                <a:spcPct val="30000"/>
              </a:spcBef>
              <a:defRPr kumimoji="1" sz="1200">
                <a:solidFill>
                  <a:schemeClr val="tx1"/>
                </a:solidFill>
                <a:latin typeface="Times New Roman" panose="02020603050405020304" pitchFamily="18" charset="0"/>
              </a:defRPr>
            </a:lvl2pPr>
            <a:lvl3pPr marL="1143000" indent="-228600" defTabSz="954088">
              <a:spcBef>
                <a:spcPct val="30000"/>
              </a:spcBef>
              <a:defRPr kumimoji="1" sz="1200">
                <a:solidFill>
                  <a:schemeClr val="tx1"/>
                </a:solidFill>
                <a:latin typeface="Times New Roman" panose="02020603050405020304" pitchFamily="18" charset="0"/>
              </a:defRPr>
            </a:lvl3pPr>
            <a:lvl4pPr marL="1600200" indent="-228600" defTabSz="954088">
              <a:spcBef>
                <a:spcPct val="30000"/>
              </a:spcBef>
              <a:defRPr kumimoji="1" sz="1200">
                <a:solidFill>
                  <a:schemeClr val="tx1"/>
                </a:solidFill>
                <a:latin typeface="Times New Roman" panose="02020603050405020304" pitchFamily="18" charset="0"/>
              </a:defRPr>
            </a:lvl4pPr>
            <a:lvl5pPr marL="2057400" indent="-228600" defTabSz="954088">
              <a:spcBef>
                <a:spcPct val="30000"/>
              </a:spcBef>
              <a:defRPr kumimoji="1" sz="1200">
                <a:solidFill>
                  <a:schemeClr val="tx1"/>
                </a:solidFill>
                <a:latin typeface="Times New Roman" panose="02020603050405020304" pitchFamily="18" charset="0"/>
              </a:defRPr>
            </a:lvl5pPr>
            <a:lvl6pPr marL="25146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fld id="{B79D6EA5-0641-4B38-BF6A-3426974A67F9}" type="slidenum">
              <a:rPr kumimoji="0" lang="en-US" altLang="en-US"/>
              <a:pPr>
                <a:spcBef>
                  <a:spcPct val="0"/>
                </a:spcBef>
              </a:pPr>
              <a:t>51</a:t>
            </a:fld>
            <a:endParaRPr kumimoji="0" lang="en-US" altLang="en-US"/>
          </a:p>
        </p:txBody>
      </p:sp>
    </p:spTree>
    <p:extLst>
      <p:ext uri="{BB962C8B-B14F-4D97-AF65-F5344CB8AC3E}">
        <p14:creationId xmlns:p14="http://schemas.microsoft.com/office/powerpoint/2010/main" val="2670695445"/>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Image Placeholder 1"/>
          <p:cNvSpPr>
            <a:spLocks noGrp="1" noRot="1" noChangeAspect="1" noTextEdit="1"/>
          </p:cNvSpPr>
          <p:nvPr>
            <p:ph type="sldImg"/>
          </p:nvPr>
        </p:nvSpPr>
        <p:spPr>
          <a:ln/>
        </p:spPr>
      </p:sp>
      <p:sp>
        <p:nvSpPr>
          <p:cNvPr id="2662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
        <p:nvSpPr>
          <p:cNvPr id="26628" name="Header Placeholder 3"/>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54088">
              <a:spcBef>
                <a:spcPct val="30000"/>
              </a:spcBef>
              <a:defRPr kumimoji="1" sz="1200">
                <a:solidFill>
                  <a:schemeClr val="tx1"/>
                </a:solidFill>
                <a:latin typeface="Times New Roman" panose="02020603050405020304" pitchFamily="18" charset="0"/>
              </a:defRPr>
            </a:lvl1pPr>
            <a:lvl2pPr marL="742950" indent="-285750" defTabSz="954088">
              <a:spcBef>
                <a:spcPct val="30000"/>
              </a:spcBef>
              <a:defRPr kumimoji="1" sz="1200">
                <a:solidFill>
                  <a:schemeClr val="tx1"/>
                </a:solidFill>
                <a:latin typeface="Times New Roman" panose="02020603050405020304" pitchFamily="18" charset="0"/>
              </a:defRPr>
            </a:lvl2pPr>
            <a:lvl3pPr marL="1143000" indent="-228600" defTabSz="954088">
              <a:spcBef>
                <a:spcPct val="30000"/>
              </a:spcBef>
              <a:defRPr kumimoji="1" sz="1200">
                <a:solidFill>
                  <a:schemeClr val="tx1"/>
                </a:solidFill>
                <a:latin typeface="Times New Roman" panose="02020603050405020304" pitchFamily="18" charset="0"/>
              </a:defRPr>
            </a:lvl3pPr>
            <a:lvl4pPr marL="1600200" indent="-228600" defTabSz="954088">
              <a:spcBef>
                <a:spcPct val="30000"/>
              </a:spcBef>
              <a:defRPr kumimoji="1" sz="1200">
                <a:solidFill>
                  <a:schemeClr val="tx1"/>
                </a:solidFill>
                <a:latin typeface="Times New Roman" panose="02020603050405020304" pitchFamily="18" charset="0"/>
              </a:defRPr>
            </a:lvl4pPr>
            <a:lvl5pPr marL="2057400" indent="-228600" defTabSz="954088">
              <a:spcBef>
                <a:spcPct val="30000"/>
              </a:spcBef>
              <a:defRPr kumimoji="1" sz="1200">
                <a:solidFill>
                  <a:schemeClr val="tx1"/>
                </a:solidFill>
                <a:latin typeface="Times New Roman" panose="02020603050405020304" pitchFamily="18" charset="0"/>
              </a:defRPr>
            </a:lvl5pPr>
            <a:lvl6pPr marL="25146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r>
              <a:rPr kumimoji="0" lang="en-US" altLang="en-US"/>
              <a:t>Nutrition for Personal Trainers: Certificate IV in Fitness</a:t>
            </a:r>
          </a:p>
        </p:txBody>
      </p:sp>
      <p:sp>
        <p:nvSpPr>
          <p:cNvPr id="26629" name="Footer Placeholder 4"/>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54088">
              <a:spcBef>
                <a:spcPct val="30000"/>
              </a:spcBef>
              <a:defRPr kumimoji="1" sz="1200">
                <a:solidFill>
                  <a:schemeClr val="tx1"/>
                </a:solidFill>
                <a:latin typeface="Times New Roman" panose="02020603050405020304" pitchFamily="18" charset="0"/>
              </a:defRPr>
            </a:lvl1pPr>
            <a:lvl2pPr marL="742950" indent="-285750" defTabSz="954088">
              <a:spcBef>
                <a:spcPct val="30000"/>
              </a:spcBef>
              <a:defRPr kumimoji="1" sz="1200">
                <a:solidFill>
                  <a:schemeClr val="tx1"/>
                </a:solidFill>
                <a:latin typeface="Times New Roman" panose="02020603050405020304" pitchFamily="18" charset="0"/>
              </a:defRPr>
            </a:lvl2pPr>
            <a:lvl3pPr marL="1143000" indent="-228600" defTabSz="954088">
              <a:spcBef>
                <a:spcPct val="30000"/>
              </a:spcBef>
              <a:defRPr kumimoji="1" sz="1200">
                <a:solidFill>
                  <a:schemeClr val="tx1"/>
                </a:solidFill>
                <a:latin typeface="Times New Roman" panose="02020603050405020304" pitchFamily="18" charset="0"/>
              </a:defRPr>
            </a:lvl3pPr>
            <a:lvl4pPr marL="1600200" indent="-228600" defTabSz="954088">
              <a:spcBef>
                <a:spcPct val="30000"/>
              </a:spcBef>
              <a:defRPr kumimoji="1" sz="1200">
                <a:solidFill>
                  <a:schemeClr val="tx1"/>
                </a:solidFill>
                <a:latin typeface="Times New Roman" panose="02020603050405020304" pitchFamily="18" charset="0"/>
              </a:defRPr>
            </a:lvl4pPr>
            <a:lvl5pPr marL="2057400" indent="-228600" defTabSz="954088">
              <a:spcBef>
                <a:spcPct val="30000"/>
              </a:spcBef>
              <a:defRPr kumimoji="1" sz="1200">
                <a:solidFill>
                  <a:schemeClr val="tx1"/>
                </a:solidFill>
                <a:latin typeface="Times New Roman" panose="02020603050405020304" pitchFamily="18" charset="0"/>
              </a:defRPr>
            </a:lvl5pPr>
            <a:lvl6pPr marL="25146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r>
              <a:rPr kumimoji="0" lang="en-US" altLang="en-US"/>
              <a:t>(c) The WISE Academy, 2007</a:t>
            </a:r>
          </a:p>
        </p:txBody>
      </p:sp>
      <p:sp>
        <p:nvSpPr>
          <p:cNvPr id="26630" name="Slide Number Placeholder 5"/>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54088">
              <a:spcBef>
                <a:spcPct val="30000"/>
              </a:spcBef>
              <a:defRPr kumimoji="1" sz="1200">
                <a:solidFill>
                  <a:schemeClr val="tx1"/>
                </a:solidFill>
                <a:latin typeface="Times New Roman" panose="02020603050405020304" pitchFamily="18" charset="0"/>
              </a:defRPr>
            </a:lvl1pPr>
            <a:lvl2pPr marL="742950" indent="-285750" defTabSz="954088">
              <a:spcBef>
                <a:spcPct val="30000"/>
              </a:spcBef>
              <a:defRPr kumimoji="1" sz="1200">
                <a:solidFill>
                  <a:schemeClr val="tx1"/>
                </a:solidFill>
                <a:latin typeface="Times New Roman" panose="02020603050405020304" pitchFamily="18" charset="0"/>
              </a:defRPr>
            </a:lvl2pPr>
            <a:lvl3pPr marL="1143000" indent="-228600" defTabSz="954088">
              <a:spcBef>
                <a:spcPct val="30000"/>
              </a:spcBef>
              <a:defRPr kumimoji="1" sz="1200">
                <a:solidFill>
                  <a:schemeClr val="tx1"/>
                </a:solidFill>
                <a:latin typeface="Times New Roman" panose="02020603050405020304" pitchFamily="18" charset="0"/>
              </a:defRPr>
            </a:lvl3pPr>
            <a:lvl4pPr marL="1600200" indent="-228600" defTabSz="954088">
              <a:spcBef>
                <a:spcPct val="30000"/>
              </a:spcBef>
              <a:defRPr kumimoji="1" sz="1200">
                <a:solidFill>
                  <a:schemeClr val="tx1"/>
                </a:solidFill>
                <a:latin typeface="Times New Roman" panose="02020603050405020304" pitchFamily="18" charset="0"/>
              </a:defRPr>
            </a:lvl4pPr>
            <a:lvl5pPr marL="2057400" indent="-228600" defTabSz="954088">
              <a:spcBef>
                <a:spcPct val="30000"/>
              </a:spcBef>
              <a:defRPr kumimoji="1" sz="1200">
                <a:solidFill>
                  <a:schemeClr val="tx1"/>
                </a:solidFill>
                <a:latin typeface="Times New Roman" panose="02020603050405020304" pitchFamily="18" charset="0"/>
              </a:defRPr>
            </a:lvl5pPr>
            <a:lvl6pPr marL="25146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fld id="{1C07CCA3-C5E5-4D3B-A386-827CDC7BCAA4}" type="slidenum">
              <a:rPr kumimoji="0" lang="en-US" altLang="en-US"/>
              <a:pPr>
                <a:spcBef>
                  <a:spcPct val="0"/>
                </a:spcBef>
              </a:pPr>
              <a:t>52</a:t>
            </a:fld>
            <a:endParaRPr kumimoji="0" lang="en-US" altLang="en-US"/>
          </a:p>
        </p:txBody>
      </p:sp>
    </p:spTree>
    <p:extLst>
      <p:ext uri="{BB962C8B-B14F-4D97-AF65-F5344CB8AC3E}">
        <p14:creationId xmlns:p14="http://schemas.microsoft.com/office/powerpoint/2010/main" val="3536808764"/>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Image Placeholder 1"/>
          <p:cNvSpPr>
            <a:spLocks noGrp="1" noRot="1" noChangeAspect="1" noTextEdit="1"/>
          </p:cNvSpPr>
          <p:nvPr>
            <p:ph type="sldImg"/>
          </p:nvPr>
        </p:nvSpPr>
        <p:spPr>
          <a:ln/>
        </p:spPr>
      </p:sp>
      <p:sp>
        <p:nvSpPr>
          <p:cNvPr id="2867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
        <p:nvSpPr>
          <p:cNvPr id="28676" name="Header Placeholder 3"/>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54088">
              <a:spcBef>
                <a:spcPct val="30000"/>
              </a:spcBef>
              <a:defRPr kumimoji="1" sz="1200">
                <a:solidFill>
                  <a:schemeClr val="tx1"/>
                </a:solidFill>
                <a:latin typeface="Times New Roman" panose="02020603050405020304" pitchFamily="18" charset="0"/>
              </a:defRPr>
            </a:lvl1pPr>
            <a:lvl2pPr marL="742950" indent="-285750" defTabSz="954088">
              <a:spcBef>
                <a:spcPct val="30000"/>
              </a:spcBef>
              <a:defRPr kumimoji="1" sz="1200">
                <a:solidFill>
                  <a:schemeClr val="tx1"/>
                </a:solidFill>
                <a:latin typeface="Times New Roman" panose="02020603050405020304" pitchFamily="18" charset="0"/>
              </a:defRPr>
            </a:lvl2pPr>
            <a:lvl3pPr marL="1143000" indent="-228600" defTabSz="954088">
              <a:spcBef>
                <a:spcPct val="30000"/>
              </a:spcBef>
              <a:defRPr kumimoji="1" sz="1200">
                <a:solidFill>
                  <a:schemeClr val="tx1"/>
                </a:solidFill>
                <a:latin typeface="Times New Roman" panose="02020603050405020304" pitchFamily="18" charset="0"/>
              </a:defRPr>
            </a:lvl3pPr>
            <a:lvl4pPr marL="1600200" indent="-228600" defTabSz="954088">
              <a:spcBef>
                <a:spcPct val="30000"/>
              </a:spcBef>
              <a:defRPr kumimoji="1" sz="1200">
                <a:solidFill>
                  <a:schemeClr val="tx1"/>
                </a:solidFill>
                <a:latin typeface="Times New Roman" panose="02020603050405020304" pitchFamily="18" charset="0"/>
              </a:defRPr>
            </a:lvl4pPr>
            <a:lvl5pPr marL="2057400" indent="-228600" defTabSz="954088">
              <a:spcBef>
                <a:spcPct val="30000"/>
              </a:spcBef>
              <a:defRPr kumimoji="1" sz="1200">
                <a:solidFill>
                  <a:schemeClr val="tx1"/>
                </a:solidFill>
                <a:latin typeface="Times New Roman" panose="02020603050405020304" pitchFamily="18" charset="0"/>
              </a:defRPr>
            </a:lvl5pPr>
            <a:lvl6pPr marL="25146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r>
              <a:rPr kumimoji="0" lang="en-US" altLang="en-US"/>
              <a:t>Nutrition for Personal Trainers: Certificate IV in Fitness</a:t>
            </a:r>
          </a:p>
        </p:txBody>
      </p:sp>
      <p:sp>
        <p:nvSpPr>
          <p:cNvPr id="28677" name="Footer Placeholder 4"/>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54088">
              <a:spcBef>
                <a:spcPct val="30000"/>
              </a:spcBef>
              <a:defRPr kumimoji="1" sz="1200">
                <a:solidFill>
                  <a:schemeClr val="tx1"/>
                </a:solidFill>
                <a:latin typeface="Times New Roman" panose="02020603050405020304" pitchFamily="18" charset="0"/>
              </a:defRPr>
            </a:lvl1pPr>
            <a:lvl2pPr marL="742950" indent="-285750" defTabSz="954088">
              <a:spcBef>
                <a:spcPct val="30000"/>
              </a:spcBef>
              <a:defRPr kumimoji="1" sz="1200">
                <a:solidFill>
                  <a:schemeClr val="tx1"/>
                </a:solidFill>
                <a:latin typeface="Times New Roman" panose="02020603050405020304" pitchFamily="18" charset="0"/>
              </a:defRPr>
            </a:lvl2pPr>
            <a:lvl3pPr marL="1143000" indent="-228600" defTabSz="954088">
              <a:spcBef>
                <a:spcPct val="30000"/>
              </a:spcBef>
              <a:defRPr kumimoji="1" sz="1200">
                <a:solidFill>
                  <a:schemeClr val="tx1"/>
                </a:solidFill>
                <a:latin typeface="Times New Roman" panose="02020603050405020304" pitchFamily="18" charset="0"/>
              </a:defRPr>
            </a:lvl3pPr>
            <a:lvl4pPr marL="1600200" indent="-228600" defTabSz="954088">
              <a:spcBef>
                <a:spcPct val="30000"/>
              </a:spcBef>
              <a:defRPr kumimoji="1" sz="1200">
                <a:solidFill>
                  <a:schemeClr val="tx1"/>
                </a:solidFill>
                <a:latin typeface="Times New Roman" panose="02020603050405020304" pitchFamily="18" charset="0"/>
              </a:defRPr>
            </a:lvl4pPr>
            <a:lvl5pPr marL="2057400" indent="-228600" defTabSz="954088">
              <a:spcBef>
                <a:spcPct val="30000"/>
              </a:spcBef>
              <a:defRPr kumimoji="1" sz="1200">
                <a:solidFill>
                  <a:schemeClr val="tx1"/>
                </a:solidFill>
                <a:latin typeface="Times New Roman" panose="02020603050405020304" pitchFamily="18" charset="0"/>
              </a:defRPr>
            </a:lvl5pPr>
            <a:lvl6pPr marL="25146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r>
              <a:rPr kumimoji="0" lang="en-US" altLang="en-US"/>
              <a:t>(c) The WISE Academy, 2007</a:t>
            </a:r>
          </a:p>
        </p:txBody>
      </p:sp>
      <p:sp>
        <p:nvSpPr>
          <p:cNvPr id="28678" name="Slide Number Placeholder 5"/>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54088">
              <a:spcBef>
                <a:spcPct val="30000"/>
              </a:spcBef>
              <a:defRPr kumimoji="1" sz="1200">
                <a:solidFill>
                  <a:schemeClr val="tx1"/>
                </a:solidFill>
                <a:latin typeface="Times New Roman" panose="02020603050405020304" pitchFamily="18" charset="0"/>
              </a:defRPr>
            </a:lvl1pPr>
            <a:lvl2pPr marL="742950" indent="-285750" defTabSz="954088">
              <a:spcBef>
                <a:spcPct val="30000"/>
              </a:spcBef>
              <a:defRPr kumimoji="1" sz="1200">
                <a:solidFill>
                  <a:schemeClr val="tx1"/>
                </a:solidFill>
                <a:latin typeface="Times New Roman" panose="02020603050405020304" pitchFamily="18" charset="0"/>
              </a:defRPr>
            </a:lvl2pPr>
            <a:lvl3pPr marL="1143000" indent="-228600" defTabSz="954088">
              <a:spcBef>
                <a:spcPct val="30000"/>
              </a:spcBef>
              <a:defRPr kumimoji="1" sz="1200">
                <a:solidFill>
                  <a:schemeClr val="tx1"/>
                </a:solidFill>
                <a:latin typeface="Times New Roman" panose="02020603050405020304" pitchFamily="18" charset="0"/>
              </a:defRPr>
            </a:lvl3pPr>
            <a:lvl4pPr marL="1600200" indent="-228600" defTabSz="954088">
              <a:spcBef>
                <a:spcPct val="30000"/>
              </a:spcBef>
              <a:defRPr kumimoji="1" sz="1200">
                <a:solidFill>
                  <a:schemeClr val="tx1"/>
                </a:solidFill>
                <a:latin typeface="Times New Roman" panose="02020603050405020304" pitchFamily="18" charset="0"/>
              </a:defRPr>
            </a:lvl4pPr>
            <a:lvl5pPr marL="2057400" indent="-228600" defTabSz="954088">
              <a:spcBef>
                <a:spcPct val="30000"/>
              </a:spcBef>
              <a:defRPr kumimoji="1" sz="1200">
                <a:solidFill>
                  <a:schemeClr val="tx1"/>
                </a:solidFill>
                <a:latin typeface="Times New Roman" panose="02020603050405020304" pitchFamily="18" charset="0"/>
              </a:defRPr>
            </a:lvl5pPr>
            <a:lvl6pPr marL="25146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fld id="{44B6C2EC-5775-42B0-8DB6-FD9E94C8FA4E}" type="slidenum">
              <a:rPr kumimoji="0" lang="en-US" altLang="en-US"/>
              <a:pPr>
                <a:spcBef>
                  <a:spcPct val="0"/>
                </a:spcBef>
              </a:pPr>
              <a:t>53</a:t>
            </a:fld>
            <a:endParaRPr kumimoji="0" lang="en-US" altLang="en-US"/>
          </a:p>
        </p:txBody>
      </p:sp>
    </p:spTree>
    <p:extLst>
      <p:ext uri="{BB962C8B-B14F-4D97-AF65-F5344CB8AC3E}">
        <p14:creationId xmlns:p14="http://schemas.microsoft.com/office/powerpoint/2010/main" val="936777195"/>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p:cNvSpPr>
            <a:spLocks noGrp="1" noRot="1" noChangeAspect="1" noTextEdit="1"/>
          </p:cNvSpPr>
          <p:nvPr>
            <p:ph type="sldImg"/>
          </p:nvPr>
        </p:nvSpPr>
        <p:spPr>
          <a:ln/>
        </p:spPr>
      </p:sp>
      <p:sp>
        <p:nvSpPr>
          <p:cNvPr id="3072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
        <p:nvSpPr>
          <p:cNvPr id="30724" name="Header Placeholder 3"/>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54088">
              <a:spcBef>
                <a:spcPct val="30000"/>
              </a:spcBef>
              <a:defRPr kumimoji="1" sz="1200">
                <a:solidFill>
                  <a:schemeClr val="tx1"/>
                </a:solidFill>
                <a:latin typeface="Times New Roman" panose="02020603050405020304" pitchFamily="18" charset="0"/>
              </a:defRPr>
            </a:lvl1pPr>
            <a:lvl2pPr marL="742950" indent="-285750" defTabSz="954088">
              <a:spcBef>
                <a:spcPct val="30000"/>
              </a:spcBef>
              <a:defRPr kumimoji="1" sz="1200">
                <a:solidFill>
                  <a:schemeClr val="tx1"/>
                </a:solidFill>
                <a:latin typeface="Times New Roman" panose="02020603050405020304" pitchFamily="18" charset="0"/>
              </a:defRPr>
            </a:lvl2pPr>
            <a:lvl3pPr marL="1143000" indent="-228600" defTabSz="954088">
              <a:spcBef>
                <a:spcPct val="30000"/>
              </a:spcBef>
              <a:defRPr kumimoji="1" sz="1200">
                <a:solidFill>
                  <a:schemeClr val="tx1"/>
                </a:solidFill>
                <a:latin typeface="Times New Roman" panose="02020603050405020304" pitchFamily="18" charset="0"/>
              </a:defRPr>
            </a:lvl3pPr>
            <a:lvl4pPr marL="1600200" indent="-228600" defTabSz="954088">
              <a:spcBef>
                <a:spcPct val="30000"/>
              </a:spcBef>
              <a:defRPr kumimoji="1" sz="1200">
                <a:solidFill>
                  <a:schemeClr val="tx1"/>
                </a:solidFill>
                <a:latin typeface="Times New Roman" panose="02020603050405020304" pitchFamily="18" charset="0"/>
              </a:defRPr>
            </a:lvl4pPr>
            <a:lvl5pPr marL="2057400" indent="-228600" defTabSz="954088">
              <a:spcBef>
                <a:spcPct val="30000"/>
              </a:spcBef>
              <a:defRPr kumimoji="1" sz="1200">
                <a:solidFill>
                  <a:schemeClr val="tx1"/>
                </a:solidFill>
                <a:latin typeface="Times New Roman" panose="02020603050405020304" pitchFamily="18" charset="0"/>
              </a:defRPr>
            </a:lvl5pPr>
            <a:lvl6pPr marL="25146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r>
              <a:rPr kumimoji="0" lang="en-US" altLang="en-US"/>
              <a:t>Nutrition for Personal Trainers: Certificate IV in Fitness</a:t>
            </a:r>
          </a:p>
        </p:txBody>
      </p:sp>
      <p:sp>
        <p:nvSpPr>
          <p:cNvPr id="30725" name="Footer Placeholder 4"/>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54088">
              <a:spcBef>
                <a:spcPct val="30000"/>
              </a:spcBef>
              <a:defRPr kumimoji="1" sz="1200">
                <a:solidFill>
                  <a:schemeClr val="tx1"/>
                </a:solidFill>
                <a:latin typeface="Times New Roman" panose="02020603050405020304" pitchFamily="18" charset="0"/>
              </a:defRPr>
            </a:lvl1pPr>
            <a:lvl2pPr marL="742950" indent="-285750" defTabSz="954088">
              <a:spcBef>
                <a:spcPct val="30000"/>
              </a:spcBef>
              <a:defRPr kumimoji="1" sz="1200">
                <a:solidFill>
                  <a:schemeClr val="tx1"/>
                </a:solidFill>
                <a:latin typeface="Times New Roman" panose="02020603050405020304" pitchFamily="18" charset="0"/>
              </a:defRPr>
            </a:lvl2pPr>
            <a:lvl3pPr marL="1143000" indent="-228600" defTabSz="954088">
              <a:spcBef>
                <a:spcPct val="30000"/>
              </a:spcBef>
              <a:defRPr kumimoji="1" sz="1200">
                <a:solidFill>
                  <a:schemeClr val="tx1"/>
                </a:solidFill>
                <a:latin typeface="Times New Roman" panose="02020603050405020304" pitchFamily="18" charset="0"/>
              </a:defRPr>
            </a:lvl3pPr>
            <a:lvl4pPr marL="1600200" indent="-228600" defTabSz="954088">
              <a:spcBef>
                <a:spcPct val="30000"/>
              </a:spcBef>
              <a:defRPr kumimoji="1" sz="1200">
                <a:solidFill>
                  <a:schemeClr val="tx1"/>
                </a:solidFill>
                <a:latin typeface="Times New Roman" panose="02020603050405020304" pitchFamily="18" charset="0"/>
              </a:defRPr>
            </a:lvl4pPr>
            <a:lvl5pPr marL="2057400" indent="-228600" defTabSz="954088">
              <a:spcBef>
                <a:spcPct val="30000"/>
              </a:spcBef>
              <a:defRPr kumimoji="1" sz="1200">
                <a:solidFill>
                  <a:schemeClr val="tx1"/>
                </a:solidFill>
                <a:latin typeface="Times New Roman" panose="02020603050405020304" pitchFamily="18" charset="0"/>
              </a:defRPr>
            </a:lvl5pPr>
            <a:lvl6pPr marL="25146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r>
              <a:rPr kumimoji="0" lang="en-US" altLang="en-US"/>
              <a:t>(c) The WISE Academy, 2007</a:t>
            </a:r>
          </a:p>
        </p:txBody>
      </p:sp>
      <p:sp>
        <p:nvSpPr>
          <p:cNvPr id="30726" name="Slide Number Placeholder 5"/>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54088">
              <a:spcBef>
                <a:spcPct val="30000"/>
              </a:spcBef>
              <a:defRPr kumimoji="1" sz="1200">
                <a:solidFill>
                  <a:schemeClr val="tx1"/>
                </a:solidFill>
                <a:latin typeface="Times New Roman" panose="02020603050405020304" pitchFamily="18" charset="0"/>
              </a:defRPr>
            </a:lvl1pPr>
            <a:lvl2pPr marL="742950" indent="-285750" defTabSz="954088">
              <a:spcBef>
                <a:spcPct val="30000"/>
              </a:spcBef>
              <a:defRPr kumimoji="1" sz="1200">
                <a:solidFill>
                  <a:schemeClr val="tx1"/>
                </a:solidFill>
                <a:latin typeface="Times New Roman" panose="02020603050405020304" pitchFamily="18" charset="0"/>
              </a:defRPr>
            </a:lvl2pPr>
            <a:lvl3pPr marL="1143000" indent="-228600" defTabSz="954088">
              <a:spcBef>
                <a:spcPct val="30000"/>
              </a:spcBef>
              <a:defRPr kumimoji="1" sz="1200">
                <a:solidFill>
                  <a:schemeClr val="tx1"/>
                </a:solidFill>
                <a:latin typeface="Times New Roman" panose="02020603050405020304" pitchFamily="18" charset="0"/>
              </a:defRPr>
            </a:lvl3pPr>
            <a:lvl4pPr marL="1600200" indent="-228600" defTabSz="954088">
              <a:spcBef>
                <a:spcPct val="30000"/>
              </a:spcBef>
              <a:defRPr kumimoji="1" sz="1200">
                <a:solidFill>
                  <a:schemeClr val="tx1"/>
                </a:solidFill>
                <a:latin typeface="Times New Roman" panose="02020603050405020304" pitchFamily="18" charset="0"/>
              </a:defRPr>
            </a:lvl4pPr>
            <a:lvl5pPr marL="2057400" indent="-228600" defTabSz="954088">
              <a:spcBef>
                <a:spcPct val="30000"/>
              </a:spcBef>
              <a:defRPr kumimoji="1" sz="1200">
                <a:solidFill>
                  <a:schemeClr val="tx1"/>
                </a:solidFill>
                <a:latin typeface="Times New Roman" panose="02020603050405020304" pitchFamily="18" charset="0"/>
              </a:defRPr>
            </a:lvl5pPr>
            <a:lvl6pPr marL="25146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fld id="{BB2D9D2C-A0BA-4E19-9B7B-5D60234E9999}" type="slidenum">
              <a:rPr kumimoji="0" lang="en-US" altLang="en-US"/>
              <a:pPr>
                <a:spcBef>
                  <a:spcPct val="0"/>
                </a:spcBef>
              </a:pPr>
              <a:t>54</a:t>
            </a:fld>
            <a:endParaRPr kumimoji="0" lang="en-US" altLang="en-US"/>
          </a:p>
        </p:txBody>
      </p:sp>
    </p:spTree>
    <p:extLst>
      <p:ext uri="{BB962C8B-B14F-4D97-AF65-F5344CB8AC3E}">
        <p14:creationId xmlns:p14="http://schemas.microsoft.com/office/powerpoint/2010/main" val="861881474"/>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Slide Image Placeholder 1"/>
          <p:cNvSpPr>
            <a:spLocks noGrp="1" noRot="1" noChangeAspect="1" noTextEdit="1"/>
          </p:cNvSpPr>
          <p:nvPr>
            <p:ph type="sldImg"/>
          </p:nvPr>
        </p:nvSpPr>
        <p:spPr>
          <a:ln/>
        </p:spPr>
      </p:sp>
      <p:sp>
        <p:nvSpPr>
          <p:cNvPr id="1024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AU" altLang="en-US"/>
              <a:t>Performance Criteria 3.2, 3.3</a:t>
            </a:r>
          </a:p>
        </p:txBody>
      </p:sp>
      <p:sp>
        <p:nvSpPr>
          <p:cNvPr id="10244" name="Header Placeholder 3"/>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54088">
              <a:spcBef>
                <a:spcPct val="30000"/>
              </a:spcBef>
              <a:defRPr kumimoji="1" sz="1200">
                <a:solidFill>
                  <a:schemeClr val="tx1"/>
                </a:solidFill>
                <a:latin typeface="Times New Roman" panose="02020603050405020304" pitchFamily="18" charset="0"/>
              </a:defRPr>
            </a:lvl1pPr>
            <a:lvl2pPr marL="742950" indent="-285750" defTabSz="954088">
              <a:spcBef>
                <a:spcPct val="30000"/>
              </a:spcBef>
              <a:defRPr kumimoji="1" sz="1200">
                <a:solidFill>
                  <a:schemeClr val="tx1"/>
                </a:solidFill>
                <a:latin typeface="Times New Roman" panose="02020603050405020304" pitchFamily="18" charset="0"/>
              </a:defRPr>
            </a:lvl2pPr>
            <a:lvl3pPr marL="1143000" indent="-228600" defTabSz="954088">
              <a:spcBef>
                <a:spcPct val="30000"/>
              </a:spcBef>
              <a:defRPr kumimoji="1" sz="1200">
                <a:solidFill>
                  <a:schemeClr val="tx1"/>
                </a:solidFill>
                <a:latin typeface="Times New Roman" panose="02020603050405020304" pitchFamily="18" charset="0"/>
              </a:defRPr>
            </a:lvl3pPr>
            <a:lvl4pPr marL="1600200" indent="-228600" defTabSz="954088">
              <a:spcBef>
                <a:spcPct val="30000"/>
              </a:spcBef>
              <a:defRPr kumimoji="1" sz="1200">
                <a:solidFill>
                  <a:schemeClr val="tx1"/>
                </a:solidFill>
                <a:latin typeface="Times New Roman" panose="02020603050405020304" pitchFamily="18" charset="0"/>
              </a:defRPr>
            </a:lvl4pPr>
            <a:lvl5pPr marL="2057400" indent="-228600" defTabSz="954088">
              <a:spcBef>
                <a:spcPct val="30000"/>
              </a:spcBef>
              <a:defRPr kumimoji="1" sz="1200">
                <a:solidFill>
                  <a:schemeClr val="tx1"/>
                </a:solidFill>
                <a:latin typeface="Times New Roman" panose="02020603050405020304" pitchFamily="18" charset="0"/>
              </a:defRPr>
            </a:lvl5pPr>
            <a:lvl6pPr marL="25146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r>
              <a:rPr kumimoji="0" lang="en-US" altLang="en-US"/>
              <a:t>Nutrition for Personal Trainers: Certificate IV in Fitness</a:t>
            </a:r>
          </a:p>
        </p:txBody>
      </p:sp>
      <p:sp>
        <p:nvSpPr>
          <p:cNvPr id="10245" name="Footer Placeholder 4"/>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54088">
              <a:spcBef>
                <a:spcPct val="30000"/>
              </a:spcBef>
              <a:defRPr kumimoji="1" sz="1200">
                <a:solidFill>
                  <a:schemeClr val="tx1"/>
                </a:solidFill>
                <a:latin typeface="Times New Roman" panose="02020603050405020304" pitchFamily="18" charset="0"/>
              </a:defRPr>
            </a:lvl1pPr>
            <a:lvl2pPr marL="742950" indent="-285750" defTabSz="954088">
              <a:spcBef>
                <a:spcPct val="30000"/>
              </a:spcBef>
              <a:defRPr kumimoji="1" sz="1200">
                <a:solidFill>
                  <a:schemeClr val="tx1"/>
                </a:solidFill>
                <a:latin typeface="Times New Roman" panose="02020603050405020304" pitchFamily="18" charset="0"/>
              </a:defRPr>
            </a:lvl2pPr>
            <a:lvl3pPr marL="1143000" indent="-228600" defTabSz="954088">
              <a:spcBef>
                <a:spcPct val="30000"/>
              </a:spcBef>
              <a:defRPr kumimoji="1" sz="1200">
                <a:solidFill>
                  <a:schemeClr val="tx1"/>
                </a:solidFill>
                <a:latin typeface="Times New Roman" panose="02020603050405020304" pitchFamily="18" charset="0"/>
              </a:defRPr>
            </a:lvl3pPr>
            <a:lvl4pPr marL="1600200" indent="-228600" defTabSz="954088">
              <a:spcBef>
                <a:spcPct val="30000"/>
              </a:spcBef>
              <a:defRPr kumimoji="1" sz="1200">
                <a:solidFill>
                  <a:schemeClr val="tx1"/>
                </a:solidFill>
                <a:latin typeface="Times New Roman" panose="02020603050405020304" pitchFamily="18" charset="0"/>
              </a:defRPr>
            </a:lvl4pPr>
            <a:lvl5pPr marL="2057400" indent="-228600" defTabSz="954088">
              <a:spcBef>
                <a:spcPct val="30000"/>
              </a:spcBef>
              <a:defRPr kumimoji="1" sz="1200">
                <a:solidFill>
                  <a:schemeClr val="tx1"/>
                </a:solidFill>
                <a:latin typeface="Times New Roman" panose="02020603050405020304" pitchFamily="18" charset="0"/>
              </a:defRPr>
            </a:lvl5pPr>
            <a:lvl6pPr marL="25146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r>
              <a:rPr kumimoji="0" lang="en-US" altLang="en-US"/>
              <a:t>(c) The WISE Academy, 2007</a:t>
            </a:r>
          </a:p>
        </p:txBody>
      </p:sp>
      <p:sp>
        <p:nvSpPr>
          <p:cNvPr id="10246" name="Slide Number Placeholder 5"/>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54088">
              <a:spcBef>
                <a:spcPct val="30000"/>
              </a:spcBef>
              <a:defRPr kumimoji="1" sz="1200">
                <a:solidFill>
                  <a:schemeClr val="tx1"/>
                </a:solidFill>
                <a:latin typeface="Times New Roman" panose="02020603050405020304" pitchFamily="18" charset="0"/>
              </a:defRPr>
            </a:lvl1pPr>
            <a:lvl2pPr marL="742950" indent="-285750" defTabSz="954088">
              <a:spcBef>
                <a:spcPct val="30000"/>
              </a:spcBef>
              <a:defRPr kumimoji="1" sz="1200">
                <a:solidFill>
                  <a:schemeClr val="tx1"/>
                </a:solidFill>
                <a:latin typeface="Times New Roman" panose="02020603050405020304" pitchFamily="18" charset="0"/>
              </a:defRPr>
            </a:lvl2pPr>
            <a:lvl3pPr marL="1143000" indent="-228600" defTabSz="954088">
              <a:spcBef>
                <a:spcPct val="30000"/>
              </a:spcBef>
              <a:defRPr kumimoji="1" sz="1200">
                <a:solidFill>
                  <a:schemeClr val="tx1"/>
                </a:solidFill>
                <a:latin typeface="Times New Roman" panose="02020603050405020304" pitchFamily="18" charset="0"/>
              </a:defRPr>
            </a:lvl3pPr>
            <a:lvl4pPr marL="1600200" indent="-228600" defTabSz="954088">
              <a:spcBef>
                <a:spcPct val="30000"/>
              </a:spcBef>
              <a:defRPr kumimoji="1" sz="1200">
                <a:solidFill>
                  <a:schemeClr val="tx1"/>
                </a:solidFill>
                <a:latin typeface="Times New Roman" panose="02020603050405020304" pitchFamily="18" charset="0"/>
              </a:defRPr>
            </a:lvl4pPr>
            <a:lvl5pPr marL="2057400" indent="-228600" defTabSz="954088">
              <a:spcBef>
                <a:spcPct val="30000"/>
              </a:spcBef>
              <a:defRPr kumimoji="1" sz="1200">
                <a:solidFill>
                  <a:schemeClr val="tx1"/>
                </a:solidFill>
                <a:latin typeface="Times New Roman" panose="02020603050405020304" pitchFamily="18" charset="0"/>
              </a:defRPr>
            </a:lvl5pPr>
            <a:lvl6pPr marL="25146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fld id="{0231A4CF-016F-428E-AE83-39389AB421A0}" type="slidenum">
              <a:rPr kumimoji="0" lang="en-US" altLang="en-US"/>
              <a:pPr>
                <a:spcBef>
                  <a:spcPct val="0"/>
                </a:spcBef>
              </a:pPr>
              <a:t>55</a:t>
            </a:fld>
            <a:endParaRPr kumimoji="0" lang="en-US" altLang="en-US"/>
          </a:p>
        </p:txBody>
      </p:sp>
    </p:spTree>
    <p:extLst>
      <p:ext uri="{BB962C8B-B14F-4D97-AF65-F5344CB8AC3E}">
        <p14:creationId xmlns:p14="http://schemas.microsoft.com/office/powerpoint/2010/main" val="2764154961"/>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p:cNvSpPr>
            <a:spLocks noGrp="1" noRot="1" noChangeAspect="1" noTextEdit="1"/>
          </p:cNvSpPr>
          <p:nvPr>
            <p:ph type="sldImg"/>
          </p:nvPr>
        </p:nvSpPr>
        <p:spPr>
          <a:ln/>
        </p:spPr>
      </p:sp>
      <p:sp>
        <p:nvSpPr>
          <p:cNvPr id="3277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
        <p:nvSpPr>
          <p:cNvPr id="32772" name="Header Placeholder 3"/>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54088">
              <a:spcBef>
                <a:spcPct val="30000"/>
              </a:spcBef>
              <a:defRPr kumimoji="1" sz="1200">
                <a:solidFill>
                  <a:schemeClr val="tx1"/>
                </a:solidFill>
                <a:latin typeface="Times New Roman" panose="02020603050405020304" pitchFamily="18" charset="0"/>
              </a:defRPr>
            </a:lvl1pPr>
            <a:lvl2pPr marL="742950" indent="-285750" defTabSz="954088">
              <a:spcBef>
                <a:spcPct val="30000"/>
              </a:spcBef>
              <a:defRPr kumimoji="1" sz="1200">
                <a:solidFill>
                  <a:schemeClr val="tx1"/>
                </a:solidFill>
                <a:latin typeface="Times New Roman" panose="02020603050405020304" pitchFamily="18" charset="0"/>
              </a:defRPr>
            </a:lvl2pPr>
            <a:lvl3pPr marL="1143000" indent="-228600" defTabSz="954088">
              <a:spcBef>
                <a:spcPct val="30000"/>
              </a:spcBef>
              <a:defRPr kumimoji="1" sz="1200">
                <a:solidFill>
                  <a:schemeClr val="tx1"/>
                </a:solidFill>
                <a:latin typeface="Times New Roman" panose="02020603050405020304" pitchFamily="18" charset="0"/>
              </a:defRPr>
            </a:lvl3pPr>
            <a:lvl4pPr marL="1600200" indent="-228600" defTabSz="954088">
              <a:spcBef>
                <a:spcPct val="30000"/>
              </a:spcBef>
              <a:defRPr kumimoji="1" sz="1200">
                <a:solidFill>
                  <a:schemeClr val="tx1"/>
                </a:solidFill>
                <a:latin typeface="Times New Roman" panose="02020603050405020304" pitchFamily="18" charset="0"/>
              </a:defRPr>
            </a:lvl4pPr>
            <a:lvl5pPr marL="2057400" indent="-228600" defTabSz="954088">
              <a:spcBef>
                <a:spcPct val="30000"/>
              </a:spcBef>
              <a:defRPr kumimoji="1" sz="1200">
                <a:solidFill>
                  <a:schemeClr val="tx1"/>
                </a:solidFill>
                <a:latin typeface="Times New Roman" panose="02020603050405020304" pitchFamily="18" charset="0"/>
              </a:defRPr>
            </a:lvl5pPr>
            <a:lvl6pPr marL="25146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r>
              <a:rPr kumimoji="0" lang="en-US" altLang="en-US"/>
              <a:t>Nutrition for Personal Trainers: Certificate IV in Fitness</a:t>
            </a:r>
          </a:p>
        </p:txBody>
      </p:sp>
      <p:sp>
        <p:nvSpPr>
          <p:cNvPr id="32773" name="Footer Placeholder 4"/>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54088">
              <a:spcBef>
                <a:spcPct val="30000"/>
              </a:spcBef>
              <a:defRPr kumimoji="1" sz="1200">
                <a:solidFill>
                  <a:schemeClr val="tx1"/>
                </a:solidFill>
                <a:latin typeface="Times New Roman" panose="02020603050405020304" pitchFamily="18" charset="0"/>
              </a:defRPr>
            </a:lvl1pPr>
            <a:lvl2pPr marL="742950" indent="-285750" defTabSz="954088">
              <a:spcBef>
                <a:spcPct val="30000"/>
              </a:spcBef>
              <a:defRPr kumimoji="1" sz="1200">
                <a:solidFill>
                  <a:schemeClr val="tx1"/>
                </a:solidFill>
                <a:latin typeface="Times New Roman" panose="02020603050405020304" pitchFamily="18" charset="0"/>
              </a:defRPr>
            </a:lvl2pPr>
            <a:lvl3pPr marL="1143000" indent="-228600" defTabSz="954088">
              <a:spcBef>
                <a:spcPct val="30000"/>
              </a:spcBef>
              <a:defRPr kumimoji="1" sz="1200">
                <a:solidFill>
                  <a:schemeClr val="tx1"/>
                </a:solidFill>
                <a:latin typeface="Times New Roman" panose="02020603050405020304" pitchFamily="18" charset="0"/>
              </a:defRPr>
            </a:lvl3pPr>
            <a:lvl4pPr marL="1600200" indent="-228600" defTabSz="954088">
              <a:spcBef>
                <a:spcPct val="30000"/>
              </a:spcBef>
              <a:defRPr kumimoji="1" sz="1200">
                <a:solidFill>
                  <a:schemeClr val="tx1"/>
                </a:solidFill>
                <a:latin typeface="Times New Roman" panose="02020603050405020304" pitchFamily="18" charset="0"/>
              </a:defRPr>
            </a:lvl4pPr>
            <a:lvl5pPr marL="2057400" indent="-228600" defTabSz="954088">
              <a:spcBef>
                <a:spcPct val="30000"/>
              </a:spcBef>
              <a:defRPr kumimoji="1" sz="1200">
                <a:solidFill>
                  <a:schemeClr val="tx1"/>
                </a:solidFill>
                <a:latin typeface="Times New Roman" panose="02020603050405020304" pitchFamily="18" charset="0"/>
              </a:defRPr>
            </a:lvl5pPr>
            <a:lvl6pPr marL="25146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r>
              <a:rPr kumimoji="0" lang="en-US" altLang="en-US"/>
              <a:t>(c) The WISE Academy, 2007</a:t>
            </a:r>
          </a:p>
        </p:txBody>
      </p:sp>
      <p:sp>
        <p:nvSpPr>
          <p:cNvPr id="32774" name="Slide Number Placeholder 5"/>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54088">
              <a:spcBef>
                <a:spcPct val="30000"/>
              </a:spcBef>
              <a:defRPr kumimoji="1" sz="1200">
                <a:solidFill>
                  <a:schemeClr val="tx1"/>
                </a:solidFill>
                <a:latin typeface="Times New Roman" panose="02020603050405020304" pitchFamily="18" charset="0"/>
              </a:defRPr>
            </a:lvl1pPr>
            <a:lvl2pPr marL="742950" indent="-285750" defTabSz="954088">
              <a:spcBef>
                <a:spcPct val="30000"/>
              </a:spcBef>
              <a:defRPr kumimoji="1" sz="1200">
                <a:solidFill>
                  <a:schemeClr val="tx1"/>
                </a:solidFill>
                <a:latin typeface="Times New Roman" panose="02020603050405020304" pitchFamily="18" charset="0"/>
              </a:defRPr>
            </a:lvl2pPr>
            <a:lvl3pPr marL="1143000" indent="-228600" defTabSz="954088">
              <a:spcBef>
                <a:spcPct val="30000"/>
              </a:spcBef>
              <a:defRPr kumimoji="1" sz="1200">
                <a:solidFill>
                  <a:schemeClr val="tx1"/>
                </a:solidFill>
                <a:latin typeface="Times New Roman" panose="02020603050405020304" pitchFamily="18" charset="0"/>
              </a:defRPr>
            </a:lvl3pPr>
            <a:lvl4pPr marL="1600200" indent="-228600" defTabSz="954088">
              <a:spcBef>
                <a:spcPct val="30000"/>
              </a:spcBef>
              <a:defRPr kumimoji="1" sz="1200">
                <a:solidFill>
                  <a:schemeClr val="tx1"/>
                </a:solidFill>
                <a:latin typeface="Times New Roman" panose="02020603050405020304" pitchFamily="18" charset="0"/>
              </a:defRPr>
            </a:lvl4pPr>
            <a:lvl5pPr marL="2057400" indent="-228600" defTabSz="954088">
              <a:spcBef>
                <a:spcPct val="30000"/>
              </a:spcBef>
              <a:defRPr kumimoji="1" sz="1200">
                <a:solidFill>
                  <a:schemeClr val="tx1"/>
                </a:solidFill>
                <a:latin typeface="Times New Roman" panose="02020603050405020304" pitchFamily="18" charset="0"/>
              </a:defRPr>
            </a:lvl5pPr>
            <a:lvl6pPr marL="25146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fld id="{3DF53BAF-22D4-41D9-9C5D-E55D28736B5E}" type="slidenum">
              <a:rPr kumimoji="0" lang="en-US" altLang="en-US"/>
              <a:pPr>
                <a:spcBef>
                  <a:spcPct val="0"/>
                </a:spcBef>
              </a:pPr>
              <a:t>56</a:t>
            </a:fld>
            <a:endParaRPr kumimoji="0" lang="en-US" altLang="en-US"/>
          </a:p>
        </p:txBody>
      </p:sp>
    </p:spTree>
    <p:extLst>
      <p:ext uri="{BB962C8B-B14F-4D97-AF65-F5344CB8AC3E}">
        <p14:creationId xmlns:p14="http://schemas.microsoft.com/office/powerpoint/2010/main" val="3888176347"/>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p:cNvSpPr>
            <a:spLocks noGrp="1" noRot="1" noChangeAspect="1" noTextEdit="1"/>
          </p:cNvSpPr>
          <p:nvPr>
            <p:ph type="sldImg"/>
          </p:nvPr>
        </p:nvSpPr>
        <p:spPr>
          <a:ln/>
        </p:spPr>
      </p:sp>
      <p:sp>
        <p:nvSpPr>
          <p:cNvPr id="3481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
        <p:nvSpPr>
          <p:cNvPr id="34820" name="Header Placeholder 3"/>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54088">
              <a:spcBef>
                <a:spcPct val="30000"/>
              </a:spcBef>
              <a:defRPr kumimoji="1" sz="1200">
                <a:solidFill>
                  <a:schemeClr val="tx1"/>
                </a:solidFill>
                <a:latin typeface="Times New Roman" panose="02020603050405020304" pitchFamily="18" charset="0"/>
              </a:defRPr>
            </a:lvl1pPr>
            <a:lvl2pPr marL="742950" indent="-285750" defTabSz="954088">
              <a:spcBef>
                <a:spcPct val="30000"/>
              </a:spcBef>
              <a:defRPr kumimoji="1" sz="1200">
                <a:solidFill>
                  <a:schemeClr val="tx1"/>
                </a:solidFill>
                <a:latin typeface="Times New Roman" panose="02020603050405020304" pitchFamily="18" charset="0"/>
              </a:defRPr>
            </a:lvl2pPr>
            <a:lvl3pPr marL="1143000" indent="-228600" defTabSz="954088">
              <a:spcBef>
                <a:spcPct val="30000"/>
              </a:spcBef>
              <a:defRPr kumimoji="1" sz="1200">
                <a:solidFill>
                  <a:schemeClr val="tx1"/>
                </a:solidFill>
                <a:latin typeface="Times New Roman" panose="02020603050405020304" pitchFamily="18" charset="0"/>
              </a:defRPr>
            </a:lvl3pPr>
            <a:lvl4pPr marL="1600200" indent="-228600" defTabSz="954088">
              <a:spcBef>
                <a:spcPct val="30000"/>
              </a:spcBef>
              <a:defRPr kumimoji="1" sz="1200">
                <a:solidFill>
                  <a:schemeClr val="tx1"/>
                </a:solidFill>
                <a:latin typeface="Times New Roman" panose="02020603050405020304" pitchFamily="18" charset="0"/>
              </a:defRPr>
            </a:lvl4pPr>
            <a:lvl5pPr marL="2057400" indent="-228600" defTabSz="954088">
              <a:spcBef>
                <a:spcPct val="30000"/>
              </a:spcBef>
              <a:defRPr kumimoji="1" sz="1200">
                <a:solidFill>
                  <a:schemeClr val="tx1"/>
                </a:solidFill>
                <a:latin typeface="Times New Roman" panose="02020603050405020304" pitchFamily="18" charset="0"/>
              </a:defRPr>
            </a:lvl5pPr>
            <a:lvl6pPr marL="25146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r>
              <a:rPr kumimoji="0" lang="en-US" altLang="en-US"/>
              <a:t>Nutrition for Personal Trainers: Certificate IV in Fitness</a:t>
            </a:r>
          </a:p>
        </p:txBody>
      </p:sp>
      <p:sp>
        <p:nvSpPr>
          <p:cNvPr id="34821" name="Footer Placeholder 4"/>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54088">
              <a:spcBef>
                <a:spcPct val="30000"/>
              </a:spcBef>
              <a:defRPr kumimoji="1" sz="1200">
                <a:solidFill>
                  <a:schemeClr val="tx1"/>
                </a:solidFill>
                <a:latin typeface="Times New Roman" panose="02020603050405020304" pitchFamily="18" charset="0"/>
              </a:defRPr>
            </a:lvl1pPr>
            <a:lvl2pPr marL="742950" indent="-285750" defTabSz="954088">
              <a:spcBef>
                <a:spcPct val="30000"/>
              </a:spcBef>
              <a:defRPr kumimoji="1" sz="1200">
                <a:solidFill>
                  <a:schemeClr val="tx1"/>
                </a:solidFill>
                <a:latin typeface="Times New Roman" panose="02020603050405020304" pitchFamily="18" charset="0"/>
              </a:defRPr>
            </a:lvl2pPr>
            <a:lvl3pPr marL="1143000" indent="-228600" defTabSz="954088">
              <a:spcBef>
                <a:spcPct val="30000"/>
              </a:spcBef>
              <a:defRPr kumimoji="1" sz="1200">
                <a:solidFill>
                  <a:schemeClr val="tx1"/>
                </a:solidFill>
                <a:latin typeface="Times New Roman" panose="02020603050405020304" pitchFamily="18" charset="0"/>
              </a:defRPr>
            </a:lvl3pPr>
            <a:lvl4pPr marL="1600200" indent="-228600" defTabSz="954088">
              <a:spcBef>
                <a:spcPct val="30000"/>
              </a:spcBef>
              <a:defRPr kumimoji="1" sz="1200">
                <a:solidFill>
                  <a:schemeClr val="tx1"/>
                </a:solidFill>
                <a:latin typeface="Times New Roman" panose="02020603050405020304" pitchFamily="18" charset="0"/>
              </a:defRPr>
            </a:lvl4pPr>
            <a:lvl5pPr marL="2057400" indent="-228600" defTabSz="954088">
              <a:spcBef>
                <a:spcPct val="30000"/>
              </a:spcBef>
              <a:defRPr kumimoji="1" sz="1200">
                <a:solidFill>
                  <a:schemeClr val="tx1"/>
                </a:solidFill>
                <a:latin typeface="Times New Roman" panose="02020603050405020304" pitchFamily="18" charset="0"/>
              </a:defRPr>
            </a:lvl5pPr>
            <a:lvl6pPr marL="25146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r>
              <a:rPr kumimoji="0" lang="en-US" altLang="en-US"/>
              <a:t>(c) The WISE Academy, 2007</a:t>
            </a:r>
          </a:p>
        </p:txBody>
      </p:sp>
      <p:sp>
        <p:nvSpPr>
          <p:cNvPr id="34822" name="Slide Number Placeholder 5"/>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54088">
              <a:spcBef>
                <a:spcPct val="30000"/>
              </a:spcBef>
              <a:defRPr kumimoji="1" sz="1200">
                <a:solidFill>
                  <a:schemeClr val="tx1"/>
                </a:solidFill>
                <a:latin typeface="Times New Roman" panose="02020603050405020304" pitchFamily="18" charset="0"/>
              </a:defRPr>
            </a:lvl1pPr>
            <a:lvl2pPr marL="742950" indent="-285750" defTabSz="954088">
              <a:spcBef>
                <a:spcPct val="30000"/>
              </a:spcBef>
              <a:defRPr kumimoji="1" sz="1200">
                <a:solidFill>
                  <a:schemeClr val="tx1"/>
                </a:solidFill>
                <a:latin typeface="Times New Roman" panose="02020603050405020304" pitchFamily="18" charset="0"/>
              </a:defRPr>
            </a:lvl2pPr>
            <a:lvl3pPr marL="1143000" indent="-228600" defTabSz="954088">
              <a:spcBef>
                <a:spcPct val="30000"/>
              </a:spcBef>
              <a:defRPr kumimoji="1" sz="1200">
                <a:solidFill>
                  <a:schemeClr val="tx1"/>
                </a:solidFill>
                <a:latin typeface="Times New Roman" panose="02020603050405020304" pitchFamily="18" charset="0"/>
              </a:defRPr>
            </a:lvl3pPr>
            <a:lvl4pPr marL="1600200" indent="-228600" defTabSz="954088">
              <a:spcBef>
                <a:spcPct val="30000"/>
              </a:spcBef>
              <a:defRPr kumimoji="1" sz="1200">
                <a:solidFill>
                  <a:schemeClr val="tx1"/>
                </a:solidFill>
                <a:latin typeface="Times New Roman" panose="02020603050405020304" pitchFamily="18" charset="0"/>
              </a:defRPr>
            </a:lvl4pPr>
            <a:lvl5pPr marL="2057400" indent="-228600" defTabSz="954088">
              <a:spcBef>
                <a:spcPct val="30000"/>
              </a:spcBef>
              <a:defRPr kumimoji="1" sz="1200">
                <a:solidFill>
                  <a:schemeClr val="tx1"/>
                </a:solidFill>
                <a:latin typeface="Times New Roman" panose="02020603050405020304" pitchFamily="18" charset="0"/>
              </a:defRPr>
            </a:lvl5pPr>
            <a:lvl6pPr marL="25146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fld id="{F75BA0BB-F0F8-487D-85B2-2D53B7FEBB24}" type="slidenum">
              <a:rPr kumimoji="0" lang="en-US" altLang="en-US"/>
              <a:pPr>
                <a:spcBef>
                  <a:spcPct val="0"/>
                </a:spcBef>
              </a:pPr>
              <a:t>57</a:t>
            </a:fld>
            <a:endParaRPr kumimoji="0" lang="en-US" altLang="en-US"/>
          </a:p>
        </p:txBody>
      </p:sp>
    </p:spTree>
    <p:extLst>
      <p:ext uri="{BB962C8B-B14F-4D97-AF65-F5344CB8AC3E}">
        <p14:creationId xmlns:p14="http://schemas.microsoft.com/office/powerpoint/2010/main" val="375509021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54088">
              <a:spcBef>
                <a:spcPct val="30000"/>
              </a:spcBef>
              <a:defRPr kumimoji="1" sz="1200">
                <a:solidFill>
                  <a:schemeClr val="tx1"/>
                </a:solidFill>
                <a:latin typeface="Times New Roman" panose="02020603050405020304" pitchFamily="18" charset="0"/>
              </a:defRPr>
            </a:lvl1pPr>
            <a:lvl2pPr marL="742950" indent="-285750" defTabSz="954088">
              <a:spcBef>
                <a:spcPct val="30000"/>
              </a:spcBef>
              <a:defRPr kumimoji="1" sz="1200">
                <a:solidFill>
                  <a:schemeClr val="tx1"/>
                </a:solidFill>
                <a:latin typeface="Times New Roman" panose="02020603050405020304" pitchFamily="18" charset="0"/>
              </a:defRPr>
            </a:lvl2pPr>
            <a:lvl3pPr marL="1143000" indent="-228600" defTabSz="954088">
              <a:spcBef>
                <a:spcPct val="30000"/>
              </a:spcBef>
              <a:defRPr kumimoji="1" sz="1200">
                <a:solidFill>
                  <a:schemeClr val="tx1"/>
                </a:solidFill>
                <a:latin typeface="Times New Roman" panose="02020603050405020304" pitchFamily="18" charset="0"/>
              </a:defRPr>
            </a:lvl3pPr>
            <a:lvl4pPr marL="1600200" indent="-228600" defTabSz="954088">
              <a:spcBef>
                <a:spcPct val="30000"/>
              </a:spcBef>
              <a:defRPr kumimoji="1" sz="1200">
                <a:solidFill>
                  <a:schemeClr val="tx1"/>
                </a:solidFill>
                <a:latin typeface="Times New Roman" panose="02020603050405020304" pitchFamily="18" charset="0"/>
              </a:defRPr>
            </a:lvl4pPr>
            <a:lvl5pPr marL="2057400" indent="-228600" defTabSz="954088">
              <a:spcBef>
                <a:spcPct val="30000"/>
              </a:spcBef>
              <a:defRPr kumimoji="1" sz="1200">
                <a:solidFill>
                  <a:schemeClr val="tx1"/>
                </a:solidFill>
                <a:latin typeface="Times New Roman" panose="02020603050405020304" pitchFamily="18" charset="0"/>
              </a:defRPr>
            </a:lvl5pPr>
            <a:lvl6pPr marL="25146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r>
              <a:rPr kumimoji="0" lang="en-US" altLang="en-US"/>
              <a:t>Nutrition for Personal Trainers: Certificate IV in Fitness</a:t>
            </a:r>
          </a:p>
        </p:txBody>
      </p:sp>
      <p:sp>
        <p:nvSpPr>
          <p:cNvPr id="36867" name="Rectangle 6"/>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54088">
              <a:spcBef>
                <a:spcPct val="30000"/>
              </a:spcBef>
              <a:defRPr kumimoji="1" sz="1200">
                <a:solidFill>
                  <a:schemeClr val="tx1"/>
                </a:solidFill>
                <a:latin typeface="Times New Roman" panose="02020603050405020304" pitchFamily="18" charset="0"/>
              </a:defRPr>
            </a:lvl1pPr>
            <a:lvl2pPr marL="742950" indent="-285750" defTabSz="954088">
              <a:spcBef>
                <a:spcPct val="30000"/>
              </a:spcBef>
              <a:defRPr kumimoji="1" sz="1200">
                <a:solidFill>
                  <a:schemeClr val="tx1"/>
                </a:solidFill>
                <a:latin typeface="Times New Roman" panose="02020603050405020304" pitchFamily="18" charset="0"/>
              </a:defRPr>
            </a:lvl2pPr>
            <a:lvl3pPr marL="1143000" indent="-228600" defTabSz="954088">
              <a:spcBef>
                <a:spcPct val="30000"/>
              </a:spcBef>
              <a:defRPr kumimoji="1" sz="1200">
                <a:solidFill>
                  <a:schemeClr val="tx1"/>
                </a:solidFill>
                <a:latin typeface="Times New Roman" panose="02020603050405020304" pitchFamily="18" charset="0"/>
              </a:defRPr>
            </a:lvl3pPr>
            <a:lvl4pPr marL="1600200" indent="-228600" defTabSz="954088">
              <a:spcBef>
                <a:spcPct val="30000"/>
              </a:spcBef>
              <a:defRPr kumimoji="1" sz="1200">
                <a:solidFill>
                  <a:schemeClr val="tx1"/>
                </a:solidFill>
                <a:latin typeface="Times New Roman" panose="02020603050405020304" pitchFamily="18" charset="0"/>
              </a:defRPr>
            </a:lvl4pPr>
            <a:lvl5pPr marL="2057400" indent="-228600" defTabSz="954088">
              <a:spcBef>
                <a:spcPct val="30000"/>
              </a:spcBef>
              <a:defRPr kumimoji="1" sz="1200">
                <a:solidFill>
                  <a:schemeClr val="tx1"/>
                </a:solidFill>
                <a:latin typeface="Times New Roman" panose="02020603050405020304" pitchFamily="18" charset="0"/>
              </a:defRPr>
            </a:lvl5pPr>
            <a:lvl6pPr marL="25146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r>
              <a:rPr kumimoji="0" lang="en-US" altLang="en-US"/>
              <a:t>(c) The WISE Academy, 2007</a:t>
            </a:r>
          </a:p>
        </p:txBody>
      </p:sp>
      <p:sp>
        <p:nvSpPr>
          <p:cNvPr id="3686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54088">
              <a:spcBef>
                <a:spcPct val="30000"/>
              </a:spcBef>
              <a:defRPr kumimoji="1" sz="1200">
                <a:solidFill>
                  <a:schemeClr val="tx1"/>
                </a:solidFill>
                <a:latin typeface="Times New Roman" panose="02020603050405020304" pitchFamily="18" charset="0"/>
              </a:defRPr>
            </a:lvl1pPr>
            <a:lvl2pPr marL="742950" indent="-285750" defTabSz="954088">
              <a:spcBef>
                <a:spcPct val="30000"/>
              </a:spcBef>
              <a:defRPr kumimoji="1" sz="1200">
                <a:solidFill>
                  <a:schemeClr val="tx1"/>
                </a:solidFill>
                <a:latin typeface="Times New Roman" panose="02020603050405020304" pitchFamily="18" charset="0"/>
              </a:defRPr>
            </a:lvl2pPr>
            <a:lvl3pPr marL="1143000" indent="-228600" defTabSz="954088">
              <a:spcBef>
                <a:spcPct val="30000"/>
              </a:spcBef>
              <a:defRPr kumimoji="1" sz="1200">
                <a:solidFill>
                  <a:schemeClr val="tx1"/>
                </a:solidFill>
                <a:latin typeface="Times New Roman" panose="02020603050405020304" pitchFamily="18" charset="0"/>
              </a:defRPr>
            </a:lvl3pPr>
            <a:lvl4pPr marL="1600200" indent="-228600" defTabSz="954088">
              <a:spcBef>
                <a:spcPct val="30000"/>
              </a:spcBef>
              <a:defRPr kumimoji="1" sz="1200">
                <a:solidFill>
                  <a:schemeClr val="tx1"/>
                </a:solidFill>
                <a:latin typeface="Times New Roman" panose="02020603050405020304" pitchFamily="18" charset="0"/>
              </a:defRPr>
            </a:lvl4pPr>
            <a:lvl5pPr marL="2057400" indent="-228600" defTabSz="954088">
              <a:spcBef>
                <a:spcPct val="30000"/>
              </a:spcBef>
              <a:defRPr kumimoji="1" sz="1200">
                <a:solidFill>
                  <a:schemeClr val="tx1"/>
                </a:solidFill>
                <a:latin typeface="Times New Roman" panose="02020603050405020304" pitchFamily="18" charset="0"/>
              </a:defRPr>
            </a:lvl5pPr>
            <a:lvl6pPr marL="25146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fld id="{4F4C2C31-0C22-4618-BDC0-478EFE86F6E7}" type="slidenum">
              <a:rPr kumimoji="0" lang="en-US" altLang="en-US"/>
              <a:pPr>
                <a:spcBef>
                  <a:spcPct val="0"/>
                </a:spcBef>
              </a:pPr>
              <a:t>58</a:t>
            </a:fld>
            <a:endParaRPr kumimoji="0" lang="en-US" altLang="en-US"/>
          </a:p>
        </p:txBody>
      </p:sp>
      <p:sp>
        <p:nvSpPr>
          <p:cNvPr id="36869" name="Rectangle 2"/>
          <p:cNvSpPr>
            <a:spLocks noGrp="1" noRot="1" noChangeAspect="1" noChangeArrowheads="1" noTextEdit="1"/>
          </p:cNvSpPr>
          <p:nvPr>
            <p:ph type="sldImg"/>
          </p:nvPr>
        </p:nvSpPr>
        <p:spPr>
          <a:xfrm>
            <a:off x="995363" y="766763"/>
            <a:ext cx="5111750" cy="3833812"/>
          </a:xfrm>
          <a:ln/>
        </p:spPr>
      </p:sp>
      <p:sp>
        <p:nvSpPr>
          <p:cNvPr id="3687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extLst>
      <p:ext uri="{BB962C8B-B14F-4D97-AF65-F5344CB8AC3E}">
        <p14:creationId xmlns:p14="http://schemas.microsoft.com/office/powerpoint/2010/main" val="3513510479"/>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54088">
              <a:spcBef>
                <a:spcPct val="30000"/>
              </a:spcBef>
              <a:defRPr kumimoji="1" sz="1200">
                <a:solidFill>
                  <a:schemeClr val="tx1"/>
                </a:solidFill>
                <a:latin typeface="Times New Roman" panose="02020603050405020304" pitchFamily="18" charset="0"/>
              </a:defRPr>
            </a:lvl1pPr>
            <a:lvl2pPr marL="742950" indent="-285750" defTabSz="954088">
              <a:spcBef>
                <a:spcPct val="30000"/>
              </a:spcBef>
              <a:defRPr kumimoji="1" sz="1200">
                <a:solidFill>
                  <a:schemeClr val="tx1"/>
                </a:solidFill>
                <a:latin typeface="Times New Roman" panose="02020603050405020304" pitchFamily="18" charset="0"/>
              </a:defRPr>
            </a:lvl2pPr>
            <a:lvl3pPr marL="1143000" indent="-228600" defTabSz="954088">
              <a:spcBef>
                <a:spcPct val="30000"/>
              </a:spcBef>
              <a:defRPr kumimoji="1" sz="1200">
                <a:solidFill>
                  <a:schemeClr val="tx1"/>
                </a:solidFill>
                <a:latin typeface="Times New Roman" panose="02020603050405020304" pitchFamily="18" charset="0"/>
              </a:defRPr>
            </a:lvl3pPr>
            <a:lvl4pPr marL="1600200" indent="-228600" defTabSz="954088">
              <a:spcBef>
                <a:spcPct val="30000"/>
              </a:spcBef>
              <a:defRPr kumimoji="1" sz="1200">
                <a:solidFill>
                  <a:schemeClr val="tx1"/>
                </a:solidFill>
                <a:latin typeface="Times New Roman" panose="02020603050405020304" pitchFamily="18" charset="0"/>
              </a:defRPr>
            </a:lvl4pPr>
            <a:lvl5pPr marL="2057400" indent="-228600" defTabSz="954088">
              <a:spcBef>
                <a:spcPct val="30000"/>
              </a:spcBef>
              <a:defRPr kumimoji="1" sz="1200">
                <a:solidFill>
                  <a:schemeClr val="tx1"/>
                </a:solidFill>
                <a:latin typeface="Times New Roman" panose="02020603050405020304" pitchFamily="18" charset="0"/>
              </a:defRPr>
            </a:lvl5pPr>
            <a:lvl6pPr marL="25146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r>
              <a:rPr kumimoji="0" lang="en-US" altLang="en-US"/>
              <a:t>Nutrition for Personal Trainers: Certificate IV in Fitness</a:t>
            </a:r>
          </a:p>
        </p:txBody>
      </p:sp>
      <p:sp>
        <p:nvSpPr>
          <p:cNvPr id="38915" name="Rectangle 6"/>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54088">
              <a:spcBef>
                <a:spcPct val="30000"/>
              </a:spcBef>
              <a:defRPr kumimoji="1" sz="1200">
                <a:solidFill>
                  <a:schemeClr val="tx1"/>
                </a:solidFill>
                <a:latin typeface="Times New Roman" panose="02020603050405020304" pitchFamily="18" charset="0"/>
              </a:defRPr>
            </a:lvl1pPr>
            <a:lvl2pPr marL="742950" indent="-285750" defTabSz="954088">
              <a:spcBef>
                <a:spcPct val="30000"/>
              </a:spcBef>
              <a:defRPr kumimoji="1" sz="1200">
                <a:solidFill>
                  <a:schemeClr val="tx1"/>
                </a:solidFill>
                <a:latin typeface="Times New Roman" panose="02020603050405020304" pitchFamily="18" charset="0"/>
              </a:defRPr>
            </a:lvl2pPr>
            <a:lvl3pPr marL="1143000" indent="-228600" defTabSz="954088">
              <a:spcBef>
                <a:spcPct val="30000"/>
              </a:spcBef>
              <a:defRPr kumimoji="1" sz="1200">
                <a:solidFill>
                  <a:schemeClr val="tx1"/>
                </a:solidFill>
                <a:latin typeface="Times New Roman" panose="02020603050405020304" pitchFamily="18" charset="0"/>
              </a:defRPr>
            </a:lvl3pPr>
            <a:lvl4pPr marL="1600200" indent="-228600" defTabSz="954088">
              <a:spcBef>
                <a:spcPct val="30000"/>
              </a:spcBef>
              <a:defRPr kumimoji="1" sz="1200">
                <a:solidFill>
                  <a:schemeClr val="tx1"/>
                </a:solidFill>
                <a:latin typeface="Times New Roman" panose="02020603050405020304" pitchFamily="18" charset="0"/>
              </a:defRPr>
            </a:lvl4pPr>
            <a:lvl5pPr marL="2057400" indent="-228600" defTabSz="954088">
              <a:spcBef>
                <a:spcPct val="30000"/>
              </a:spcBef>
              <a:defRPr kumimoji="1" sz="1200">
                <a:solidFill>
                  <a:schemeClr val="tx1"/>
                </a:solidFill>
                <a:latin typeface="Times New Roman" panose="02020603050405020304" pitchFamily="18" charset="0"/>
              </a:defRPr>
            </a:lvl5pPr>
            <a:lvl6pPr marL="25146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r>
              <a:rPr kumimoji="0" lang="en-US" altLang="en-US"/>
              <a:t>(c) The WISE Academy, 2007</a:t>
            </a:r>
          </a:p>
        </p:txBody>
      </p:sp>
      <p:sp>
        <p:nvSpPr>
          <p:cNvPr id="3891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54088">
              <a:spcBef>
                <a:spcPct val="30000"/>
              </a:spcBef>
              <a:defRPr kumimoji="1" sz="1200">
                <a:solidFill>
                  <a:schemeClr val="tx1"/>
                </a:solidFill>
                <a:latin typeface="Times New Roman" panose="02020603050405020304" pitchFamily="18" charset="0"/>
              </a:defRPr>
            </a:lvl1pPr>
            <a:lvl2pPr marL="742950" indent="-285750" defTabSz="954088">
              <a:spcBef>
                <a:spcPct val="30000"/>
              </a:spcBef>
              <a:defRPr kumimoji="1" sz="1200">
                <a:solidFill>
                  <a:schemeClr val="tx1"/>
                </a:solidFill>
                <a:latin typeface="Times New Roman" panose="02020603050405020304" pitchFamily="18" charset="0"/>
              </a:defRPr>
            </a:lvl2pPr>
            <a:lvl3pPr marL="1143000" indent="-228600" defTabSz="954088">
              <a:spcBef>
                <a:spcPct val="30000"/>
              </a:spcBef>
              <a:defRPr kumimoji="1" sz="1200">
                <a:solidFill>
                  <a:schemeClr val="tx1"/>
                </a:solidFill>
                <a:latin typeface="Times New Roman" panose="02020603050405020304" pitchFamily="18" charset="0"/>
              </a:defRPr>
            </a:lvl3pPr>
            <a:lvl4pPr marL="1600200" indent="-228600" defTabSz="954088">
              <a:spcBef>
                <a:spcPct val="30000"/>
              </a:spcBef>
              <a:defRPr kumimoji="1" sz="1200">
                <a:solidFill>
                  <a:schemeClr val="tx1"/>
                </a:solidFill>
                <a:latin typeface="Times New Roman" panose="02020603050405020304" pitchFamily="18" charset="0"/>
              </a:defRPr>
            </a:lvl4pPr>
            <a:lvl5pPr marL="2057400" indent="-228600" defTabSz="954088">
              <a:spcBef>
                <a:spcPct val="30000"/>
              </a:spcBef>
              <a:defRPr kumimoji="1" sz="1200">
                <a:solidFill>
                  <a:schemeClr val="tx1"/>
                </a:solidFill>
                <a:latin typeface="Times New Roman" panose="02020603050405020304" pitchFamily="18" charset="0"/>
              </a:defRPr>
            </a:lvl5pPr>
            <a:lvl6pPr marL="25146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fld id="{63CE1B51-4A49-430F-8B54-F89E51BEF0B0}" type="slidenum">
              <a:rPr kumimoji="0" lang="en-US" altLang="en-US"/>
              <a:pPr>
                <a:spcBef>
                  <a:spcPct val="0"/>
                </a:spcBef>
              </a:pPr>
              <a:t>59</a:t>
            </a:fld>
            <a:endParaRPr kumimoji="0" lang="en-US" altLang="en-US"/>
          </a:p>
        </p:txBody>
      </p:sp>
      <p:sp>
        <p:nvSpPr>
          <p:cNvPr id="38917" name="Rectangle 2"/>
          <p:cNvSpPr>
            <a:spLocks noGrp="1" noRot="1" noChangeAspect="1" noChangeArrowheads="1" noTextEdit="1"/>
          </p:cNvSpPr>
          <p:nvPr>
            <p:ph type="sldImg"/>
          </p:nvPr>
        </p:nvSpPr>
        <p:spPr>
          <a:xfrm>
            <a:off x="995363" y="766763"/>
            <a:ext cx="5111750" cy="3833812"/>
          </a:xfrm>
          <a:ln/>
        </p:spPr>
      </p:sp>
      <p:sp>
        <p:nvSpPr>
          <p:cNvPr id="3891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extLst>
      <p:ext uri="{BB962C8B-B14F-4D97-AF65-F5344CB8AC3E}">
        <p14:creationId xmlns:p14="http://schemas.microsoft.com/office/powerpoint/2010/main" val="816752035"/>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54088">
              <a:spcBef>
                <a:spcPct val="30000"/>
              </a:spcBef>
              <a:defRPr kumimoji="1" sz="1200">
                <a:solidFill>
                  <a:schemeClr val="tx1"/>
                </a:solidFill>
                <a:latin typeface="Times New Roman" panose="02020603050405020304" pitchFamily="18" charset="0"/>
              </a:defRPr>
            </a:lvl1pPr>
            <a:lvl2pPr marL="742950" indent="-285750" defTabSz="954088">
              <a:spcBef>
                <a:spcPct val="30000"/>
              </a:spcBef>
              <a:defRPr kumimoji="1" sz="1200">
                <a:solidFill>
                  <a:schemeClr val="tx1"/>
                </a:solidFill>
                <a:latin typeface="Times New Roman" panose="02020603050405020304" pitchFamily="18" charset="0"/>
              </a:defRPr>
            </a:lvl2pPr>
            <a:lvl3pPr marL="1143000" indent="-228600" defTabSz="954088">
              <a:spcBef>
                <a:spcPct val="30000"/>
              </a:spcBef>
              <a:defRPr kumimoji="1" sz="1200">
                <a:solidFill>
                  <a:schemeClr val="tx1"/>
                </a:solidFill>
                <a:latin typeface="Times New Roman" panose="02020603050405020304" pitchFamily="18" charset="0"/>
              </a:defRPr>
            </a:lvl3pPr>
            <a:lvl4pPr marL="1600200" indent="-228600" defTabSz="954088">
              <a:spcBef>
                <a:spcPct val="30000"/>
              </a:spcBef>
              <a:defRPr kumimoji="1" sz="1200">
                <a:solidFill>
                  <a:schemeClr val="tx1"/>
                </a:solidFill>
                <a:latin typeface="Times New Roman" panose="02020603050405020304" pitchFamily="18" charset="0"/>
              </a:defRPr>
            </a:lvl4pPr>
            <a:lvl5pPr marL="2057400" indent="-228600" defTabSz="954088">
              <a:spcBef>
                <a:spcPct val="30000"/>
              </a:spcBef>
              <a:defRPr kumimoji="1" sz="1200">
                <a:solidFill>
                  <a:schemeClr val="tx1"/>
                </a:solidFill>
                <a:latin typeface="Times New Roman" panose="02020603050405020304" pitchFamily="18" charset="0"/>
              </a:defRPr>
            </a:lvl5pPr>
            <a:lvl6pPr marL="25146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r>
              <a:rPr kumimoji="0" lang="en-US" altLang="en-US"/>
              <a:t>Nutrition for Personal Trainers: Certificate IV in Fitness</a:t>
            </a:r>
          </a:p>
        </p:txBody>
      </p:sp>
      <p:sp>
        <p:nvSpPr>
          <p:cNvPr id="40963" name="Rectangle 6"/>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54088">
              <a:spcBef>
                <a:spcPct val="30000"/>
              </a:spcBef>
              <a:defRPr kumimoji="1" sz="1200">
                <a:solidFill>
                  <a:schemeClr val="tx1"/>
                </a:solidFill>
                <a:latin typeface="Times New Roman" panose="02020603050405020304" pitchFamily="18" charset="0"/>
              </a:defRPr>
            </a:lvl1pPr>
            <a:lvl2pPr marL="742950" indent="-285750" defTabSz="954088">
              <a:spcBef>
                <a:spcPct val="30000"/>
              </a:spcBef>
              <a:defRPr kumimoji="1" sz="1200">
                <a:solidFill>
                  <a:schemeClr val="tx1"/>
                </a:solidFill>
                <a:latin typeface="Times New Roman" panose="02020603050405020304" pitchFamily="18" charset="0"/>
              </a:defRPr>
            </a:lvl2pPr>
            <a:lvl3pPr marL="1143000" indent="-228600" defTabSz="954088">
              <a:spcBef>
                <a:spcPct val="30000"/>
              </a:spcBef>
              <a:defRPr kumimoji="1" sz="1200">
                <a:solidFill>
                  <a:schemeClr val="tx1"/>
                </a:solidFill>
                <a:latin typeface="Times New Roman" panose="02020603050405020304" pitchFamily="18" charset="0"/>
              </a:defRPr>
            </a:lvl3pPr>
            <a:lvl4pPr marL="1600200" indent="-228600" defTabSz="954088">
              <a:spcBef>
                <a:spcPct val="30000"/>
              </a:spcBef>
              <a:defRPr kumimoji="1" sz="1200">
                <a:solidFill>
                  <a:schemeClr val="tx1"/>
                </a:solidFill>
                <a:latin typeface="Times New Roman" panose="02020603050405020304" pitchFamily="18" charset="0"/>
              </a:defRPr>
            </a:lvl4pPr>
            <a:lvl5pPr marL="2057400" indent="-228600" defTabSz="954088">
              <a:spcBef>
                <a:spcPct val="30000"/>
              </a:spcBef>
              <a:defRPr kumimoji="1" sz="1200">
                <a:solidFill>
                  <a:schemeClr val="tx1"/>
                </a:solidFill>
                <a:latin typeface="Times New Roman" panose="02020603050405020304" pitchFamily="18" charset="0"/>
              </a:defRPr>
            </a:lvl5pPr>
            <a:lvl6pPr marL="25146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r>
              <a:rPr kumimoji="0" lang="en-US" altLang="en-US"/>
              <a:t>(c) The WISE Academy, 2007</a:t>
            </a:r>
          </a:p>
        </p:txBody>
      </p:sp>
      <p:sp>
        <p:nvSpPr>
          <p:cNvPr id="4096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54088">
              <a:spcBef>
                <a:spcPct val="30000"/>
              </a:spcBef>
              <a:defRPr kumimoji="1" sz="1200">
                <a:solidFill>
                  <a:schemeClr val="tx1"/>
                </a:solidFill>
                <a:latin typeface="Times New Roman" panose="02020603050405020304" pitchFamily="18" charset="0"/>
              </a:defRPr>
            </a:lvl1pPr>
            <a:lvl2pPr marL="742950" indent="-285750" defTabSz="954088">
              <a:spcBef>
                <a:spcPct val="30000"/>
              </a:spcBef>
              <a:defRPr kumimoji="1" sz="1200">
                <a:solidFill>
                  <a:schemeClr val="tx1"/>
                </a:solidFill>
                <a:latin typeface="Times New Roman" panose="02020603050405020304" pitchFamily="18" charset="0"/>
              </a:defRPr>
            </a:lvl2pPr>
            <a:lvl3pPr marL="1143000" indent="-228600" defTabSz="954088">
              <a:spcBef>
                <a:spcPct val="30000"/>
              </a:spcBef>
              <a:defRPr kumimoji="1" sz="1200">
                <a:solidFill>
                  <a:schemeClr val="tx1"/>
                </a:solidFill>
                <a:latin typeface="Times New Roman" panose="02020603050405020304" pitchFamily="18" charset="0"/>
              </a:defRPr>
            </a:lvl3pPr>
            <a:lvl4pPr marL="1600200" indent="-228600" defTabSz="954088">
              <a:spcBef>
                <a:spcPct val="30000"/>
              </a:spcBef>
              <a:defRPr kumimoji="1" sz="1200">
                <a:solidFill>
                  <a:schemeClr val="tx1"/>
                </a:solidFill>
                <a:latin typeface="Times New Roman" panose="02020603050405020304" pitchFamily="18" charset="0"/>
              </a:defRPr>
            </a:lvl4pPr>
            <a:lvl5pPr marL="2057400" indent="-228600" defTabSz="954088">
              <a:spcBef>
                <a:spcPct val="30000"/>
              </a:spcBef>
              <a:defRPr kumimoji="1" sz="1200">
                <a:solidFill>
                  <a:schemeClr val="tx1"/>
                </a:solidFill>
                <a:latin typeface="Times New Roman" panose="02020603050405020304" pitchFamily="18" charset="0"/>
              </a:defRPr>
            </a:lvl5pPr>
            <a:lvl6pPr marL="25146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fld id="{C95215A8-73F1-4928-A22C-219095743336}" type="slidenum">
              <a:rPr kumimoji="0" lang="en-US" altLang="en-US"/>
              <a:pPr>
                <a:spcBef>
                  <a:spcPct val="0"/>
                </a:spcBef>
              </a:pPr>
              <a:t>60</a:t>
            </a:fld>
            <a:endParaRPr kumimoji="0" lang="en-US" altLang="en-US"/>
          </a:p>
        </p:txBody>
      </p:sp>
      <p:sp>
        <p:nvSpPr>
          <p:cNvPr id="40965" name="Rectangle 2"/>
          <p:cNvSpPr>
            <a:spLocks noGrp="1" noRot="1" noChangeAspect="1" noChangeArrowheads="1" noTextEdit="1"/>
          </p:cNvSpPr>
          <p:nvPr>
            <p:ph type="sldImg"/>
          </p:nvPr>
        </p:nvSpPr>
        <p:spPr>
          <a:xfrm>
            <a:off x="995363" y="766763"/>
            <a:ext cx="5111750" cy="3833812"/>
          </a:xfrm>
          <a:ln/>
        </p:spPr>
      </p:sp>
      <p:sp>
        <p:nvSpPr>
          <p:cNvPr id="4096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extLst>
      <p:ext uri="{BB962C8B-B14F-4D97-AF65-F5344CB8AC3E}">
        <p14:creationId xmlns:p14="http://schemas.microsoft.com/office/powerpoint/2010/main" val="2906240623"/>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Image Placeholder 1"/>
          <p:cNvSpPr>
            <a:spLocks noGrp="1" noRot="1" noChangeAspect="1" noTextEdit="1"/>
          </p:cNvSpPr>
          <p:nvPr>
            <p:ph type="sldImg"/>
          </p:nvPr>
        </p:nvSpPr>
        <p:spPr>
          <a:ln/>
        </p:spPr>
      </p:sp>
      <p:sp>
        <p:nvSpPr>
          <p:cNvPr id="4301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
        <p:nvSpPr>
          <p:cNvPr id="43012" name="Header Placeholder 3"/>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54088">
              <a:spcBef>
                <a:spcPct val="30000"/>
              </a:spcBef>
              <a:defRPr kumimoji="1" sz="1200">
                <a:solidFill>
                  <a:schemeClr val="tx1"/>
                </a:solidFill>
                <a:latin typeface="Times New Roman" panose="02020603050405020304" pitchFamily="18" charset="0"/>
              </a:defRPr>
            </a:lvl1pPr>
            <a:lvl2pPr marL="742950" indent="-285750" defTabSz="954088">
              <a:spcBef>
                <a:spcPct val="30000"/>
              </a:spcBef>
              <a:defRPr kumimoji="1" sz="1200">
                <a:solidFill>
                  <a:schemeClr val="tx1"/>
                </a:solidFill>
                <a:latin typeface="Times New Roman" panose="02020603050405020304" pitchFamily="18" charset="0"/>
              </a:defRPr>
            </a:lvl2pPr>
            <a:lvl3pPr marL="1143000" indent="-228600" defTabSz="954088">
              <a:spcBef>
                <a:spcPct val="30000"/>
              </a:spcBef>
              <a:defRPr kumimoji="1" sz="1200">
                <a:solidFill>
                  <a:schemeClr val="tx1"/>
                </a:solidFill>
                <a:latin typeface="Times New Roman" panose="02020603050405020304" pitchFamily="18" charset="0"/>
              </a:defRPr>
            </a:lvl3pPr>
            <a:lvl4pPr marL="1600200" indent="-228600" defTabSz="954088">
              <a:spcBef>
                <a:spcPct val="30000"/>
              </a:spcBef>
              <a:defRPr kumimoji="1" sz="1200">
                <a:solidFill>
                  <a:schemeClr val="tx1"/>
                </a:solidFill>
                <a:latin typeface="Times New Roman" panose="02020603050405020304" pitchFamily="18" charset="0"/>
              </a:defRPr>
            </a:lvl4pPr>
            <a:lvl5pPr marL="2057400" indent="-228600" defTabSz="954088">
              <a:spcBef>
                <a:spcPct val="30000"/>
              </a:spcBef>
              <a:defRPr kumimoji="1" sz="1200">
                <a:solidFill>
                  <a:schemeClr val="tx1"/>
                </a:solidFill>
                <a:latin typeface="Times New Roman" panose="02020603050405020304" pitchFamily="18" charset="0"/>
              </a:defRPr>
            </a:lvl5pPr>
            <a:lvl6pPr marL="25146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r>
              <a:rPr kumimoji="0" lang="en-US" altLang="en-US"/>
              <a:t>Nutrition for Personal Trainers: Certificate IV in Fitness</a:t>
            </a:r>
          </a:p>
        </p:txBody>
      </p:sp>
      <p:sp>
        <p:nvSpPr>
          <p:cNvPr id="43013" name="Footer Placeholder 4"/>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54088">
              <a:spcBef>
                <a:spcPct val="30000"/>
              </a:spcBef>
              <a:defRPr kumimoji="1" sz="1200">
                <a:solidFill>
                  <a:schemeClr val="tx1"/>
                </a:solidFill>
                <a:latin typeface="Times New Roman" panose="02020603050405020304" pitchFamily="18" charset="0"/>
              </a:defRPr>
            </a:lvl1pPr>
            <a:lvl2pPr marL="742950" indent="-285750" defTabSz="954088">
              <a:spcBef>
                <a:spcPct val="30000"/>
              </a:spcBef>
              <a:defRPr kumimoji="1" sz="1200">
                <a:solidFill>
                  <a:schemeClr val="tx1"/>
                </a:solidFill>
                <a:latin typeface="Times New Roman" panose="02020603050405020304" pitchFamily="18" charset="0"/>
              </a:defRPr>
            </a:lvl2pPr>
            <a:lvl3pPr marL="1143000" indent="-228600" defTabSz="954088">
              <a:spcBef>
                <a:spcPct val="30000"/>
              </a:spcBef>
              <a:defRPr kumimoji="1" sz="1200">
                <a:solidFill>
                  <a:schemeClr val="tx1"/>
                </a:solidFill>
                <a:latin typeface="Times New Roman" panose="02020603050405020304" pitchFamily="18" charset="0"/>
              </a:defRPr>
            </a:lvl3pPr>
            <a:lvl4pPr marL="1600200" indent="-228600" defTabSz="954088">
              <a:spcBef>
                <a:spcPct val="30000"/>
              </a:spcBef>
              <a:defRPr kumimoji="1" sz="1200">
                <a:solidFill>
                  <a:schemeClr val="tx1"/>
                </a:solidFill>
                <a:latin typeface="Times New Roman" panose="02020603050405020304" pitchFamily="18" charset="0"/>
              </a:defRPr>
            </a:lvl4pPr>
            <a:lvl5pPr marL="2057400" indent="-228600" defTabSz="954088">
              <a:spcBef>
                <a:spcPct val="30000"/>
              </a:spcBef>
              <a:defRPr kumimoji="1" sz="1200">
                <a:solidFill>
                  <a:schemeClr val="tx1"/>
                </a:solidFill>
                <a:latin typeface="Times New Roman" panose="02020603050405020304" pitchFamily="18" charset="0"/>
              </a:defRPr>
            </a:lvl5pPr>
            <a:lvl6pPr marL="25146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r>
              <a:rPr kumimoji="0" lang="en-US" altLang="en-US"/>
              <a:t>(c) The WISE Academy, 2007</a:t>
            </a:r>
          </a:p>
        </p:txBody>
      </p:sp>
      <p:sp>
        <p:nvSpPr>
          <p:cNvPr id="43014" name="Slide Number Placeholder 5"/>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54088">
              <a:spcBef>
                <a:spcPct val="30000"/>
              </a:spcBef>
              <a:defRPr kumimoji="1" sz="1200">
                <a:solidFill>
                  <a:schemeClr val="tx1"/>
                </a:solidFill>
                <a:latin typeface="Times New Roman" panose="02020603050405020304" pitchFamily="18" charset="0"/>
              </a:defRPr>
            </a:lvl1pPr>
            <a:lvl2pPr marL="742950" indent="-285750" defTabSz="954088">
              <a:spcBef>
                <a:spcPct val="30000"/>
              </a:spcBef>
              <a:defRPr kumimoji="1" sz="1200">
                <a:solidFill>
                  <a:schemeClr val="tx1"/>
                </a:solidFill>
                <a:latin typeface="Times New Roman" panose="02020603050405020304" pitchFamily="18" charset="0"/>
              </a:defRPr>
            </a:lvl2pPr>
            <a:lvl3pPr marL="1143000" indent="-228600" defTabSz="954088">
              <a:spcBef>
                <a:spcPct val="30000"/>
              </a:spcBef>
              <a:defRPr kumimoji="1" sz="1200">
                <a:solidFill>
                  <a:schemeClr val="tx1"/>
                </a:solidFill>
                <a:latin typeface="Times New Roman" panose="02020603050405020304" pitchFamily="18" charset="0"/>
              </a:defRPr>
            </a:lvl3pPr>
            <a:lvl4pPr marL="1600200" indent="-228600" defTabSz="954088">
              <a:spcBef>
                <a:spcPct val="30000"/>
              </a:spcBef>
              <a:defRPr kumimoji="1" sz="1200">
                <a:solidFill>
                  <a:schemeClr val="tx1"/>
                </a:solidFill>
                <a:latin typeface="Times New Roman" panose="02020603050405020304" pitchFamily="18" charset="0"/>
              </a:defRPr>
            </a:lvl4pPr>
            <a:lvl5pPr marL="2057400" indent="-228600" defTabSz="954088">
              <a:spcBef>
                <a:spcPct val="30000"/>
              </a:spcBef>
              <a:defRPr kumimoji="1" sz="1200">
                <a:solidFill>
                  <a:schemeClr val="tx1"/>
                </a:solidFill>
                <a:latin typeface="Times New Roman" panose="02020603050405020304" pitchFamily="18" charset="0"/>
              </a:defRPr>
            </a:lvl5pPr>
            <a:lvl6pPr marL="25146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fld id="{46DD4296-F570-496F-9AF7-30AAD0C42A46}" type="slidenum">
              <a:rPr kumimoji="0" lang="en-US" altLang="en-US"/>
              <a:pPr>
                <a:spcBef>
                  <a:spcPct val="0"/>
                </a:spcBef>
              </a:pPr>
              <a:t>61</a:t>
            </a:fld>
            <a:endParaRPr kumimoji="0" lang="en-US" altLang="en-US"/>
          </a:p>
        </p:txBody>
      </p:sp>
    </p:spTree>
    <p:extLst>
      <p:ext uri="{BB962C8B-B14F-4D97-AF65-F5344CB8AC3E}">
        <p14:creationId xmlns:p14="http://schemas.microsoft.com/office/powerpoint/2010/main" val="307036596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Slide Image Placeholder 1"/>
          <p:cNvSpPr>
            <a:spLocks noGrp="1" noRot="1" noChangeAspect="1" noTextEdit="1"/>
          </p:cNvSpPr>
          <p:nvPr>
            <p:ph type="sldImg"/>
          </p:nvPr>
        </p:nvSpPr>
        <p:spPr>
          <a:ln/>
        </p:spPr>
      </p:sp>
      <p:sp>
        <p:nvSpPr>
          <p:cNvPr id="450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
        <p:nvSpPr>
          <p:cNvPr id="45060" name="Header Placeholder 3"/>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54088">
              <a:spcBef>
                <a:spcPct val="30000"/>
              </a:spcBef>
              <a:defRPr kumimoji="1" sz="1200">
                <a:solidFill>
                  <a:schemeClr val="tx1"/>
                </a:solidFill>
                <a:latin typeface="Times New Roman" panose="02020603050405020304" pitchFamily="18" charset="0"/>
              </a:defRPr>
            </a:lvl1pPr>
            <a:lvl2pPr marL="742950" indent="-285750" defTabSz="954088">
              <a:spcBef>
                <a:spcPct val="30000"/>
              </a:spcBef>
              <a:defRPr kumimoji="1" sz="1200">
                <a:solidFill>
                  <a:schemeClr val="tx1"/>
                </a:solidFill>
                <a:latin typeface="Times New Roman" panose="02020603050405020304" pitchFamily="18" charset="0"/>
              </a:defRPr>
            </a:lvl2pPr>
            <a:lvl3pPr marL="1143000" indent="-228600" defTabSz="954088">
              <a:spcBef>
                <a:spcPct val="30000"/>
              </a:spcBef>
              <a:defRPr kumimoji="1" sz="1200">
                <a:solidFill>
                  <a:schemeClr val="tx1"/>
                </a:solidFill>
                <a:latin typeface="Times New Roman" panose="02020603050405020304" pitchFamily="18" charset="0"/>
              </a:defRPr>
            </a:lvl3pPr>
            <a:lvl4pPr marL="1600200" indent="-228600" defTabSz="954088">
              <a:spcBef>
                <a:spcPct val="30000"/>
              </a:spcBef>
              <a:defRPr kumimoji="1" sz="1200">
                <a:solidFill>
                  <a:schemeClr val="tx1"/>
                </a:solidFill>
                <a:latin typeface="Times New Roman" panose="02020603050405020304" pitchFamily="18" charset="0"/>
              </a:defRPr>
            </a:lvl4pPr>
            <a:lvl5pPr marL="2057400" indent="-228600" defTabSz="954088">
              <a:spcBef>
                <a:spcPct val="30000"/>
              </a:spcBef>
              <a:defRPr kumimoji="1" sz="1200">
                <a:solidFill>
                  <a:schemeClr val="tx1"/>
                </a:solidFill>
                <a:latin typeface="Times New Roman" panose="02020603050405020304" pitchFamily="18" charset="0"/>
              </a:defRPr>
            </a:lvl5pPr>
            <a:lvl6pPr marL="25146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r>
              <a:rPr kumimoji="0" lang="en-US" altLang="en-US"/>
              <a:t>Nutrition for Personal Trainers: Certificate IV in Fitness</a:t>
            </a:r>
          </a:p>
        </p:txBody>
      </p:sp>
      <p:sp>
        <p:nvSpPr>
          <p:cNvPr id="45061" name="Footer Placeholder 4"/>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54088">
              <a:spcBef>
                <a:spcPct val="30000"/>
              </a:spcBef>
              <a:defRPr kumimoji="1" sz="1200">
                <a:solidFill>
                  <a:schemeClr val="tx1"/>
                </a:solidFill>
                <a:latin typeface="Times New Roman" panose="02020603050405020304" pitchFamily="18" charset="0"/>
              </a:defRPr>
            </a:lvl1pPr>
            <a:lvl2pPr marL="742950" indent="-285750" defTabSz="954088">
              <a:spcBef>
                <a:spcPct val="30000"/>
              </a:spcBef>
              <a:defRPr kumimoji="1" sz="1200">
                <a:solidFill>
                  <a:schemeClr val="tx1"/>
                </a:solidFill>
                <a:latin typeface="Times New Roman" panose="02020603050405020304" pitchFamily="18" charset="0"/>
              </a:defRPr>
            </a:lvl2pPr>
            <a:lvl3pPr marL="1143000" indent="-228600" defTabSz="954088">
              <a:spcBef>
                <a:spcPct val="30000"/>
              </a:spcBef>
              <a:defRPr kumimoji="1" sz="1200">
                <a:solidFill>
                  <a:schemeClr val="tx1"/>
                </a:solidFill>
                <a:latin typeface="Times New Roman" panose="02020603050405020304" pitchFamily="18" charset="0"/>
              </a:defRPr>
            </a:lvl3pPr>
            <a:lvl4pPr marL="1600200" indent="-228600" defTabSz="954088">
              <a:spcBef>
                <a:spcPct val="30000"/>
              </a:spcBef>
              <a:defRPr kumimoji="1" sz="1200">
                <a:solidFill>
                  <a:schemeClr val="tx1"/>
                </a:solidFill>
                <a:latin typeface="Times New Roman" panose="02020603050405020304" pitchFamily="18" charset="0"/>
              </a:defRPr>
            </a:lvl4pPr>
            <a:lvl5pPr marL="2057400" indent="-228600" defTabSz="954088">
              <a:spcBef>
                <a:spcPct val="30000"/>
              </a:spcBef>
              <a:defRPr kumimoji="1" sz="1200">
                <a:solidFill>
                  <a:schemeClr val="tx1"/>
                </a:solidFill>
                <a:latin typeface="Times New Roman" panose="02020603050405020304" pitchFamily="18" charset="0"/>
              </a:defRPr>
            </a:lvl5pPr>
            <a:lvl6pPr marL="25146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r>
              <a:rPr kumimoji="0" lang="en-US" altLang="en-US"/>
              <a:t>(c) The WISE Academy, 2007</a:t>
            </a:r>
          </a:p>
        </p:txBody>
      </p:sp>
      <p:sp>
        <p:nvSpPr>
          <p:cNvPr id="45062" name="Slide Number Placeholder 5"/>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54088">
              <a:spcBef>
                <a:spcPct val="30000"/>
              </a:spcBef>
              <a:defRPr kumimoji="1" sz="1200">
                <a:solidFill>
                  <a:schemeClr val="tx1"/>
                </a:solidFill>
                <a:latin typeface="Times New Roman" panose="02020603050405020304" pitchFamily="18" charset="0"/>
              </a:defRPr>
            </a:lvl1pPr>
            <a:lvl2pPr marL="742950" indent="-285750" defTabSz="954088">
              <a:spcBef>
                <a:spcPct val="30000"/>
              </a:spcBef>
              <a:defRPr kumimoji="1" sz="1200">
                <a:solidFill>
                  <a:schemeClr val="tx1"/>
                </a:solidFill>
                <a:latin typeface="Times New Roman" panose="02020603050405020304" pitchFamily="18" charset="0"/>
              </a:defRPr>
            </a:lvl2pPr>
            <a:lvl3pPr marL="1143000" indent="-228600" defTabSz="954088">
              <a:spcBef>
                <a:spcPct val="30000"/>
              </a:spcBef>
              <a:defRPr kumimoji="1" sz="1200">
                <a:solidFill>
                  <a:schemeClr val="tx1"/>
                </a:solidFill>
                <a:latin typeface="Times New Roman" panose="02020603050405020304" pitchFamily="18" charset="0"/>
              </a:defRPr>
            </a:lvl3pPr>
            <a:lvl4pPr marL="1600200" indent="-228600" defTabSz="954088">
              <a:spcBef>
                <a:spcPct val="30000"/>
              </a:spcBef>
              <a:defRPr kumimoji="1" sz="1200">
                <a:solidFill>
                  <a:schemeClr val="tx1"/>
                </a:solidFill>
                <a:latin typeface="Times New Roman" panose="02020603050405020304" pitchFamily="18" charset="0"/>
              </a:defRPr>
            </a:lvl4pPr>
            <a:lvl5pPr marL="2057400" indent="-228600" defTabSz="954088">
              <a:spcBef>
                <a:spcPct val="30000"/>
              </a:spcBef>
              <a:defRPr kumimoji="1" sz="1200">
                <a:solidFill>
                  <a:schemeClr val="tx1"/>
                </a:solidFill>
                <a:latin typeface="Times New Roman" panose="02020603050405020304" pitchFamily="18" charset="0"/>
              </a:defRPr>
            </a:lvl5pPr>
            <a:lvl6pPr marL="25146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fld id="{A3A1AD18-BAC6-4337-B5E8-773FBF4D1A7C}" type="slidenum">
              <a:rPr kumimoji="0" lang="en-US" altLang="en-US"/>
              <a:pPr>
                <a:spcBef>
                  <a:spcPct val="0"/>
                </a:spcBef>
              </a:pPr>
              <a:t>62</a:t>
            </a:fld>
            <a:endParaRPr kumimoji="0" lang="en-US" altLang="en-US"/>
          </a:p>
        </p:txBody>
      </p:sp>
    </p:spTree>
    <p:extLst>
      <p:ext uri="{BB962C8B-B14F-4D97-AF65-F5344CB8AC3E}">
        <p14:creationId xmlns:p14="http://schemas.microsoft.com/office/powerpoint/2010/main" val="1399827525"/>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54088">
              <a:spcBef>
                <a:spcPct val="30000"/>
              </a:spcBef>
              <a:defRPr kumimoji="1" sz="1200">
                <a:solidFill>
                  <a:schemeClr val="tx1"/>
                </a:solidFill>
                <a:latin typeface="Times New Roman" panose="02020603050405020304" pitchFamily="18" charset="0"/>
              </a:defRPr>
            </a:lvl1pPr>
            <a:lvl2pPr marL="742950" indent="-285750" defTabSz="954088">
              <a:spcBef>
                <a:spcPct val="30000"/>
              </a:spcBef>
              <a:defRPr kumimoji="1" sz="1200">
                <a:solidFill>
                  <a:schemeClr val="tx1"/>
                </a:solidFill>
                <a:latin typeface="Times New Roman" panose="02020603050405020304" pitchFamily="18" charset="0"/>
              </a:defRPr>
            </a:lvl2pPr>
            <a:lvl3pPr marL="1143000" indent="-228600" defTabSz="954088">
              <a:spcBef>
                <a:spcPct val="30000"/>
              </a:spcBef>
              <a:defRPr kumimoji="1" sz="1200">
                <a:solidFill>
                  <a:schemeClr val="tx1"/>
                </a:solidFill>
                <a:latin typeface="Times New Roman" panose="02020603050405020304" pitchFamily="18" charset="0"/>
              </a:defRPr>
            </a:lvl3pPr>
            <a:lvl4pPr marL="1600200" indent="-228600" defTabSz="954088">
              <a:spcBef>
                <a:spcPct val="30000"/>
              </a:spcBef>
              <a:defRPr kumimoji="1" sz="1200">
                <a:solidFill>
                  <a:schemeClr val="tx1"/>
                </a:solidFill>
                <a:latin typeface="Times New Roman" panose="02020603050405020304" pitchFamily="18" charset="0"/>
              </a:defRPr>
            </a:lvl4pPr>
            <a:lvl5pPr marL="2057400" indent="-228600" defTabSz="954088">
              <a:spcBef>
                <a:spcPct val="30000"/>
              </a:spcBef>
              <a:defRPr kumimoji="1" sz="1200">
                <a:solidFill>
                  <a:schemeClr val="tx1"/>
                </a:solidFill>
                <a:latin typeface="Times New Roman" panose="02020603050405020304" pitchFamily="18" charset="0"/>
              </a:defRPr>
            </a:lvl5pPr>
            <a:lvl6pPr marL="25146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r>
              <a:rPr kumimoji="0" lang="en-US" altLang="en-US"/>
              <a:t>Nutrition for Personal Trainers: Certificate IV in Fitness</a:t>
            </a:r>
          </a:p>
        </p:txBody>
      </p:sp>
      <p:sp>
        <p:nvSpPr>
          <p:cNvPr id="47107" name="Rectangle 6"/>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54088">
              <a:spcBef>
                <a:spcPct val="30000"/>
              </a:spcBef>
              <a:defRPr kumimoji="1" sz="1200">
                <a:solidFill>
                  <a:schemeClr val="tx1"/>
                </a:solidFill>
                <a:latin typeface="Times New Roman" panose="02020603050405020304" pitchFamily="18" charset="0"/>
              </a:defRPr>
            </a:lvl1pPr>
            <a:lvl2pPr marL="742950" indent="-285750" defTabSz="954088">
              <a:spcBef>
                <a:spcPct val="30000"/>
              </a:spcBef>
              <a:defRPr kumimoji="1" sz="1200">
                <a:solidFill>
                  <a:schemeClr val="tx1"/>
                </a:solidFill>
                <a:latin typeface="Times New Roman" panose="02020603050405020304" pitchFamily="18" charset="0"/>
              </a:defRPr>
            </a:lvl2pPr>
            <a:lvl3pPr marL="1143000" indent="-228600" defTabSz="954088">
              <a:spcBef>
                <a:spcPct val="30000"/>
              </a:spcBef>
              <a:defRPr kumimoji="1" sz="1200">
                <a:solidFill>
                  <a:schemeClr val="tx1"/>
                </a:solidFill>
                <a:latin typeface="Times New Roman" panose="02020603050405020304" pitchFamily="18" charset="0"/>
              </a:defRPr>
            </a:lvl3pPr>
            <a:lvl4pPr marL="1600200" indent="-228600" defTabSz="954088">
              <a:spcBef>
                <a:spcPct val="30000"/>
              </a:spcBef>
              <a:defRPr kumimoji="1" sz="1200">
                <a:solidFill>
                  <a:schemeClr val="tx1"/>
                </a:solidFill>
                <a:latin typeface="Times New Roman" panose="02020603050405020304" pitchFamily="18" charset="0"/>
              </a:defRPr>
            </a:lvl4pPr>
            <a:lvl5pPr marL="2057400" indent="-228600" defTabSz="954088">
              <a:spcBef>
                <a:spcPct val="30000"/>
              </a:spcBef>
              <a:defRPr kumimoji="1" sz="1200">
                <a:solidFill>
                  <a:schemeClr val="tx1"/>
                </a:solidFill>
                <a:latin typeface="Times New Roman" panose="02020603050405020304" pitchFamily="18" charset="0"/>
              </a:defRPr>
            </a:lvl5pPr>
            <a:lvl6pPr marL="25146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r>
              <a:rPr kumimoji="0" lang="en-US" altLang="en-US"/>
              <a:t>(c) The WISE Academy, 2007</a:t>
            </a:r>
          </a:p>
        </p:txBody>
      </p:sp>
      <p:sp>
        <p:nvSpPr>
          <p:cNvPr id="4710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54088">
              <a:spcBef>
                <a:spcPct val="30000"/>
              </a:spcBef>
              <a:defRPr kumimoji="1" sz="1200">
                <a:solidFill>
                  <a:schemeClr val="tx1"/>
                </a:solidFill>
                <a:latin typeface="Times New Roman" panose="02020603050405020304" pitchFamily="18" charset="0"/>
              </a:defRPr>
            </a:lvl1pPr>
            <a:lvl2pPr marL="742950" indent="-285750" defTabSz="954088">
              <a:spcBef>
                <a:spcPct val="30000"/>
              </a:spcBef>
              <a:defRPr kumimoji="1" sz="1200">
                <a:solidFill>
                  <a:schemeClr val="tx1"/>
                </a:solidFill>
                <a:latin typeface="Times New Roman" panose="02020603050405020304" pitchFamily="18" charset="0"/>
              </a:defRPr>
            </a:lvl2pPr>
            <a:lvl3pPr marL="1143000" indent="-228600" defTabSz="954088">
              <a:spcBef>
                <a:spcPct val="30000"/>
              </a:spcBef>
              <a:defRPr kumimoji="1" sz="1200">
                <a:solidFill>
                  <a:schemeClr val="tx1"/>
                </a:solidFill>
                <a:latin typeface="Times New Roman" panose="02020603050405020304" pitchFamily="18" charset="0"/>
              </a:defRPr>
            </a:lvl3pPr>
            <a:lvl4pPr marL="1600200" indent="-228600" defTabSz="954088">
              <a:spcBef>
                <a:spcPct val="30000"/>
              </a:spcBef>
              <a:defRPr kumimoji="1" sz="1200">
                <a:solidFill>
                  <a:schemeClr val="tx1"/>
                </a:solidFill>
                <a:latin typeface="Times New Roman" panose="02020603050405020304" pitchFamily="18" charset="0"/>
              </a:defRPr>
            </a:lvl4pPr>
            <a:lvl5pPr marL="2057400" indent="-228600" defTabSz="954088">
              <a:spcBef>
                <a:spcPct val="30000"/>
              </a:spcBef>
              <a:defRPr kumimoji="1" sz="1200">
                <a:solidFill>
                  <a:schemeClr val="tx1"/>
                </a:solidFill>
                <a:latin typeface="Times New Roman" panose="02020603050405020304" pitchFamily="18" charset="0"/>
              </a:defRPr>
            </a:lvl5pPr>
            <a:lvl6pPr marL="25146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fld id="{A8E79AC3-909E-4021-B4DD-06EF7E81985A}" type="slidenum">
              <a:rPr kumimoji="0" lang="en-US" altLang="en-US"/>
              <a:pPr>
                <a:spcBef>
                  <a:spcPct val="0"/>
                </a:spcBef>
              </a:pPr>
              <a:t>63</a:t>
            </a:fld>
            <a:endParaRPr kumimoji="0" lang="en-US" altLang="en-US"/>
          </a:p>
        </p:txBody>
      </p:sp>
      <p:sp>
        <p:nvSpPr>
          <p:cNvPr id="47109" name="Rectangle 2"/>
          <p:cNvSpPr>
            <a:spLocks noGrp="1" noRot="1" noChangeAspect="1" noChangeArrowheads="1" noTextEdit="1"/>
          </p:cNvSpPr>
          <p:nvPr>
            <p:ph type="sldImg"/>
          </p:nvPr>
        </p:nvSpPr>
        <p:spPr>
          <a:xfrm>
            <a:off x="995363" y="766763"/>
            <a:ext cx="5111750" cy="3833812"/>
          </a:xfrm>
          <a:ln/>
        </p:spPr>
      </p:sp>
      <p:sp>
        <p:nvSpPr>
          <p:cNvPr id="4711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Tree>
    <p:extLst>
      <p:ext uri="{BB962C8B-B14F-4D97-AF65-F5344CB8AC3E}">
        <p14:creationId xmlns:p14="http://schemas.microsoft.com/office/powerpoint/2010/main" val="2432864133"/>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54088">
              <a:spcBef>
                <a:spcPct val="30000"/>
              </a:spcBef>
              <a:defRPr kumimoji="1" sz="1200">
                <a:solidFill>
                  <a:schemeClr val="tx1"/>
                </a:solidFill>
                <a:latin typeface="Times New Roman" panose="02020603050405020304" pitchFamily="18" charset="0"/>
              </a:defRPr>
            </a:lvl1pPr>
            <a:lvl2pPr marL="742950" indent="-285750" defTabSz="954088">
              <a:spcBef>
                <a:spcPct val="30000"/>
              </a:spcBef>
              <a:defRPr kumimoji="1" sz="1200">
                <a:solidFill>
                  <a:schemeClr val="tx1"/>
                </a:solidFill>
                <a:latin typeface="Times New Roman" panose="02020603050405020304" pitchFamily="18" charset="0"/>
              </a:defRPr>
            </a:lvl2pPr>
            <a:lvl3pPr marL="1143000" indent="-228600" defTabSz="954088">
              <a:spcBef>
                <a:spcPct val="30000"/>
              </a:spcBef>
              <a:defRPr kumimoji="1" sz="1200">
                <a:solidFill>
                  <a:schemeClr val="tx1"/>
                </a:solidFill>
                <a:latin typeface="Times New Roman" panose="02020603050405020304" pitchFamily="18" charset="0"/>
              </a:defRPr>
            </a:lvl3pPr>
            <a:lvl4pPr marL="1600200" indent="-228600" defTabSz="954088">
              <a:spcBef>
                <a:spcPct val="30000"/>
              </a:spcBef>
              <a:defRPr kumimoji="1" sz="1200">
                <a:solidFill>
                  <a:schemeClr val="tx1"/>
                </a:solidFill>
                <a:latin typeface="Times New Roman" panose="02020603050405020304" pitchFamily="18" charset="0"/>
              </a:defRPr>
            </a:lvl4pPr>
            <a:lvl5pPr marL="2057400" indent="-228600" defTabSz="954088">
              <a:spcBef>
                <a:spcPct val="30000"/>
              </a:spcBef>
              <a:defRPr kumimoji="1" sz="1200">
                <a:solidFill>
                  <a:schemeClr val="tx1"/>
                </a:solidFill>
                <a:latin typeface="Times New Roman" panose="02020603050405020304" pitchFamily="18" charset="0"/>
              </a:defRPr>
            </a:lvl5pPr>
            <a:lvl6pPr marL="25146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r>
              <a:rPr kumimoji="0" lang="en-US" altLang="en-US"/>
              <a:t>Nutrition for Personal Trainers: Certificate IV in Fitness</a:t>
            </a:r>
          </a:p>
        </p:txBody>
      </p:sp>
      <p:sp>
        <p:nvSpPr>
          <p:cNvPr id="49155" name="Rectangle 6"/>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54088">
              <a:spcBef>
                <a:spcPct val="30000"/>
              </a:spcBef>
              <a:defRPr kumimoji="1" sz="1200">
                <a:solidFill>
                  <a:schemeClr val="tx1"/>
                </a:solidFill>
                <a:latin typeface="Times New Roman" panose="02020603050405020304" pitchFamily="18" charset="0"/>
              </a:defRPr>
            </a:lvl1pPr>
            <a:lvl2pPr marL="742950" indent="-285750" defTabSz="954088">
              <a:spcBef>
                <a:spcPct val="30000"/>
              </a:spcBef>
              <a:defRPr kumimoji="1" sz="1200">
                <a:solidFill>
                  <a:schemeClr val="tx1"/>
                </a:solidFill>
                <a:latin typeface="Times New Roman" panose="02020603050405020304" pitchFamily="18" charset="0"/>
              </a:defRPr>
            </a:lvl2pPr>
            <a:lvl3pPr marL="1143000" indent="-228600" defTabSz="954088">
              <a:spcBef>
                <a:spcPct val="30000"/>
              </a:spcBef>
              <a:defRPr kumimoji="1" sz="1200">
                <a:solidFill>
                  <a:schemeClr val="tx1"/>
                </a:solidFill>
                <a:latin typeface="Times New Roman" panose="02020603050405020304" pitchFamily="18" charset="0"/>
              </a:defRPr>
            </a:lvl3pPr>
            <a:lvl4pPr marL="1600200" indent="-228600" defTabSz="954088">
              <a:spcBef>
                <a:spcPct val="30000"/>
              </a:spcBef>
              <a:defRPr kumimoji="1" sz="1200">
                <a:solidFill>
                  <a:schemeClr val="tx1"/>
                </a:solidFill>
                <a:latin typeface="Times New Roman" panose="02020603050405020304" pitchFamily="18" charset="0"/>
              </a:defRPr>
            </a:lvl4pPr>
            <a:lvl5pPr marL="2057400" indent="-228600" defTabSz="954088">
              <a:spcBef>
                <a:spcPct val="30000"/>
              </a:spcBef>
              <a:defRPr kumimoji="1" sz="1200">
                <a:solidFill>
                  <a:schemeClr val="tx1"/>
                </a:solidFill>
                <a:latin typeface="Times New Roman" panose="02020603050405020304" pitchFamily="18" charset="0"/>
              </a:defRPr>
            </a:lvl5pPr>
            <a:lvl6pPr marL="25146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r>
              <a:rPr kumimoji="0" lang="en-US" altLang="en-US"/>
              <a:t>(c) The WISE Academy, 2007</a:t>
            </a:r>
          </a:p>
        </p:txBody>
      </p:sp>
      <p:sp>
        <p:nvSpPr>
          <p:cNvPr id="4915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54088">
              <a:spcBef>
                <a:spcPct val="30000"/>
              </a:spcBef>
              <a:defRPr kumimoji="1" sz="1200">
                <a:solidFill>
                  <a:schemeClr val="tx1"/>
                </a:solidFill>
                <a:latin typeface="Times New Roman" panose="02020603050405020304" pitchFamily="18" charset="0"/>
              </a:defRPr>
            </a:lvl1pPr>
            <a:lvl2pPr marL="742950" indent="-285750" defTabSz="954088">
              <a:spcBef>
                <a:spcPct val="30000"/>
              </a:spcBef>
              <a:defRPr kumimoji="1" sz="1200">
                <a:solidFill>
                  <a:schemeClr val="tx1"/>
                </a:solidFill>
                <a:latin typeface="Times New Roman" panose="02020603050405020304" pitchFamily="18" charset="0"/>
              </a:defRPr>
            </a:lvl2pPr>
            <a:lvl3pPr marL="1143000" indent="-228600" defTabSz="954088">
              <a:spcBef>
                <a:spcPct val="30000"/>
              </a:spcBef>
              <a:defRPr kumimoji="1" sz="1200">
                <a:solidFill>
                  <a:schemeClr val="tx1"/>
                </a:solidFill>
                <a:latin typeface="Times New Roman" panose="02020603050405020304" pitchFamily="18" charset="0"/>
              </a:defRPr>
            </a:lvl3pPr>
            <a:lvl4pPr marL="1600200" indent="-228600" defTabSz="954088">
              <a:spcBef>
                <a:spcPct val="30000"/>
              </a:spcBef>
              <a:defRPr kumimoji="1" sz="1200">
                <a:solidFill>
                  <a:schemeClr val="tx1"/>
                </a:solidFill>
                <a:latin typeface="Times New Roman" panose="02020603050405020304" pitchFamily="18" charset="0"/>
              </a:defRPr>
            </a:lvl4pPr>
            <a:lvl5pPr marL="2057400" indent="-228600" defTabSz="954088">
              <a:spcBef>
                <a:spcPct val="30000"/>
              </a:spcBef>
              <a:defRPr kumimoji="1" sz="1200">
                <a:solidFill>
                  <a:schemeClr val="tx1"/>
                </a:solidFill>
                <a:latin typeface="Times New Roman" panose="02020603050405020304" pitchFamily="18" charset="0"/>
              </a:defRPr>
            </a:lvl5pPr>
            <a:lvl6pPr marL="25146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fld id="{AB1FBDAB-DEE8-409E-BD72-4A242693376A}" type="slidenum">
              <a:rPr kumimoji="0" lang="en-US" altLang="en-US"/>
              <a:pPr>
                <a:spcBef>
                  <a:spcPct val="0"/>
                </a:spcBef>
              </a:pPr>
              <a:t>64</a:t>
            </a:fld>
            <a:endParaRPr kumimoji="0" lang="en-US" altLang="en-US"/>
          </a:p>
        </p:txBody>
      </p:sp>
      <p:sp>
        <p:nvSpPr>
          <p:cNvPr id="49157" name="Rectangle 2"/>
          <p:cNvSpPr>
            <a:spLocks noGrp="1" noRot="1" noChangeAspect="1" noChangeArrowheads="1" noTextEdit="1"/>
          </p:cNvSpPr>
          <p:nvPr>
            <p:ph type="sldImg"/>
          </p:nvPr>
        </p:nvSpPr>
        <p:spPr>
          <a:xfrm>
            <a:off x="995363" y="766763"/>
            <a:ext cx="5111750" cy="3833812"/>
          </a:xfrm>
          <a:ln/>
        </p:spPr>
      </p:sp>
      <p:sp>
        <p:nvSpPr>
          <p:cNvPr id="4915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extLst>
      <p:ext uri="{BB962C8B-B14F-4D97-AF65-F5344CB8AC3E}">
        <p14:creationId xmlns:p14="http://schemas.microsoft.com/office/powerpoint/2010/main" val="2834926373"/>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54088">
              <a:spcBef>
                <a:spcPct val="30000"/>
              </a:spcBef>
              <a:defRPr kumimoji="1" sz="1200">
                <a:solidFill>
                  <a:schemeClr val="tx1"/>
                </a:solidFill>
                <a:latin typeface="Times New Roman" panose="02020603050405020304" pitchFamily="18" charset="0"/>
              </a:defRPr>
            </a:lvl1pPr>
            <a:lvl2pPr marL="742950" indent="-285750" defTabSz="954088">
              <a:spcBef>
                <a:spcPct val="30000"/>
              </a:spcBef>
              <a:defRPr kumimoji="1" sz="1200">
                <a:solidFill>
                  <a:schemeClr val="tx1"/>
                </a:solidFill>
                <a:latin typeface="Times New Roman" panose="02020603050405020304" pitchFamily="18" charset="0"/>
              </a:defRPr>
            </a:lvl2pPr>
            <a:lvl3pPr marL="1143000" indent="-228600" defTabSz="954088">
              <a:spcBef>
                <a:spcPct val="30000"/>
              </a:spcBef>
              <a:defRPr kumimoji="1" sz="1200">
                <a:solidFill>
                  <a:schemeClr val="tx1"/>
                </a:solidFill>
                <a:latin typeface="Times New Roman" panose="02020603050405020304" pitchFamily="18" charset="0"/>
              </a:defRPr>
            </a:lvl3pPr>
            <a:lvl4pPr marL="1600200" indent="-228600" defTabSz="954088">
              <a:spcBef>
                <a:spcPct val="30000"/>
              </a:spcBef>
              <a:defRPr kumimoji="1" sz="1200">
                <a:solidFill>
                  <a:schemeClr val="tx1"/>
                </a:solidFill>
                <a:latin typeface="Times New Roman" panose="02020603050405020304" pitchFamily="18" charset="0"/>
              </a:defRPr>
            </a:lvl4pPr>
            <a:lvl5pPr marL="2057400" indent="-228600" defTabSz="954088">
              <a:spcBef>
                <a:spcPct val="30000"/>
              </a:spcBef>
              <a:defRPr kumimoji="1" sz="1200">
                <a:solidFill>
                  <a:schemeClr val="tx1"/>
                </a:solidFill>
                <a:latin typeface="Times New Roman" panose="02020603050405020304" pitchFamily="18" charset="0"/>
              </a:defRPr>
            </a:lvl5pPr>
            <a:lvl6pPr marL="25146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r>
              <a:rPr kumimoji="0" lang="en-US" altLang="en-US"/>
              <a:t>Nutrition for Personal Trainers: Certificate IV in Fitness</a:t>
            </a:r>
          </a:p>
        </p:txBody>
      </p:sp>
      <p:sp>
        <p:nvSpPr>
          <p:cNvPr id="51203" name="Rectangle 6"/>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54088">
              <a:spcBef>
                <a:spcPct val="30000"/>
              </a:spcBef>
              <a:defRPr kumimoji="1" sz="1200">
                <a:solidFill>
                  <a:schemeClr val="tx1"/>
                </a:solidFill>
                <a:latin typeface="Times New Roman" panose="02020603050405020304" pitchFamily="18" charset="0"/>
              </a:defRPr>
            </a:lvl1pPr>
            <a:lvl2pPr marL="742950" indent="-285750" defTabSz="954088">
              <a:spcBef>
                <a:spcPct val="30000"/>
              </a:spcBef>
              <a:defRPr kumimoji="1" sz="1200">
                <a:solidFill>
                  <a:schemeClr val="tx1"/>
                </a:solidFill>
                <a:latin typeface="Times New Roman" panose="02020603050405020304" pitchFamily="18" charset="0"/>
              </a:defRPr>
            </a:lvl2pPr>
            <a:lvl3pPr marL="1143000" indent="-228600" defTabSz="954088">
              <a:spcBef>
                <a:spcPct val="30000"/>
              </a:spcBef>
              <a:defRPr kumimoji="1" sz="1200">
                <a:solidFill>
                  <a:schemeClr val="tx1"/>
                </a:solidFill>
                <a:latin typeface="Times New Roman" panose="02020603050405020304" pitchFamily="18" charset="0"/>
              </a:defRPr>
            </a:lvl3pPr>
            <a:lvl4pPr marL="1600200" indent="-228600" defTabSz="954088">
              <a:spcBef>
                <a:spcPct val="30000"/>
              </a:spcBef>
              <a:defRPr kumimoji="1" sz="1200">
                <a:solidFill>
                  <a:schemeClr val="tx1"/>
                </a:solidFill>
                <a:latin typeface="Times New Roman" panose="02020603050405020304" pitchFamily="18" charset="0"/>
              </a:defRPr>
            </a:lvl4pPr>
            <a:lvl5pPr marL="2057400" indent="-228600" defTabSz="954088">
              <a:spcBef>
                <a:spcPct val="30000"/>
              </a:spcBef>
              <a:defRPr kumimoji="1" sz="1200">
                <a:solidFill>
                  <a:schemeClr val="tx1"/>
                </a:solidFill>
                <a:latin typeface="Times New Roman" panose="02020603050405020304" pitchFamily="18" charset="0"/>
              </a:defRPr>
            </a:lvl5pPr>
            <a:lvl6pPr marL="25146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r>
              <a:rPr kumimoji="0" lang="en-US" altLang="en-US"/>
              <a:t>(c) The WISE Academy, 2007</a:t>
            </a:r>
          </a:p>
        </p:txBody>
      </p:sp>
      <p:sp>
        <p:nvSpPr>
          <p:cNvPr id="5120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54088">
              <a:spcBef>
                <a:spcPct val="30000"/>
              </a:spcBef>
              <a:defRPr kumimoji="1" sz="1200">
                <a:solidFill>
                  <a:schemeClr val="tx1"/>
                </a:solidFill>
                <a:latin typeface="Times New Roman" panose="02020603050405020304" pitchFamily="18" charset="0"/>
              </a:defRPr>
            </a:lvl1pPr>
            <a:lvl2pPr marL="742950" indent="-285750" defTabSz="954088">
              <a:spcBef>
                <a:spcPct val="30000"/>
              </a:spcBef>
              <a:defRPr kumimoji="1" sz="1200">
                <a:solidFill>
                  <a:schemeClr val="tx1"/>
                </a:solidFill>
                <a:latin typeface="Times New Roman" panose="02020603050405020304" pitchFamily="18" charset="0"/>
              </a:defRPr>
            </a:lvl2pPr>
            <a:lvl3pPr marL="1143000" indent="-228600" defTabSz="954088">
              <a:spcBef>
                <a:spcPct val="30000"/>
              </a:spcBef>
              <a:defRPr kumimoji="1" sz="1200">
                <a:solidFill>
                  <a:schemeClr val="tx1"/>
                </a:solidFill>
                <a:latin typeface="Times New Roman" panose="02020603050405020304" pitchFamily="18" charset="0"/>
              </a:defRPr>
            </a:lvl3pPr>
            <a:lvl4pPr marL="1600200" indent="-228600" defTabSz="954088">
              <a:spcBef>
                <a:spcPct val="30000"/>
              </a:spcBef>
              <a:defRPr kumimoji="1" sz="1200">
                <a:solidFill>
                  <a:schemeClr val="tx1"/>
                </a:solidFill>
                <a:latin typeface="Times New Roman" panose="02020603050405020304" pitchFamily="18" charset="0"/>
              </a:defRPr>
            </a:lvl4pPr>
            <a:lvl5pPr marL="2057400" indent="-228600" defTabSz="954088">
              <a:spcBef>
                <a:spcPct val="30000"/>
              </a:spcBef>
              <a:defRPr kumimoji="1" sz="1200">
                <a:solidFill>
                  <a:schemeClr val="tx1"/>
                </a:solidFill>
                <a:latin typeface="Times New Roman" panose="02020603050405020304" pitchFamily="18" charset="0"/>
              </a:defRPr>
            </a:lvl5pPr>
            <a:lvl6pPr marL="25146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fld id="{93DBD379-1896-431D-82D2-D4066779C18F}" type="slidenum">
              <a:rPr kumimoji="0" lang="en-US" altLang="en-US"/>
              <a:pPr>
                <a:spcBef>
                  <a:spcPct val="0"/>
                </a:spcBef>
              </a:pPr>
              <a:t>65</a:t>
            </a:fld>
            <a:endParaRPr kumimoji="0" lang="en-US" altLang="en-US"/>
          </a:p>
        </p:txBody>
      </p:sp>
      <p:sp>
        <p:nvSpPr>
          <p:cNvPr id="51205" name="Rectangle 2"/>
          <p:cNvSpPr>
            <a:spLocks noGrp="1" noRot="1" noChangeAspect="1" noChangeArrowheads="1" noTextEdit="1"/>
          </p:cNvSpPr>
          <p:nvPr>
            <p:ph type="sldImg"/>
          </p:nvPr>
        </p:nvSpPr>
        <p:spPr>
          <a:xfrm>
            <a:off x="995363" y="766763"/>
            <a:ext cx="5111750" cy="3833812"/>
          </a:xfrm>
          <a:ln/>
        </p:spPr>
      </p:sp>
      <p:sp>
        <p:nvSpPr>
          <p:cNvPr id="5120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extLst>
      <p:ext uri="{BB962C8B-B14F-4D97-AF65-F5344CB8AC3E}">
        <p14:creationId xmlns:p14="http://schemas.microsoft.com/office/powerpoint/2010/main" val="2946984013"/>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Slide Image Placeholder 1"/>
          <p:cNvSpPr>
            <a:spLocks noGrp="1" noRot="1" noChangeAspect="1" noTextEdit="1"/>
          </p:cNvSpPr>
          <p:nvPr>
            <p:ph type="sldImg"/>
          </p:nvPr>
        </p:nvSpPr>
        <p:spPr>
          <a:ln/>
        </p:spPr>
      </p:sp>
      <p:sp>
        <p:nvSpPr>
          <p:cNvPr id="6349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
        <p:nvSpPr>
          <p:cNvPr id="63492" name="Header Placeholder 3"/>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54088">
              <a:spcBef>
                <a:spcPct val="30000"/>
              </a:spcBef>
              <a:defRPr kumimoji="1" sz="1200">
                <a:solidFill>
                  <a:schemeClr val="tx1"/>
                </a:solidFill>
                <a:latin typeface="Times New Roman" panose="02020603050405020304" pitchFamily="18" charset="0"/>
              </a:defRPr>
            </a:lvl1pPr>
            <a:lvl2pPr marL="742950" indent="-285750" defTabSz="954088">
              <a:spcBef>
                <a:spcPct val="30000"/>
              </a:spcBef>
              <a:defRPr kumimoji="1" sz="1200">
                <a:solidFill>
                  <a:schemeClr val="tx1"/>
                </a:solidFill>
                <a:latin typeface="Times New Roman" panose="02020603050405020304" pitchFamily="18" charset="0"/>
              </a:defRPr>
            </a:lvl2pPr>
            <a:lvl3pPr marL="1143000" indent="-228600" defTabSz="954088">
              <a:spcBef>
                <a:spcPct val="30000"/>
              </a:spcBef>
              <a:defRPr kumimoji="1" sz="1200">
                <a:solidFill>
                  <a:schemeClr val="tx1"/>
                </a:solidFill>
                <a:latin typeface="Times New Roman" panose="02020603050405020304" pitchFamily="18" charset="0"/>
              </a:defRPr>
            </a:lvl3pPr>
            <a:lvl4pPr marL="1600200" indent="-228600" defTabSz="954088">
              <a:spcBef>
                <a:spcPct val="30000"/>
              </a:spcBef>
              <a:defRPr kumimoji="1" sz="1200">
                <a:solidFill>
                  <a:schemeClr val="tx1"/>
                </a:solidFill>
                <a:latin typeface="Times New Roman" panose="02020603050405020304" pitchFamily="18" charset="0"/>
              </a:defRPr>
            </a:lvl4pPr>
            <a:lvl5pPr marL="2057400" indent="-228600" defTabSz="954088">
              <a:spcBef>
                <a:spcPct val="30000"/>
              </a:spcBef>
              <a:defRPr kumimoji="1" sz="1200">
                <a:solidFill>
                  <a:schemeClr val="tx1"/>
                </a:solidFill>
                <a:latin typeface="Times New Roman" panose="02020603050405020304" pitchFamily="18" charset="0"/>
              </a:defRPr>
            </a:lvl5pPr>
            <a:lvl6pPr marL="25146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r>
              <a:rPr kumimoji="0" lang="en-US" altLang="en-US"/>
              <a:t>Nutrition for Personal Trainers: Certificate IV in Fitness</a:t>
            </a:r>
          </a:p>
        </p:txBody>
      </p:sp>
      <p:sp>
        <p:nvSpPr>
          <p:cNvPr id="63493" name="Footer Placeholder 4"/>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54088">
              <a:spcBef>
                <a:spcPct val="30000"/>
              </a:spcBef>
              <a:defRPr kumimoji="1" sz="1200">
                <a:solidFill>
                  <a:schemeClr val="tx1"/>
                </a:solidFill>
                <a:latin typeface="Times New Roman" panose="02020603050405020304" pitchFamily="18" charset="0"/>
              </a:defRPr>
            </a:lvl1pPr>
            <a:lvl2pPr marL="742950" indent="-285750" defTabSz="954088">
              <a:spcBef>
                <a:spcPct val="30000"/>
              </a:spcBef>
              <a:defRPr kumimoji="1" sz="1200">
                <a:solidFill>
                  <a:schemeClr val="tx1"/>
                </a:solidFill>
                <a:latin typeface="Times New Roman" panose="02020603050405020304" pitchFamily="18" charset="0"/>
              </a:defRPr>
            </a:lvl2pPr>
            <a:lvl3pPr marL="1143000" indent="-228600" defTabSz="954088">
              <a:spcBef>
                <a:spcPct val="30000"/>
              </a:spcBef>
              <a:defRPr kumimoji="1" sz="1200">
                <a:solidFill>
                  <a:schemeClr val="tx1"/>
                </a:solidFill>
                <a:latin typeface="Times New Roman" panose="02020603050405020304" pitchFamily="18" charset="0"/>
              </a:defRPr>
            </a:lvl3pPr>
            <a:lvl4pPr marL="1600200" indent="-228600" defTabSz="954088">
              <a:spcBef>
                <a:spcPct val="30000"/>
              </a:spcBef>
              <a:defRPr kumimoji="1" sz="1200">
                <a:solidFill>
                  <a:schemeClr val="tx1"/>
                </a:solidFill>
                <a:latin typeface="Times New Roman" panose="02020603050405020304" pitchFamily="18" charset="0"/>
              </a:defRPr>
            </a:lvl4pPr>
            <a:lvl5pPr marL="2057400" indent="-228600" defTabSz="954088">
              <a:spcBef>
                <a:spcPct val="30000"/>
              </a:spcBef>
              <a:defRPr kumimoji="1" sz="1200">
                <a:solidFill>
                  <a:schemeClr val="tx1"/>
                </a:solidFill>
                <a:latin typeface="Times New Roman" panose="02020603050405020304" pitchFamily="18" charset="0"/>
              </a:defRPr>
            </a:lvl5pPr>
            <a:lvl6pPr marL="25146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r>
              <a:rPr kumimoji="0" lang="en-US" altLang="en-US"/>
              <a:t>(c) The WISE Academy, 2007</a:t>
            </a:r>
          </a:p>
        </p:txBody>
      </p:sp>
      <p:sp>
        <p:nvSpPr>
          <p:cNvPr id="63494" name="Slide Number Placeholder 5"/>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54088">
              <a:spcBef>
                <a:spcPct val="30000"/>
              </a:spcBef>
              <a:defRPr kumimoji="1" sz="1200">
                <a:solidFill>
                  <a:schemeClr val="tx1"/>
                </a:solidFill>
                <a:latin typeface="Times New Roman" panose="02020603050405020304" pitchFamily="18" charset="0"/>
              </a:defRPr>
            </a:lvl1pPr>
            <a:lvl2pPr marL="742950" indent="-285750" defTabSz="954088">
              <a:spcBef>
                <a:spcPct val="30000"/>
              </a:spcBef>
              <a:defRPr kumimoji="1" sz="1200">
                <a:solidFill>
                  <a:schemeClr val="tx1"/>
                </a:solidFill>
                <a:latin typeface="Times New Roman" panose="02020603050405020304" pitchFamily="18" charset="0"/>
              </a:defRPr>
            </a:lvl2pPr>
            <a:lvl3pPr marL="1143000" indent="-228600" defTabSz="954088">
              <a:spcBef>
                <a:spcPct val="30000"/>
              </a:spcBef>
              <a:defRPr kumimoji="1" sz="1200">
                <a:solidFill>
                  <a:schemeClr val="tx1"/>
                </a:solidFill>
                <a:latin typeface="Times New Roman" panose="02020603050405020304" pitchFamily="18" charset="0"/>
              </a:defRPr>
            </a:lvl3pPr>
            <a:lvl4pPr marL="1600200" indent="-228600" defTabSz="954088">
              <a:spcBef>
                <a:spcPct val="30000"/>
              </a:spcBef>
              <a:defRPr kumimoji="1" sz="1200">
                <a:solidFill>
                  <a:schemeClr val="tx1"/>
                </a:solidFill>
                <a:latin typeface="Times New Roman" panose="02020603050405020304" pitchFamily="18" charset="0"/>
              </a:defRPr>
            </a:lvl4pPr>
            <a:lvl5pPr marL="2057400" indent="-228600" defTabSz="954088">
              <a:spcBef>
                <a:spcPct val="30000"/>
              </a:spcBef>
              <a:defRPr kumimoji="1" sz="1200">
                <a:solidFill>
                  <a:schemeClr val="tx1"/>
                </a:solidFill>
                <a:latin typeface="Times New Roman" panose="02020603050405020304" pitchFamily="18" charset="0"/>
              </a:defRPr>
            </a:lvl5pPr>
            <a:lvl6pPr marL="25146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fld id="{51249DFC-A423-46C3-B2C8-28AFA859C196}" type="slidenum">
              <a:rPr kumimoji="0" lang="en-US" altLang="en-US"/>
              <a:pPr>
                <a:spcBef>
                  <a:spcPct val="0"/>
                </a:spcBef>
              </a:pPr>
              <a:t>66</a:t>
            </a:fld>
            <a:endParaRPr kumimoji="0" lang="en-US" altLang="en-US"/>
          </a:p>
        </p:txBody>
      </p:sp>
    </p:spTree>
    <p:extLst>
      <p:ext uri="{BB962C8B-B14F-4D97-AF65-F5344CB8AC3E}">
        <p14:creationId xmlns:p14="http://schemas.microsoft.com/office/powerpoint/2010/main" val="584138920"/>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2"/>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54088">
              <a:spcBef>
                <a:spcPct val="30000"/>
              </a:spcBef>
              <a:defRPr kumimoji="1" sz="1200">
                <a:solidFill>
                  <a:schemeClr val="tx1"/>
                </a:solidFill>
                <a:latin typeface="Times New Roman" panose="02020603050405020304" pitchFamily="18" charset="0"/>
              </a:defRPr>
            </a:lvl1pPr>
            <a:lvl2pPr marL="742950" indent="-285750" defTabSz="954088">
              <a:spcBef>
                <a:spcPct val="30000"/>
              </a:spcBef>
              <a:defRPr kumimoji="1" sz="1200">
                <a:solidFill>
                  <a:schemeClr val="tx1"/>
                </a:solidFill>
                <a:latin typeface="Times New Roman" panose="02020603050405020304" pitchFamily="18" charset="0"/>
              </a:defRPr>
            </a:lvl2pPr>
            <a:lvl3pPr marL="1143000" indent="-228600" defTabSz="954088">
              <a:spcBef>
                <a:spcPct val="30000"/>
              </a:spcBef>
              <a:defRPr kumimoji="1" sz="1200">
                <a:solidFill>
                  <a:schemeClr val="tx1"/>
                </a:solidFill>
                <a:latin typeface="Times New Roman" panose="02020603050405020304" pitchFamily="18" charset="0"/>
              </a:defRPr>
            </a:lvl3pPr>
            <a:lvl4pPr marL="1600200" indent="-228600" defTabSz="954088">
              <a:spcBef>
                <a:spcPct val="30000"/>
              </a:spcBef>
              <a:defRPr kumimoji="1" sz="1200">
                <a:solidFill>
                  <a:schemeClr val="tx1"/>
                </a:solidFill>
                <a:latin typeface="Times New Roman" panose="02020603050405020304" pitchFamily="18" charset="0"/>
              </a:defRPr>
            </a:lvl4pPr>
            <a:lvl5pPr marL="2057400" indent="-228600" defTabSz="954088">
              <a:spcBef>
                <a:spcPct val="30000"/>
              </a:spcBef>
              <a:defRPr kumimoji="1" sz="1200">
                <a:solidFill>
                  <a:schemeClr val="tx1"/>
                </a:solidFill>
                <a:latin typeface="Times New Roman" panose="02020603050405020304" pitchFamily="18" charset="0"/>
              </a:defRPr>
            </a:lvl5pPr>
            <a:lvl6pPr marL="25146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r>
              <a:rPr kumimoji="0" lang="en-US" altLang="en-US"/>
              <a:t>Nutrition for Personal Trainers: Certificate IV in Fitness</a:t>
            </a:r>
          </a:p>
        </p:txBody>
      </p:sp>
      <p:sp>
        <p:nvSpPr>
          <p:cNvPr id="69635" name="Rectangle 6"/>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54088">
              <a:spcBef>
                <a:spcPct val="30000"/>
              </a:spcBef>
              <a:defRPr kumimoji="1" sz="1200">
                <a:solidFill>
                  <a:schemeClr val="tx1"/>
                </a:solidFill>
                <a:latin typeface="Times New Roman" panose="02020603050405020304" pitchFamily="18" charset="0"/>
              </a:defRPr>
            </a:lvl1pPr>
            <a:lvl2pPr marL="742950" indent="-285750" defTabSz="954088">
              <a:spcBef>
                <a:spcPct val="30000"/>
              </a:spcBef>
              <a:defRPr kumimoji="1" sz="1200">
                <a:solidFill>
                  <a:schemeClr val="tx1"/>
                </a:solidFill>
                <a:latin typeface="Times New Roman" panose="02020603050405020304" pitchFamily="18" charset="0"/>
              </a:defRPr>
            </a:lvl2pPr>
            <a:lvl3pPr marL="1143000" indent="-228600" defTabSz="954088">
              <a:spcBef>
                <a:spcPct val="30000"/>
              </a:spcBef>
              <a:defRPr kumimoji="1" sz="1200">
                <a:solidFill>
                  <a:schemeClr val="tx1"/>
                </a:solidFill>
                <a:latin typeface="Times New Roman" panose="02020603050405020304" pitchFamily="18" charset="0"/>
              </a:defRPr>
            </a:lvl3pPr>
            <a:lvl4pPr marL="1600200" indent="-228600" defTabSz="954088">
              <a:spcBef>
                <a:spcPct val="30000"/>
              </a:spcBef>
              <a:defRPr kumimoji="1" sz="1200">
                <a:solidFill>
                  <a:schemeClr val="tx1"/>
                </a:solidFill>
                <a:latin typeface="Times New Roman" panose="02020603050405020304" pitchFamily="18" charset="0"/>
              </a:defRPr>
            </a:lvl4pPr>
            <a:lvl5pPr marL="2057400" indent="-228600" defTabSz="954088">
              <a:spcBef>
                <a:spcPct val="30000"/>
              </a:spcBef>
              <a:defRPr kumimoji="1" sz="1200">
                <a:solidFill>
                  <a:schemeClr val="tx1"/>
                </a:solidFill>
                <a:latin typeface="Times New Roman" panose="02020603050405020304" pitchFamily="18" charset="0"/>
              </a:defRPr>
            </a:lvl5pPr>
            <a:lvl6pPr marL="25146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r>
              <a:rPr kumimoji="0" lang="en-US" altLang="en-US"/>
              <a:t>(c) The WISE Academy, 2007</a:t>
            </a:r>
          </a:p>
        </p:txBody>
      </p:sp>
      <p:sp>
        <p:nvSpPr>
          <p:cNvPr id="6963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54088">
              <a:spcBef>
                <a:spcPct val="30000"/>
              </a:spcBef>
              <a:defRPr kumimoji="1" sz="1200">
                <a:solidFill>
                  <a:schemeClr val="tx1"/>
                </a:solidFill>
                <a:latin typeface="Times New Roman" panose="02020603050405020304" pitchFamily="18" charset="0"/>
              </a:defRPr>
            </a:lvl1pPr>
            <a:lvl2pPr marL="742950" indent="-285750" defTabSz="954088">
              <a:spcBef>
                <a:spcPct val="30000"/>
              </a:spcBef>
              <a:defRPr kumimoji="1" sz="1200">
                <a:solidFill>
                  <a:schemeClr val="tx1"/>
                </a:solidFill>
                <a:latin typeface="Times New Roman" panose="02020603050405020304" pitchFamily="18" charset="0"/>
              </a:defRPr>
            </a:lvl2pPr>
            <a:lvl3pPr marL="1143000" indent="-228600" defTabSz="954088">
              <a:spcBef>
                <a:spcPct val="30000"/>
              </a:spcBef>
              <a:defRPr kumimoji="1" sz="1200">
                <a:solidFill>
                  <a:schemeClr val="tx1"/>
                </a:solidFill>
                <a:latin typeface="Times New Roman" panose="02020603050405020304" pitchFamily="18" charset="0"/>
              </a:defRPr>
            </a:lvl3pPr>
            <a:lvl4pPr marL="1600200" indent="-228600" defTabSz="954088">
              <a:spcBef>
                <a:spcPct val="30000"/>
              </a:spcBef>
              <a:defRPr kumimoji="1" sz="1200">
                <a:solidFill>
                  <a:schemeClr val="tx1"/>
                </a:solidFill>
                <a:latin typeface="Times New Roman" panose="02020603050405020304" pitchFamily="18" charset="0"/>
              </a:defRPr>
            </a:lvl4pPr>
            <a:lvl5pPr marL="2057400" indent="-228600" defTabSz="954088">
              <a:spcBef>
                <a:spcPct val="30000"/>
              </a:spcBef>
              <a:defRPr kumimoji="1" sz="1200">
                <a:solidFill>
                  <a:schemeClr val="tx1"/>
                </a:solidFill>
                <a:latin typeface="Times New Roman" panose="02020603050405020304" pitchFamily="18" charset="0"/>
              </a:defRPr>
            </a:lvl5pPr>
            <a:lvl6pPr marL="25146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fld id="{708B2073-1DA8-4466-85D4-3DE8236A4900}" type="slidenum">
              <a:rPr kumimoji="0" lang="en-US" altLang="en-US"/>
              <a:pPr>
                <a:spcBef>
                  <a:spcPct val="0"/>
                </a:spcBef>
              </a:pPr>
              <a:t>67</a:t>
            </a:fld>
            <a:endParaRPr kumimoji="0" lang="en-US" altLang="en-US"/>
          </a:p>
        </p:txBody>
      </p:sp>
      <p:sp>
        <p:nvSpPr>
          <p:cNvPr id="69637" name="Rectangle 2"/>
          <p:cNvSpPr>
            <a:spLocks noGrp="1" noRot="1" noChangeAspect="1" noChangeArrowheads="1" noTextEdit="1"/>
          </p:cNvSpPr>
          <p:nvPr>
            <p:ph type="sldImg"/>
          </p:nvPr>
        </p:nvSpPr>
        <p:spPr>
          <a:xfrm>
            <a:off x="995363" y="766763"/>
            <a:ext cx="5111750" cy="3833812"/>
          </a:xfrm>
          <a:ln/>
        </p:spPr>
      </p:sp>
      <p:sp>
        <p:nvSpPr>
          <p:cNvPr id="6963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extLst>
      <p:ext uri="{BB962C8B-B14F-4D97-AF65-F5344CB8AC3E}">
        <p14:creationId xmlns:p14="http://schemas.microsoft.com/office/powerpoint/2010/main" val="3002503662"/>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2"/>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54088">
              <a:spcBef>
                <a:spcPct val="30000"/>
              </a:spcBef>
              <a:defRPr kumimoji="1" sz="1200">
                <a:solidFill>
                  <a:schemeClr val="tx1"/>
                </a:solidFill>
                <a:latin typeface="Times New Roman" panose="02020603050405020304" pitchFamily="18" charset="0"/>
              </a:defRPr>
            </a:lvl1pPr>
            <a:lvl2pPr marL="742950" indent="-285750" defTabSz="954088">
              <a:spcBef>
                <a:spcPct val="30000"/>
              </a:spcBef>
              <a:defRPr kumimoji="1" sz="1200">
                <a:solidFill>
                  <a:schemeClr val="tx1"/>
                </a:solidFill>
                <a:latin typeface="Times New Roman" panose="02020603050405020304" pitchFamily="18" charset="0"/>
              </a:defRPr>
            </a:lvl2pPr>
            <a:lvl3pPr marL="1143000" indent="-228600" defTabSz="954088">
              <a:spcBef>
                <a:spcPct val="30000"/>
              </a:spcBef>
              <a:defRPr kumimoji="1" sz="1200">
                <a:solidFill>
                  <a:schemeClr val="tx1"/>
                </a:solidFill>
                <a:latin typeface="Times New Roman" panose="02020603050405020304" pitchFamily="18" charset="0"/>
              </a:defRPr>
            </a:lvl3pPr>
            <a:lvl4pPr marL="1600200" indent="-228600" defTabSz="954088">
              <a:spcBef>
                <a:spcPct val="30000"/>
              </a:spcBef>
              <a:defRPr kumimoji="1" sz="1200">
                <a:solidFill>
                  <a:schemeClr val="tx1"/>
                </a:solidFill>
                <a:latin typeface="Times New Roman" panose="02020603050405020304" pitchFamily="18" charset="0"/>
              </a:defRPr>
            </a:lvl4pPr>
            <a:lvl5pPr marL="2057400" indent="-228600" defTabSz="954088">
              <a:spcBef>
                <a:spcPct val="30000"/>
              </a:spcBef>
              <a:defRPr kumimoji="1" sz="1200">
                <a:solidFill>
                  <a:schemeClr val="tx1"/>
                </a:solidFill>
                <a:latin typeface="Times New Roman" panose="02020603050405020304" pitchFamily="18" charset="0"/>
              </a:defRPr>
            </a:lvl5pPr>
            <a:lvl6pPr marL="25146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r>
              <a:rPr kumimoji="0" lang="en-US" altLang="en-US"/>
              <a:t>Nutrition for Personal Trainers: Certificate IV in Fitness</a:t>
            </a:r>
          </a:p>
        </p:txBody>
      </p:sp>
      <p:sp>
        <p:nvSpPr>
          <p:cNvPr id="69635" name="Rectangle 6"/>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54088">
              <a:spcBef>
                <a:spcPct val="30000"/>
              </a:spcBef>
              <a:defRPr kumimoji="1" sz="1200">
                <a:solidFill>
                  <a:schemeClr val="tx1"/>
                </a:solidFill>
                <a:latin typeface="Times New Roman" panose="02020603050405020304" pitchFamily="18" charset="0"/>
              </a:defRPr>
            </a:lvl1pPr>
            <a:lvl2pPr marL="742950" indent="-285750" defTabSz="954088">
              <a:spcBef>
                <a:spcPct val="30000"/>
              </a:spcBef>
              <a:defRPr kumimoji="1" sz="1200">
                <a:solidFill>
                  <a:schemeClr val="tx1"/>
                </a:solidFill>
                <a:latin typeface="Times New Roman" panose="02020603050405020304" pitchFamily="18" charset="0"/>
              </a:defRPr>
            </a:lvl2pPr>
            <a:lvl3pPr marL="1143000" indent="-228600" defTabSz="954088">
              <a:spcBef>
                <a:spcPct val="30000"/>
              </a:spcBef>
              <a:defRPr kumimoji="1" sz="1200">
                <a:solidFill>
                  <a:schemeClr val="tx1"/>
                </a:solidFill>
                <a:latin typeface="Times New Roman" panose="02020603050405020304" pitchFamily="18" charset="0"/>
              </a:defRPr>
            </a:lvl3pPr>
            <a:lvl4pPr marL="1600200" indent="-228600" defTabSz="954088">
              <a:spcBef>
                <a:spcPct val="30000"/>
              </a:spcBef>
              <a:defRPr kumimoji="1" sz="1200">
                <a:solidFill>
                  <a:schemeClr val="tx1"/>
                </a:solidFill>
                <a:latin typeface="Times New Roman" panose="02020603050405020304" pitchFamily="18" charset="0"/>
              </a:defRPr>
            </a:lvl4pPr>
            <a:lvl5pPr marL="2057400" indent="-228600" defTabSz="954088">
              <a:spcBef>
                <a:spcPct val="30000"/>
              </a:spcBef>
              <a:defRPr kumimoji="1" sz="1200">
                <a:solidFill>
                  <a:schemeClr val="tx1"/>
                </a:solidFill>
                <a:latin typeface="Times New Roman" panose="02020603050405020304" pitchFamily="18" charset="0"/>
              </a:defRPr>
            </a:lvl5pPr>
            <a:lvl6pPr marL="25146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r>
              <a:rPr kumimoji="0" lang="en-US" altLang="en-US"/>
              <a:t>(c) The WISE Academy, 2007</a:t>
            </a:r>
          </a:p>
        </p:txBody>
      </p:sp>
      <p:sp>
        <p:nvSpPr>
          <p:cNvPr id="6963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54088">
              <a:spcBef>
                <a:spcPct val="30000"/>
              </a:spcBef>
              <a:defRPr kumimoji="1" sz="1200">
                <a:solidFill>
                  <a:schemeClr val="tx1"/>
                </a:solidFill>
                <a:latin typeface="Times New Roman" panose="02020603050405020304" pitchFamily="18" charset="0"/>
              </a:defRPr>
            </a:lvl1pPr>
            <a:lvl2pPr marL="742950" indent="-285750" defTabSz="954088">
              <a:spcBef>
                <a:spcPct val="30000"/>
              </a:spcBef>
              <a:defRPr kumimoji="1" sz="1200">
                <a:solidFill>
                  <a:schemeClr val="tx1"/>
                </a:solidFill>
                <a:latin typeface="Times New Roman" panose="02020603050405020304" pitchFamily="18" charset="0"/>
              </a:defRPr>
            </a:lvl2pPr>
            <a:lvl3pPr marL="1143000" indent="-228600" defTabSz="954088">
              <a:spcBef>
                <a:spcPct val="30000"/>
              </a:spcBef>
              <a:defRPr kumimoji="1" sz="1200">
                <a:solidFill>
                  <a:schemeClr val="tx1"/>
                </a:solidFill>
                <a:latin typeface="Times New Roman" panose="02020603050405020304" pitchFamily="18" charset="0"/>
              </a:defRPr>
            </a:lvl3pPr>
            <a:lvl4pPr marL="1600200" indent="-228600" defTabSz="954088">
              <a:spcBef>
                <a:spcPct val="30000"/>
              </a:spcBef>
              <a:defRPr kumimoji="1" sz="1200">
                <a:solidFill>
                  <a:schemeClr val="tx1"/>
                </a:solidFill>
                <a:latin typeface="Times New Roman" panose="02020603050405020304" pitchFamily="18" charset="0"/>
              </a:defRPr>
            </a:lvl4pPr>
            <a:lvl5pPr marL="2057400" indent="-228600" defTabSz="954088">
              <a:spcBef>
                <a:spcPct val="30000"/>
              </a:spcBef>
              <a:defRPr kumimoji="1" sz="1200">
                <a:solidFill>
                  <a:schemeClr val="tx1"/>
                </a:solidFill>
                <a:latin typeface="Times New Roman" panose="02020603050405020304" pitchFamily="18" charset="0"/>
              </a:defRPr>
            </a:lvl5pPr>
            <a:lvl6pPr marL="25146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fld id="{708B2073-1DA8-4466-85D4-3DE8236A4900}" type="slidenum">
              <a:rPr kumimoji="0" lang="en-US" altLang="en-US"/>
              <a:pPr>
                <a:spcBef>
                  <a:spcPct val="0"/>
                </a:spcBef>
              </a:pPr>
              <a:t>68</a:t>
            </a:fld>
            <a:endParaRPr kumimoji="0" lang="en-US" altLang="en-US"/>
          </a:p>
        </p:txBody>
      </p:sp>
      <p:sp>
        <p:nvSpPr>
          <p:cNvPr id="69637" name="Rectangle 2"/>
          <p:cNvSpPr>
            <a:spLocks noGrp="1" noRot="1" noChangeAspect="1" noChangeArrowheads="1" noTextEdit="1"/>
          </p:cNvSpPr>
          <p:nvPr>
            <p:ph type="sldImg"/>
          </p:nvPr>
        </p:nvSpPr>
        <p:spPr>
          <a:xfrm>
            <a:off x="995363" y="766763"/>
            <a:ext cx="5111750" cy="3833812"/>
          </a:xfrm>
          <a:ln/>
        </p:spPr>
      </p:sp>
      <p:sp>
        <p:nvSpPr>
          <p:cNvPr id="6963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extLst>
      <p:ext uri="{BB962C8B-B14F-4D97-AF65-F5344CB8AC3E}">
        <p14:creationId xmlns:p14="http://schemas.microsoft.com/office/powerpoint/2010/main" val="3237283902"/>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Slide Image Placeholder 1"/>
          <p:cNvSpPr>
            <a:spLocks noGrp="1" noRot="1" noChangeAspect="1" noTextEdit="1"/>
          </p:cNvSpPr>
          <p:nvPr>
            <p:ph type="sldImg"/>
          </p:nvPr>
        </p:nvSpPr>
        <p:spPr>
          <a:ln/>
        </p:spPr>
      </p:sp>
      <p:sp>
        <p:nvSpPr>
          <p:cNvPr id="6758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dirty="0"/>
              <a:t>PC4.2, KE4</a:t>
            </a:r>
          </a:p>
        </p:txBody>
      </p:sp>
      <p:sp>
        <p:nvSpPr>
          <p:cNvPr id="67588" name="Header Placeholder 3"/>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54088">
              <a:spcBef>
                <a:spcPct val="30000"/>
              </a:spcBef>
              <a:defRPr kumimoji="1" sz="1200">
                <a:solidFill>
                  <a:schemeClr val="tx1"/>
                </a:solidFill>
                <a:latin typeface="Times New Roman" panose="02020603050405020304" pitchFamily="18" charset="0"/>
              </a:defRPr>
            </a:lvl1pPr>
            <a:lvl2pPr marL="742950" indent="-285750" defTabSz="954088">
              <a:spcBef>
                <a:spcPct val="30000"/>
              </a:spcBef>
              <a:defRPr kumimoji="1" sz="1200">
                <a:solidFill>
                  <a:schemeClr val="tx1"/>
                </a:solidFill>
                <a:latin typeface="Times New Roman" panose="02020603050405020304" pitchFamily="18" charset="0"/>
              </a:defRPr>
            </a:lvl2pPr>
            <a:lvl3pPr marL="1143000" indent="-228600" defTabSz="954088">
              <a:spcBef>
                <a:spcPct val="30000"/>
              </a:spcBef>
              <a:defRPr kumimoji="1" sz="1200">
                <a:solidFill>
                  <a:schemeClr val="tx1"/>
                </a:solidFill>
                <a:latin typeface="Times New Roman" panose="02020603050405020304" pitchFamily="18" charset="0"/>
              </a:defRPr>
            </a:lvl3pPr>
            <a:lvl4pPr marL="1600200" indent="-228600" defTabSz="954088">
              <a:spcBef>
                <a:spcPct val="30000"/>
              </a:spcBef>
              <a:defRPr kumimoji="1" sz="1200">
                <a:solidFill>
                  <a:schemeClr val="tx1"/>
                </a:solidFill>
                <a:latin typeface="Times New Roman" panose="02020603050405020304" pitchFamily="18" charset="0"/>
              </a:defRPr>
            </a:lvl4pPr>
            <a:lvl5pPr marL="2057400" indent="-228600" defTabSz="954088">
              <a:spcBef>
                <a:spcPct val="30000"/>
              </a:spcBef>
              <a:defRPr kumimoji="1" sz="1200">
                <a:solidFill>
                  <a:schemeClr val="tx1"/>
                </a:solidFill>
                <a:latin typeface="Times New Roman" panose="02020603050405020304" pitchFamily="18" charset="0"/>
              </a:defRPr>
            </a:lvl5pPr>
            <a:lvl6pPr marL="25146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r>
              <a:rPr kumimoji="0" lang="en-US" altLang="en-US"/>
              <a:t>Nutrition for Personal Trainers: Certificate IV in Fitness</a:t>
            </a:r>
          </a:p>
        </p:txBody>
      </p:sp>
      <p:sp>
        <p:nvSpPr>
          <p:cNvPr id="67589" name="Footer Placeholder 4"/>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54088">
              <a:spcBef>
                <a:spcPct val="30000"/>
              </a:spcBef>
              <a:defRPr kumimoji="1" sz="1200">
                <a:solidFill>
                  <a:schemeClr val="tx1"/>
                </a:solidFill>
                <a:latin typeface="Times New Roman" panose="02020603050405020304" pitchFamily="18" charset="0"/>
              </a:defRPr>
            </a:lvl1pPr>
            <a:lvl2pPr marL="742950" indent="-285750" defTabSz="954088">
              <a:spcBef>
                <a:spcPct val="30000"/>
              </a:spcBef>
              <a:defRPr kumimoji="1" sz="1200">
                <a:solidFill>
                  <a:schemeClr val="tx1"/>
                </a:solidFill>
                <a:latin typeface="Times New Roman" panose="02020603050405020304" pitchFamily="18" charset="0"/>
              </a:defRPr>
            </a:lvl2pPr>
            <a:lvl3pPr marL="1143000" indent="-228600" defTabSz="954088">
              <a:spcBef>
                <a:spcPct val="30000"/>
              </a:spcBef>
              <a:defRPr kumimoji="1" sz="1200">
                <a:solidFill>
                  <a:schemeClr val="tx1"/>
                </a:solidFill>
                <a:latin typeface="Times New Roman" panose="02020603050405020304" pitchFamily="18" charset="0"/>
              </a:defRPr>
            </a:lvl3pPr>
            <a:lvl4pPr marL="1600200" indent="-228600" defTabSz="954088">
              <a:spcBef>
                <a:spcPct val="30000"/>
              </a:spcBef>
              <a:defRPr kumimoji="1" sz="1200">
                <a:solidFill>
                  <a:schemeClr val="tx1"/>
                </a:solidFill>
                <a:latin typeface="Times New Roman" panose="02020603050405020304" pitchFamily="18" charset="0"/>
              </a:defRPr>
            </a:lvl4pPr>
            <a:lvl5pPr marL="2057400" indent="-228600" defTabSz="954088">
              <a:spcBef>
                <a:spcPct val="30000"/>
              </a:spcBef>
              <a:defRPr kumimoji="1" sz="1200">
                <a:solidFill>
                  <a:schemeClr val="tx1"/>
                </a:solidFill>
                <a:latin typeface="Times New Roman" panose="02020603050405020304" pitchFamily="18" charset="0"/>
              </a:defRPr>
            </a:lvl5pPr>
            <a:lvl6pPr marL="25146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r>
              <a:rPr kumimoji="0" lang="en-US" altLang="en-US"/>
              <a:t>(c) The WISE Academy, 2007</a:t>
            </a:r>
          </a:p>
        </p:txBody>
      </p:sp>
      <p:sp>
        <p:nvSpPr>
          <p:cNvPr id="67590" name="Slide Number Placeholder 5"/>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54088">
              <a:spcBef>
                <a:spcPct val="30000"/>
              </a:spcBef>
              <a:defRPr kumimoji="1" sz="1200">
                <a:solidFill>
                  <a:schemeClr val="tx1"/>
                </a:solidFill>
                <a:latin typeface="Times New Roman" panose="02020603050405020304" pitchFamily="18" charset="0"/>
              </a:defRPr>
            </a:lvl1pPr>
            <a:lvl2pPr marL="742950" indent="-285750" defTabSz="954088">
              <a:spcBef>
                <a:spcPct val="30000"/>
              </a:spcBef>
              <a:defRPr kumimoji="1" sz="1200">
                <a:solidFill>
                  <a:schemeClr val="tx1"/>
                </a:solidFill>
                <a:latin typeface="Times New Roman" panose="02020603050405020304" pitchFamily="18" charset="0"/>
              </a:defRPr>
            </a:lvl2pPr>
            <a:lvl3pPr marL="1143000" indent="-228600" defTabSz="954088">
              <a:spcBef>
                <a:spcPct val="30000"/>
              </a:spcBef>
              <a:defRPr kumimoji="1" sz="1200">
                <a:solidFill>
                  <a:schemeClr val="tx1"/>
                </a:solidFill>
                <a:latin typeface="Times New Roman" panose="02020603050405020304" pitchFamily="18" charset="0"/>
              </a:defRPr>
            </a:lvl3pPr>
            <a:lvl4pPr marL="1600200" indent="-228600" defTabSz="954088">
              <a:spcBef>
                <a:spcPct val="30000"/>
              </a:spcBef>
              <a:defRPr kumimoji="1" sz="1200">
                <a:solidFill>
                  <a:schemeClr val="tx1"/>
                </a:solidFill>
                <a:latin typeface="Times New Roman" panose="02020603050405020304" pitchFamily="18" charset="0"/>
              </a:defRPr>
            </a:lvl4pPr>
            <a:lvl5pPr marL="2057400" indent="-228600" defTabSz="954088">
              <a:spcBef>
                <a:spcPct val="30000"/>
              </a:spcBef>
              <a:defRPr kumimoji="1" sz="1200">
                <a:solidFill>
                  <a:schemeClr val="tx1"/>
                </a:solidFill>
                <a:latin typeface="Times New Roman" panose="02020603050405020304" pitchFamily="18" charset="0"/>
              </a:defRPr>
            </a:lvl5pPr>
            <a:lvl6pPr marL="25146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fld id="{F10227A1-88DC-4404-9517-A00BCA6A5FE7}" type="slidenum">
              <a:rPr kumimoji="0" lang="en-US" altLang="en-US"/>
              <a:pPr>
                <a:spcBef>
                  <a:spcPct val="0"/>
                </a:spcBef>
              </a:pPr>
              <a:t>69</a:t>
            </a:fld>
            <a:endParaRPr kumimoji="0" lang="en-US" altLang="en-US"/>
          </a:p>
        </p:txBody>
      </p:sp>
    </p:spTree>
    <p:extLst>
      <p:ext uri="{BB962C8B-B14F-4D97-AF65-F5344CB8AC3E}">
        <p14:creationId xmlns:p14="http://schemas.microsoft.com/office/powerpoint/2010/main" val="2175743967"/>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Slide Image Placeholder 1"/>
          <p:cNvSpPr>
            <a:spLocks noGrp="1" noRot="1" noChangeAspect="1" noTextEdit="1"/>
          </p:cNvSpPr>
          <p:nvPr>
            <p:ph type="sldImg"/>
          </p:nvPr>
        </p:nvSpPr>
        <p:spPr>
          <a:ln/>
        </p:spPr>
      </p:sp>
      <p:sp>
        <p:nvSpPr>
          <p:cNvPr id="6553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en-US" dirty="0"/>
              <a:t>PC4.2, KE4</a:t>
            </a:r>
          </a:p>
          <a:p>
            <a:endParaRPr lang="en-US" altLang="en-US" dirty="0"/>
          </a:p>
        </p:txBody>
      </p:sp>
      <p:sp>
        <p:nvSpPr>
          <p:cNvPr id="65540" name="Header Placeholder 3"/>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54088">
              <a:spcBef>
                <a:spcPct val="30000"/>
              </a:spcBef>
              <a:defRPr kumimoji="1" sz="1200">
                <a:solidFill>
                  <a:schemeClr val="tx1"/>
                </a:solidFill>
                <a:latin typeface="Times New Roman" panose="02020603050405020304" pitchFamily="18" charset="0"/>
              </a:defRPr>
            </a:lvl1pPr>
            <a:lvl2pPr marL="742950" indent="-285750" defTabSz="954088">
              <a:spcBef>
                <a:spcPct val="30000"/>
              </a:spcBef>
              <a:defRPr kumimoji="1" sz="1200">
                <a:solidFill>
                  <a:schemeClr val="tx1"/>
                </a:solidFill>
                <a:latin typeface="Times New Roman" panose="02020603050405020304" pitchFamily="18" charset="0"/>
              </a:defRPr>
            </a:lvl2pPr>
            <a:lvl3pPr marL="1143000" indent="-228600" defTabSz="954088">
              <a:spcBef>
                <a:spcPct val="30000"/>
              </a:spcBef>
              <a:defRPr kumimoji="1" sz="1200">
                <a:solidFill>
                  <a:schemeClr val="tx1"/>
                </a:solidFill>
                <a:latin typeface="Times New Roman" panose="02020603050405020304" pitchFamily="18" charset="0"/>
              </a:defRPr>
            </a:lvl3pPr>
            <a:lvl4pPr marL="1600200" indent="-228600" defTabSz="954088">
              <a:spcBef>
                <a:spcPct val="30000"/>
              </a:spcBef>
              <a:defRPr kumimoji="1" sz="1200">
                <a:solidFill>
                  <a:schemeClr val="tx1"/>
                </a:solidFill>
                <a:latin typeface="Times New Roman" panose="02020603050405020304" pitchFamily="18" charset="0"/>
              </a:defRPr>
            </a:lvl4pPr>
            <a:lvl5pPr marL="2057400" indent="-228600" defTabSz="954088">
              <a:spcBef>
                <a:spcPct val="30000"/>
              </a:spcBef>
              <a:defRPr kumimoji="1" sz="1200">
                <a:solidFill>
                  <a:schemeClr val="tx1"/>
                </a:solidFill>
                <a:latin typeface="Times New Roman" panose="02020603050405020304" pitchFamily="18" charset="0"/>
              </a:defRPr>
            </a:lvl5pPr>
            <a:lvl6pPr marL="25146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r>
              <a:rPr kumimoji="0" lang="en-US" altLang="en-US"/>
              <a:t>Nutrition for Personal Trainers: Certificate IV in Fitness</a:t>
            </a:r>
          </a:p>
        </p:txBody>
      </p:sp>
      <p:sp>
        <p:nvSpPr>
          <p:cNvPr id="65541" name="Footer Placeholder 4"/>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54088">
              <a:spcBef>
                <a:spcPct val="30000"/>
              </a:spcBef>
              <a:defRPr kumimoji="1" sz="1200">
                <a:solidFill>
                  <a:schemeClr val="tx1"/>
                </a:solidFill>
                <a:latin typeface="Times New Roman" panose="02020603050405020304" pitchFamily="18" charset="0"/>
              </a:defRPr>
            </a:lvl1pPr>
            <a:lvl2pPr marL="742950" indent="-285750" defTabSz="954088">
              <a:spcBef>
                <a:spcPct val="30000"/>
              </a:spcBef>
              <a:defRPr kumimoji="1" sz="1200">
                <a:solidFill>
                  <a:schemeClr val="tx1"/>
                </a:solidFill>
                <a:latin typeface="Times New Roman" panose="02020603050405020304" pitchFamily="18" charset="0"/>
              </a:defRPr>
            </a:lvl2pPr>
            <a:lvl3pPr marL="1143000" indent="-228600" defTabSz="954088">
              <a:spcBef>
                <a:spcPct val="30000"/>
              </a:spcBef>
              <a:defRPr kumimoji="1" sz="1200">
                <a:solidFill>
                  <a:schemeClr val="tx1"/>
                </a:solidFill>
                <a:latin typeface="Times New Roman" panose="02020603050405020304" pitchFamily="18" charset="0"/>
              </a:defRPr>
            </a:lvl3pPr>
            <a:lvl4pPr marL="1600200" indent="-228600" defTabSz="954088">
              <a:spcBef>
                <a:spcPct val="30000"/>
              </a:spcBef>
              <a:defRPr kumimoji="1" sz="1200">
                <a:solidFill>
                  <a:schemeClr val="tx1"/>
                </a:solidFill>
                <a:latin typeface="Times New Roman" panose="02020603050405020304" pitchFamily="18" charset="0"/>
              </a:defRPr>
            </a:lvl4pPr>
            <a:lvl5pPr marL="2057400" indent="-228600" defTabSz="954088">
              <a:spcBef>
                <a:spcPct val="30000"/>
              </a:spcBef>
              <a:defRPr kumimoji="1" sz="1200">
                <a:solidFill>
                  <a:schemeClr val="tx1"/>
                </a:solidFill>
                <a:latin typeface="Times New Roman" panose="02020603050405020304" pitchFamily="18" charset="0"/>
              </a:defRPr>
            </a:lvl5pPr>
            <a:lvl6pPr marL="25146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r>
              <a:rPr kumimoji="0" lang="en-US" altLang="en-US"/>
              <a:t>(c) The WISE Academy, 2007</a:t>
            </a:r>
          </a:p>
        </p:txBody>
      </p:sp>
      <p:sp>
        <p:nvSpPr>
          <p:cNvPr id="65542" name="Slide Number Placeholder 5"/>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54088">
              <a:spcBef>
                <a:spcPct val="30000"/>
              </a:spcBef>
              <a:defRPr kumimoji="1" sz="1200">
                <a:solidFill>
                  <a:schemeClr val="tx1"/>
                </a:solidFill>
                <a:latin typeface="Times New Roman" panose="02020603050405020304" pitchFamily="18" charset="0"/>
              </a:defRPr>
            </a:lvl1pPr>
            <a:lvl2pPr marL="742950" indent="-285750" defTabSz="954088">
              <a:spcBef>
                <a:spcPct val="30000"/>
              </a:spcBef>
              <a:defRPr kumimoji="1" sz="1200">
                <a:solidFill>
                  <a:schemeClr val="tx1"/>
                </a:solidFill>
                <a:latin typeface="Times New Roman" panose="02020603050405020304" pitchFamily="18" charset="0"/>
              </a:defRPr>
            </a:lvl2pPr>
            <a:lvl3pPr marL="1143000" indent="-228600" defTabSz="954088">
              <a:spcBef>
                <a:spcPct val="30000"/>
              </a:spcBef>
              <a:defRPr kumimoji="1" sz="1200">
                <a:solidFill>
                  <a:schemeClr val="tx1"/>
                </a:solidFill>
                <a:latin typeface="Times New Roman" panose="02020603050405020304" pitchFamily="18" charset="0"/>
              </a:defRPr>
            </a:lvl3pPr>
            <a:lvl4pPr marL="1600200" indent="-228600" defTabSz="954088">
              <a:spcBef>
                <a:spcPct val="30000"/>
              </a:spcBef>
              <a:defRPr kumimoji="1" sz="1200">
                <a:solidFill>
                  <a:schemeClr val="tx1"/>
                </a:solidFill>
                <a:latin typeface="Times New Roman" panose="02020603050405020304" pitchFamily="18" charset="0"/>
              </a:defRPr>
            </a:lvl4pPr>
            <a:lvl5pPr marL="2057400" indent="-228600" defTabSz="954088">
              <a:spcBef>
                <a:spcPct val="30000"/>
              </a:spcBef>
              <a:defRPr kumimoji="1" sz="1200">
                <a:solidFill>
                  <a:schemeClr val="tx1"/>
                </a:solidFill>
                <a:latin typeface="Times New Roman" panose="02020603050405020304" pitchFamily="18" charset="0"/>
              </a:defRPr>
            </a:lvl5pPr>
            <a:lvl6pPr marL="25146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fld id="{419FFCC0-DE5C-4886-B224-071FA7FB13A4}" type="slidenum">
              <a:rPr kumimoji="0" lang="en-US" altLang="en-US"/>
              <a:pPr>
                <a:spcBef>
                  <a:spcPct val="0"/>
                </a:spcBef>
              </a:pPr>
              <a:t>70</a:t>
            </a:fld>
            <a:endParaRPr kumimoji="0" lang="en-US" altLang="en-US"/>
          </a:p>
        </p:txBody>
      </p:sp>
    </p:spTree>
    <p:extLst>
      <p:ext uri="{BB962C8B-B14F-4D97-AF65-F5344CB8AC3E}">
        <p14:creationId xmlns:p14="http://schemas.microsoft.com/office/powerpoint/2010/main" val="3438067216"/>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Slide Image Placeholder 1"/>
          <p:cNvSpPr>
            <a:spLocks noGrp="1" noRot="1" noChangeAspect="1" noTextEdit="1"/>
          </p:cNvSpPr>
          <p:nvPr>
            <p:ph type="sldImg"/>
          </p:nvPr>
        </p:nvSpPr>
        <p:spPr>
          <a:ln/>
        </p:spPr>
      </p:sp>
      <p:sp>
        <p:nvSpPr>
          <p:cNvPr id="6758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en-US" dirty="0"/>
              <a:t>PC4.2, KE4</a:t>
            </a:r>
          </a:p>
          <a:p>
            <a:endParaRPr lang="en-US" altLang="en-US" dirty="0"/>
          </a:p>
        </p:txBody>
      </p:sp>
      <p:sp>
        <p:nvSpPr>
          <p:cNvPr id="67588" name="Header Placeholder 3"/>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54088">
              <a:spcBef>
                <a:spcPct val="30000"/>
              </a:spcBef>
              <a:defRPr kumimoji="1" sz="1200">
                <a:solidFill>
                  <a:schemeClr val="tx1"/>
                </a:solidFill>
                <a:latin typeface="Times New Roman" panose="02020603050405020304" pitchFamily="18" charset="0"/>
              </a:defRPr>
            </a:lvl1pPr>
            <a:lvl2pPr marL="742950" indent="-285750" defTabSz="954088">
              <a:spcBef>
                <a:spcPct val="30000"/>
              </a:spcBef>
              <a:defRPr kumimoji="1" sz="1200">
                <a:solidFill>
                  <a:schemeClr val="tx1"/>
                </a:solidFill>
                <a:latin typeface="Times New Roman" panose="02020603050405020304" pitchFamily="18" charset="0"/>
              </a:defRPr>
            </a:lvl2pPr>
            <a:lvl3pPr marL="1143000" indent="-228600" defTabSz="954088">
              <a:spcBef>
                <a:spcPct val="30000"/>
              </a:spcBef>
              <a:defRPr kumimoji="1" sz="1200">
                <a:solidFill>
                  <a:schemeClr val="tx1"/>
                </a:solidFill>
                <a:latin typeface="Times New Roman" panose="02020603050405020304" pitchFamily="18" charset="0"/>
              </a:defRPr>
            </a:lvl3pPr>
            <a:lvl4pPr marL="1600200" indent="-228600" defTabSz="954088">
              <a:spcBef>
                <a:spcPct val="30000"/>
              </a:spcBef>
              <a:defRPr kumimoji="1" sz="1200">
                <a:solidFill>
                  <a:schemeClr val="tx1"/>
                </a:solidFill>
                <a:latin typeface="Times New Roman" panose="02020603050405020304" pitchFamily="18" charset="0"/>
              </a:defRPr>
            </a:lvl4pPr>
            <a:lvl5pPr marL="2057400" indent="-228600" defTabSz="954088">
              <a:spcBef>
                <a:spcPct val="30000"/>
              </a:spcBef>
              <a:defRPr kumimoji="1" sz="1200">
                <a:solidFill>
                  <a:schemeClr val="tx1"/>
                </a:solidFill>
                <a:latin typeface="Times New Roman" panose="02020603050405020304" pitchFamily="18" charset="0"/>
              </a:defRPr>
            </a:lvl5pPr>
            <a:lvl6pPr marL="25146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r>
              <a:rPr kumimoji="0" lang="en-US" altLang="en-US"/>
              <a:t>Nutrition for Personal Trainers: Certificate IV in Fitness</a:t>
            </a:r>
          </a:p>
        </p:txBody>
      </p:sp>
      <p:sp>
        <p:nvSpPr>
          <p:cNvPr id="67589" name="Footer Placeholder 4"/>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54088">
              <a:spcBef>
                <a:spcPct val="30000"/>
              </a:spcBef>
              <a:defRPr kumimoji="1" sz="1200">
                <a:solidFill>
                  <a:schemeClr val="tx1"/>
                </a:solidFill>
                <a:latin typeface="Times New Roman" panose="02020603050405020304" pitchFamily="18" charset="0"/>
              </a:defRPr>
            </a:lvl1pPr>
            <a:lvl2pPr marL="742950" indent="-285750" defTabSz="954088">
              <a:spcBef>
                <a:spcPct val="30000"/>
              </a:spcBef>
              <a:defRPr kumimoji="1" sz="1200">
                <a:solidFill>
                  <a:schemeClr val="tx1"/>
                </a:solidFill>
                <a:latin typeface="Times New Roman" panose="02020603050405020304" pitchFamily="18" charset="0"/>
              </a:defRPr>
            </a:lvl2pPr>
            <a:lvl3pPr marL="1143000" indent="-228600" defTabSz="954088">
              <a:spcBef>
                <a:spcPct val="30000"/>
              </a:spcBef>
              <a:defRPr kumimoji="1" sz="1200">
                <a:solidFill>
                  <a:schemeClr val="tx1"/>
                </a:solidFill>
                <a:latin typeface="Times New Roman" panose="02020603050405020304" pitchFamily="18" charset="0"/>
              </a:defRPr>
            </a:lvl3pPr>
            <a:lvl4pPr marL="1600200" indent="-228600" defTabSz="954088">
              <a:spcBef>
                <a:spcPct val="30000"/>
              </a:spcBef>
              <a:defRPr kumimoji="1" sz="1200">
                <a:solidFill>
                  <a:schemeClr val="tx1"/>
                </a:solidFill>
                <a:latin typeface="Times New Roman" panose="02020603050405020304" pitchFamily="18" charset="0"/>
              </a:defRPr>
            </a:lvl4pPr>
            <a:lvl5pPr marL="2057400" indent="-228600" defTabSz="954088">
              <a:spcBef>
                <a:spcPct val="30000"/>
              </a:spcBef>
              <a:defRPr kumimoji="1" sz="1200">
                <a:solidFill>
                  <a:schemeClr val="tx1"/>
                </a:solidFill>
                <a:latin typeface="Times New Roman" panose="02020603050405020304" pitchFamily="18" charset="0"/>
              </a:defRPr>
            </a:lvl5pPr>
            <a:lvl6pPr marL="25146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r>
              <a:rPr kumimoji="0" lang="en-US" altLang="en-US"/>
              <a:t>(c) The WISE Academy, 2007</a:t>
            </a:r>
          </a:p>
        </p:txBody>
      </p:sp>
      <p:sp>
        <p:nvSpPr>
          <p:cNvPr id="67590" name="Slide Number Placeholder 5"/>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54088">
              <a:spcBef>
                <a:spcPct val="30000"/>
              </a:spcBef>
              <a:defRPr kumimoji="1" sz="1200">
                <a:solidFill>
                  <a:schemeClr val="tx1"/>
                </a:solidFill>
                <a:latin typeface="Times New Roman" panose="02020603050405020304" pitchFamily="18" charset="0"/>
              </a:defRPr>
            </a:lvl1pPr>
            <a:lvl2pPr marL="742950" indent="-285750" defTabSz="954088">
              <a:spcBef>
                <a:spcPct val="30000"/>
              </a:spcBef>
              <a:defRPr kumimoji="1" sz="1200">
                <a:solidFill>
                  <a:schemeClr val="tx1"/>
                </a:solidFill>
                <a:latin typeface="Times New Roman" panose="02020603050405020304" pitchFamily="18" charset="0"/>
              </a:defRPr>
            </a:lvl2pPr>
            <a:lvl3pPr marL="1143000" indent="-228600" defTabSz="954088">
              <a:spcBef>
                <a:spcPct val="30000"/>
              </a:spcBef>
              <a:defRPr kumimoji="1" sz="1200">
                <a:solidFill>
                  <a:schemeClr val="tx1"/>
                </a:solidFill>
                <a:latin typeface="Times New Roman" panose="02020603050405020304" pitchFamily="18" charset="0"/>
              </a:defRPr>
            </a:lvl3pPr>
            <a:lvl4pPr marL="1600200" indent="-228600" defTabSz="954088">
              <a:spcBef>
                <a:spcPct val="30000"/>
              </a:spcBef>
              <a:defRPr kumimoji="1" sz="1200">
                <a:solidFill>
                  <a:schemeClr val="tx1"/>
                </a:solidFill>
                <a:latin typeface="Times New Roman" panose="02020603050405020304" pitchFamily="18" charset="0"/>
              </a:defRPr>
            </a:lvl4pPr>
            <a:lvl5pPr marL="2057400" indent="-228600" defTabSz="954088">
              <a:spcBef>
                <a:spcPct val="30000"/>
              </a:spcBef>
              <a:defRPr kumimoji="1" sz="1200">
                <a:solidFill>
                  <a:schemeClr val="tx1"/>
                </a:solidFill>
                <a:latin typeface="Times New Roman" panose="02020603050405020304" pitchFamily="18" charset="0"/>
              </a:defRPr>
            </a:lvl5pPr>
            <a:lvl6pPr marL="25146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fld id="{F10227A1-88DC-4404-9517-A00BCA6A5FE7}" type="slidenum">
              <a:rPr kumimoji="0" lang="en-US" altLang="en-US"/>
              <a:pPr>
                <a:spcBef>
                  <a:spcPct val="0"/>
                </a:spcBef>
              </a:pPr>
              <a:t>71</a:t>
            </a:fld>
            <a:endParaRPr kumimoji="0" lang="en-US" altLang="en-US"/>
          </a:p>
        </p:txBody>
      </p:sp>
    </p:spTree>
    <p:extLst>
      <p:ext uri="{BB962C8B-B14F-4D97-AF65-F5344CB8AC3E}">
        <p14:creationId xmlns:p14="http://schemas.microsoft.com/office/powerpoint/2010/main" val="4106731491"/>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Slide Image Placeholder 1"/>
          <p:cNvSpPr>
            <a:spLocks noGrp="1" noRot="1" noChangeAspect="1" noTextEdit="1"/>
          </p:cNvSpPr>
          <p:nvPr>
            <p:ph type="sldImg"/>
          </p:nvPr>
        </p:nvSpPr>
        <p:spPr>
          <a:ln/>
        </p:spPr>
      </p:sp>
      <p:sp>
        <p:nvSpPr>
          <p:cNvPr id="6758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en-US" dirty="0"/>
              <a:t>PC4.2, KE4</a:t>
            </a:r>
          </a:p>
          <a:p>
            <a:endParaRPr lang="en-US" altLang="en-US" dirty="0"/>
          </a:p>
        </p:txBody>
      </p:sp>
      <p:sp>
        <p:nvSpPr>
          <p:cNvPr id="67588" name="Header Placeholder 3"/>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54088">
              <a:spcBef>
                <a:spcPct val="30000"/>
              </a:spcBef>
              <a:defRPr kumimoji="1" sz="1200">
                <a:solidFill>
                  <a:schemeClr val="tx1"/>
                </a:solidFill>
                <a:latin typeface="Times New Roman" panose="02020603050405020304" pitchFamily="18" charset="0"/>
              </a:defRPr>
            </a:lvl1pPr>
            <a:lvl2pPr marL="742950" indent="-285750" defTabSz="954088">
              <a:spcBef>
                <a:spcPct val="30000"/>
              </a:spcBef>
              <a:defRPr kumimoji="1" sz="1200">
                <a:solidFill>
                  <a:schemeClr val="tx1"/>
                </a:solidFill>
                <a:latin typeface="Times New Roman" panose="02020603050405020304" pitchFamily="18" charset="0"/>
              </a:defRPr>
            </a:lvl2pPr>
            <a:lvl3pPr marL="1143000" indent="-228600" defTabSz="954088">
              <a:spcBef>
                <a:spcPct val="30000"/>
              </a:spcBef>
              <a:defRPr kumimoji="1" sz="1200">
                <a:solidFill>
                  <a:schemeClr val="tx1"/>
                </a:solidFill>
                <a:latin typeface="Times New Roman" panose="02020603050405020304" pitchFamily="18" charset="0"/>
              </a:defRPr>
            </a:lvl3pPr>
            <a:lvl4pPr marL="1600200" indent="-228600" defTabSz="954088">
              <a:spcBef>
                <a:spcPct val="30000"/>
              </a:spcBef>
              <a:defRPr kumimoji="1" sz="1200">
                <a:solidFill>
                  <a:schemeClr val="tx1"/>
                </a:solidFill>
                <a:latin typeface="Times New Roman" panose="02020603050405020304" pitchFamily="18" charset="0"/>
              </a:defRPr>
            </a:lvl4pPr>
            <a:lvl5pPr marL="2057400" indent="-228600" defTabSz="954088">
              <a:spcBef>
                <a:spcPct val="30000"/>
              </a:spcBef>
              <a:defRPr kumimoji="1" sz="1200">
                <a:solidFill>
                  <a:schemeClr val="tx1"/>
                </a:solidFill>
                <a:latin typeface="Times New Roman" panose="02020603050405020304" pitchFamily="18" charset="0"/>
              </a:defRPr>
            </a:lvl5pPr>
            <a:lvl6pPr marL="25146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r>
              <a:rPr kumimoji="0" lang="en-US" altLang="en-US"/>
              <a:t>Nutrition for Personal Trainers: Certificate IV in Fitness</a:t>
            </a:r>
          </a:p>
        </p:txBody>
      </p:sp>
      <p:sp>
        <p:nvSpPr>
          <p:cNvPr id="67589" name="Footer Placeholder 4"/>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54088">
              <a:spcBef>
                <a:spcPct val="30000"/>
              </a:spcBef>
              <a:defRPr kumimoji="1" sz="1200">
                <a:solidFill>
                  <a:schemeClr val="tx1"/>
                </a:solidFill>
                <a:latin typeface="Times New Roman" panose="02020603050405020304" pitchFamily="18" charset="0"/>
              </a:defRPr>
            </a:lvl1pPr>
            <a:lvl2pPr marL="742950" indent="-285750" defTabSz="954088">
              <a:spcBef>
                <a:spcPct val="30000"/>
              </a:spcBef>
              <a:defRPr kumimoji="1" sz="1200">
                <a:solidFill>
                  <a:schemeClr val="tx1"/>
                </a:solidFill>
                <a:latin typeface="Times New Roman" panose="02020603050405020304" pitchFamily="18" charset="0"/>
              </a:defRPr>
            </a:lvl2pPr>
            <a:lvl3pPr marL="1143000" indent="-228600" defTabSz="954088">
              <a:spcBef>
                <a:spcPct val="30000"/>
              </a:spcBef>
              <a:defRPr kumimoji="1" sz="1200">
                <a:solidFill>
                  <a:schemeClr val="tx1"/>
                </a:solidFill>
                <a:latin typeface="Times New Roman" panose="02020603050405020304" pitchFamily="18" charset="0"/>
              </a:defRPr>
            </a:lvl3pPr>
            <a:lvl4pPr marL="1600200" indent="-228600" defTabSz="954088">
              <a:spcBef>
                <a:spcPct val="30000"/>
              </a:spcBef>
              <a:defRPr kumimoji="1" sz="1200">
                <a:solidFill>
                  <a:schemeClr val="tx1"/>
                </a:solidFill>
                <a:latin typeface="Times New Roman" panose="02020603050405020304" pitchFamily="18" charset="0"/>
              </a:defRPr>
            </a:lvl4pPr>
            <a:lvl5pPr marL="2057400" indent="-228600" defTabSz="954088">
              <a:spcBef>
                <a:spcPct val="30000"/>
              </a:spcBef>
              <a:defRPr kumimoji="1" sz="1200">
                <a:solidFill>
                  <a:schemeClr val="tx1"/>
                </a:solidFill>
                <a:latin typeface="Times New Roman" panose="02020603050405020304" pitchFamily="18" charset="0"/>
              </a:defRPr>
            </a:lvl5pPr>
            <a:lvl6pPr marL="25146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r>
              <a:rPr kumimoji="0" lang="en-US" altLang="en-US"/>
              <a:t>(c) The WISE Academy, 2007</a:t>
            </a:r>
          </a:p>
        </p:txBody>
      </p:sp>
      <p:sp>
        <p:nvSpPr>
          <p:cNvPr id="67590" name="Slide Number Placeholder 5"/>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54088">
              <a:spcBef>
                <a:spcPct val="30000"/>
              </a:spcBef>
              <a:defRPr kumimoji="1" sz="1200">
                <a:solidFill>
                  <a:schemeClr val="tx1"/>
                </a:solidFill>
                <a:latin typeface="Times New Roman" panose="02020603050405020304" pitchFamily="18" charset="0"/>
              </a:defRPr>
            </a:lvl1pPr>
            <a:lvl2pPr marL="742950" indent="-285750" defTabSz="954088">
              <a:spcBef>
                <a:spcPct val="30000"/>
              </a:spcBef>
              <a:defRPr kumimoji="1" sz="1200">
                <a:solidFill>
                  <a:schemeClr val="tx1"/>
                </a:solidFill>
                <a:latin typeface="Times New Roman" panose="02020603050405020304" pitchFamily="18" charset="0"/>
              </a:defRPr>
            </a:lvl2pPr>
            <a:lvl3pPr marL="1143000" indent="-228600" defTabSz="954088">
              <a:spcBef>
                <a:spcPct val="30000"/>
              </a:spcBef>
              <a:defRPr kumimoji="1" sz="1200">
                <a:solidFill>
                  <a:schemeClr val="tx1"/>
                </a:solidFill>
                <a:latin typeface="Times New Roman" panose="02020603050405020304" pitchFamily="18" charset="0"/>
              </a:defRPr>
            </a:lvl3pPr>
            <a:lvl4pPr marL="1600200" indent="-228600" defTabSz="954088">
              <a:spcBef>
                <a:spcPct val="30000"/>
              </a:spcBef>
              <a:defRPr kumimoji="1" sz="1200">
                <a:solidFill>
                  <a:schemeClr val="tx1"/>
                </a:solidFill>
                <a:latin typeface="Times New Roman" panose="02020603050405020304" pitchFamily="18" charset="0"/>
              </a:defRPr>
            </a:lvl4pPr>
            <a:lvl5pPr marL="2057400" indent="-228600" defTabSz="954088">
              <a:spcBef>
                <a:spcPct val="30000"/>
              </a:spcBef>
              <a:defRPr kumimoji="1" sz="1200">
                <a:solidFill>
                  <a:schemeClr val="tx1"/>
                </a:solidFill>
                <a:latin typeface="Times New Roman" panose="02020603050405020304" pitchFamily="18" charset="0"/>
              </a:defRPr>
            </a:lvl5pPr>
            <a:lvl6pPr marL="25146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fld id="{F10227A1-88DC-4404-9517-A00BCA6A5FE7}" type="slidenum">
              <a:rPr kumimoji="0" lang="en-US" altLang="en-US"/>
              <a:pPr>
                <a:spcBef>
                  <a:spcPct val="0"/>
                </a:spcBef>
              </a:pPr>
              <a:t>72</a:t>
            </a:fld>
            <a:endParaRPr kumimoji="0" lang="en-US" altLang="en-US"/>
          </a:p>
        </p:txBody>
      </p:sp>
    </p:spTree>
    <p:extLst>
      <p:ext uri="{BB962C8B-B14F-4D97-AF65-F5344CB8AC3E}">
        <p14:creationId xmlns:p14="http://schemas.microsoft.com/office/powerpoint/2010/main" val="990179222"/>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Slide Image Placeholder 1"/>
          <p:cNvSpPr>
            <a:spLocks noGrp="1" noRot="1" noChangeAspect="1" noTextEdit="1"/>
          </p:cNvSpPr>
          <p:nvPr>
            <p:ph type="sldImg"/>
          </p:nvPr>
        </p:nvSpPr>
        <p:spPr>
          <a:ln/>
        </p:spPr>
      </p:sp>
      <p:sp>
        <p:nvSpPr>
          <p:cNvPr id="6758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en-US" dirty="0"/>
              <a:t>PC4.2, KE4</a:t>
            </a:r>
          </a:p>
          <a:p>
            <a:endParaRPr lang="en-US" altLang="en-US" dirty="0"/>
          </a:p>
        </p:txBody>
      </p:sp>
      <p:sp>
        <p:nvSpPr>
          <p:cNvPr id="67588" name="Header Placeholder 3"/>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54088">
              <a:spcBef>
                <a:spcPct val="30000"/>
              </a:spcBef>
              <a:defRPr kumimoji="1" sz="1200">
                <a:solidFill>
                  <a:schemeClr val="tx1"/>
                </a:solidFill>
                <a:latin typeface="Times New Roman" panose="02020603050405020304" pitchFamily="18" charset="0"/>
              </a:defRPr>
            </a:lvl1pPr>
            <a:lvl2pPr marL="742950" indent="-285750" defTabSz="954088">
              <a:spcBef>
                <a:spcPct val="30000"/>
              </a:spcBef>
              <a:defRPr kumimoji="1" sz="1200">
                <a:solidFill>
                  <a:schemeClr val="tx1"/>
                </a:solidFill>
                <a:latin typeface="Times New Roman" panose="02020603050405020304" pitchFamily="18" charset="0"/>
              </a:defRPr>
            </a:lvl2pPr>
            <a:lvl3pPr marL="1143000" indent="-228600" defTabSz="954088">
              <a:spcBef>
                <a:spcPct val="30000"/>
              </a:spcBef>
              <a:defRPr kumimoji="1" sz="1200">
                <a:solidFill>
                  <a:schemeClr val="tx1"/>
                </a:solidFill>
                <a:latin typeface="Times New Roman" panose="02020603050405020304" pitchFamily="18" charset="0"/>
              </a:defRPr>
            </a:lvl3pPr>
            <a:lvl4pPr marL="1600200" indent="-228600" defTabSz="954088">
              <a:spcBef>
                <a:spcPct val="30000"/>
              </a:spcBef>
              <a:defRPr kumimoji="1" sz="1200">
                <a:solidFill>
                  <a:schemeClr val="tx1"/>
                </a:solidFill>
                <a:latin typeface="Times New Roman" panose="02020603050405020304" pitchFamily="18" charset="0"/>
              </a:defRPr>
            </a:lvl4pPr>
            <a:lvl5pPr marL="2057400" indent="-228600" defTabSz="954088">
              <a:spcBef>
                <a:spcPct val="30000"/>
              </a:spcBef>
              <a:defRPr kumimoji="1" sz="1200">
                <a:solidFill>
                  <a:schemeClr val="tx1"/>
                </a:solidFill>
                <a:latin typeface="Times New Roman" panose="02020603050405020304" pitchFamily="18" charset="0"/>
              </a:defRPr>
            </a:lvl5pPr>
            <a:lvl6pPr marL="25146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r>
              <a:rPr kumimoji="0" lang="en-US" altLang="en-US"/>
              <a:t>Nutrition for Personal Trainers: Certificate IV in Fitness</a:t>
            </a:r>
          </a:p>
        </p:txBody>
      </p:sp>
      <p:sp>
        <p:nvSpPr>
          <p:cNvPr id="67589" name="Footer Placeholder 4"/>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54088">
              <a:spcBef>
                <a:spcPct val="30000"/>
              </a:spcBef>
              <a:defRPr kumimoji="1" sz="1200">
                <a:solidFill>
                  <a:schemeClr val="tx1"/>
                </a:solidFill>
                <a:latin typeface="Times New Roman" panose="02020603050405020304" pitchFamily="18" charset="0"/>
              </a:defRPr>
            </a:lvl1pPr>
            <a:lvl2pPr marL="742950" indent="-285750" defTabSz="954088">
              <a:spcBef>
                <a:spcPct val="30000"/>
              </a:spcBef>
              <a:defRPr kumimoji="1" sz="1200">
                <a:solidFill>
                  <a:schemeClr val="tx1"/>
                </a:solidFill>
                <a:latin typeface="Times New Roman" panose="02020603050405020304" pitchFamily="18" charset="0"/>
              </a:defRPr>
            </a:lvl2pPr>
            <a:lvl3pPr marL="1143000" indent="-228600" defTabSz="954088">
              <a:spcBef>
                <a:spcPct val="30000"/>
              </a:spcBef>
              <a:defRPr kumimoji="1" sz="1200">
                <a:solidFill>
                  <a:schemeClr val="tx1"/>
                </a:solidFill>
                <a:latin typeface="Times New Roman" panose="02020603050405020304" pitchFamily="18" charset="0"/>
              </a:defRPr>
            </a:lvl3pPr>
            <a:lvl4pPr marL="1600200" indent="-228600" defTabSz="954088">
              <a:spcBef>
                <a:spcPct val="30000"/>
              </a:spcBef>
              <a:defRPr kumimoji="1" sz="1200">
                <a:solidFill>
                  <a:schemeClr val="tx1"/>
                </a:solidFill>
                <a:latin typeface="Times New Roman" panose="02020603050405020304" pitchFamily="18" charset="0"/>
              </a:defRPr>
            </a:lvl4pPr>
            <a:lvl5pPr marL="2057400" indent="-228600" defTabSz="954088">
              <a:spcBef>
                <a:spcPct val="30000"/>
              </a:spcBef>
              <a:defRPr kumimoji="1" sz="1200">
                <a:solidFill>
                  <a:schemeClr val="tx1"/>
                </a:solidFill>
                <a:latin typeface="Times New Roman" panose="02020603050405020304" pitchFamily="18" charset="0"/>
              </a:defRPr>
            </a:lvl5pPr>
            <a:lvl6pPr marL="25146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r>
              <a:rPr kumimoji="0" lang="en-US" altLang="en-US"/>
              <a:t>(c) The WISE Academy, 2007</a:t>
            </a:r>
          </a:p>
        </p:txBody>
      </p:sp>
      <p:sp>
        <p:nvSpPr>
          <p:cNvPr id="67590" name="Slide Number Placeholder 5"/>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54088">
              <a:spcBef>
                <a:spcPct val="30000"/>
              </a:spcBef>
              <a:defRPr kumimoji="1" sz="1200">
                <a:solidFill>
                  <a:schemeClr val="tx1"/>
                </a:solidFill>
                <a:latin typeface="Times New Roman" panose="02020603050405020304" pitchFamily="18" charset="0"/>
              </a:defRPr>
            </a:lvl1pPr>
            <a:lvl2pPr marL="742950" indent="-285750" defTabSz="954088">
              <a:spcBef>
                <a:spcPct val="30000"/>
              </a:spcBef>
              <a:defRPr kumimoji="1" sz="1200">
                <a:solidFill>
                  <a:schemeClr val="tx1"/>
                </a:solidFill>
                <a:latin typeface="Times New Roman" panose="02020603050405020304" pitchFamily="18" charset="0"/>
              </a:defRPr>
            </a:lvl2pPr>
            <a:lvl3pPr marL="1143000" indent="-228600" defTabSz="954088">
              <a:spcBef>
                <a:spcPct val="30000"/>
              </a:spcBef>
              <a:defRPr kumimoji="1" sz="1200">
                <a:solidFill>
                  <a:schemeClr val="tx1"/>
                </a:solidFill>
                <a:latin typeface="Times New Roman" panose="02020603050405020304" pitchFamily="18" charset="0"/>
              </a:defRPr>
            </a:lvl3pPr>
            <a:lvl4pPr marL="1600200" indent="-228600" defTabSz="954088">
              <a:spcBef>
                <a:spcPct val="30000"/>
              </a:spcBef>
              <a:defRPr kumimoji="1" sz="1200">
                <a:solidFill>
                  <a:schemeClr val="tx1"/>
                </a:solidFill>
                <a:latin typeface="Times New Roman" panose="02020603050405020304" pitchFamily="18" charset="0"/>
              </a:defRPr>
            </a:lvl4pPr>
            <a:lvl5pPr marL="2057400" indent="-228600" defTabSz="954088">
              <a:spcBef>
                <a:spcPct val="30000"/>
              </a:spcBef>
              <a:defRPr kumimoji="1" sz="1200">
                <a:solidFill>
                  <a:schemeClr val="tx1"/>
                </a:solidFill>
                <a:latin typeface="Times New Roman" panose="02020603050405020304" pitchFamily="18" charset="0"/>
              </a:defRPr>
            </a:lvl5pPr>
            <a:lvl6pPr marL="25146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fld id="{F10227A1-88DC-4404-9517-A00BCA6A5FE7}" type="slidenum">
              <a:rPr kumimoji="0" lang="en-US" altLang="en-US"/>
              <a:pPr>
                <a:spcBef>
                  <a:spcPct val="0"/>
                </a:spcBef>
              </a:pPr>
              <a:t>73</a:t>
            </a:fld>
            <a:endParaRPr kumimoji="0" lang="en-US" altLang="en-US"/>
          </a:p>
        </p:txBody>
      </p:sp>
    </p:spTree>
    <p:extLst>
      <p:ext uri="{BB962C8B-B14F-4D97-AF65-F5344CB8AC3E}">
        <p14:creationId xmlns:p14="http://schemas.microsoft.com/office/powerpoint/2010/main" val="3487918892"/>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Slide Image Placeholder 1"/>
          <p:cNvSpPr>
            <a:spLocks noGrp="1" noRot="1" noChangeAspect="1" noTextEdit="1"/>
          </p:cNvSpPr>
          <p:nvPr>
            <p:ph type="sldImg"/>
          </p:nvPr>
        </p:nvSpPr>
        <p:spPr>
          <a:ln/>
        </p:spPr>
      </p:sp>
      <p:sp>
        <p:nvSpPr>
          <p:cNvPr id="6758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en-US" dirty="0"/>
              <a:t>PC4.2, KE4</a:t>
            </a:r>
          </a:p>
          <a:p>
            <a:endParaRPr lang="en-US" altLang="en-US" dirty="0"/>
          </a:p>
        </p:txBody>
      </p:sp>
      <p:sp>
        <p:nvSpPr>
          <p:cNvPr id="67588" name="Header Placeholder 3"/>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54088">
              <a:spcBef>
                <a:spcPct val="30000"/>
              </a:spcBef>
              <a:defRPr kumimoji="1" sz="1200">
                <a:solidFill>
                  <a:schemeClr val="tx1"/>
                </a:solidFill>
                <a:latin typeface="Times New Roman" panose="02020603050405020304" pitchFamily="18" charset="0"/>
              </a:defRPr>
            </a:lvl1pPr>
            <a:lvl2pPr marL="742950" indent="-285750" defTabSz="954088">
              <a:spcBef>
                <a:spcPct val="30000"/>
              </a:spcBef>
              <a:defRPr kumimoji="1" sz="1200">
                <a:solidFill>
                  <a:schemeClr val="tx1"/>
                </a:solidFill>
                <a:latin typeface="Times New Roman" panose="02020603050405020304" pitchFamily="18" charset="0"/>
              </a:defRPr>
            </a:lvl2pPr>
            <a:lvl3pPr marL="1143000" indent="-228600" defTabSz="954088">
              <a:spcBef>
                <a:spcPct val="30000"/>
              </a:spcBef>
              <a:defRPr kumimoji="1" sz="1200">
                <a:solidFill>
                  <a:schemeClr val="tx1"/>
                </a:solidFill>
                <a:latin typeface="Times New Roman" panose="02020603050405020304" pitchFamily="18" charset="0"/>
              </a:defRPr>
            </a:lvl3pPr>
            <a:lvl4pPr marL="1600200" indent="-228600" defTabSz="954088">
              <a:spcBef>
                <a:spcPct val="30000"/>
              </a:spcBef>
              <a:defRPr kumimoji="1" sz="1200">
                <a:solidFill>
                  <a:schemeClr val="tx1"/>
                </a:solidFill>
                <a:latin typeface="Times New Roman" panose="02020603050405020304" pitchFamily="18" charset="0"/>
              </a:defRPr>
            </a:lvl4pPr>
            <a:lvl5pPr marL="2057400" indent="-228600" defTabSz="954088">
              <a:spcBef>
                <a:spcPct val="30000"/>
              </a:spcBef>
              <a:defRPr kumimoji="1" sz="1200">
                <a:solidFill>
                  <a:schemeClr val="tx1"/>
                </a:solidFill>
                <a:latin typeface="Times New Roman" panose="02020603050405020304" pitchFamily="18" charset="0"/>
              </a:defRPr>
            </a:lvl5pPr>
            <a:lvl6pPr marL="25146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r>
              <a:rPr kumimoji="0" lang="en-US" altLang="en-US"/>
              <a:t>Nutrition for Personal Trainers: Certificate IV in Fitness</a:t>
            </a:r>
          </a:p>
        </p:txBody>
      </p:sp>
      <p:sp>
        <p:nvSpPr>
          <p:cNvPr id="67589" name="Footer Placeholder 4"/>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54088">
              <a:spcBef>
                <a:spcPct val="30000"/>
              </a:spcBef>
              <a:defRPr kumimoji="1" sz="1200">
                <a:solidFill>
                  <a:schemeClr val="tx1"/>
                </a:solidFill>
                <a:latin typeface="Times New Roman" panose="02020603050405020304" pitchFamily="18" charset="0"/>
              </a:defRPr>
            </a:lvl1pPr>
            <a:lvl2pPr marL="742950" indent="-285750" defTabSz="954088">
              <a:spcBef>
                <a:spcPct val="30000"/>
              </a:spcBef>
              <a:defRPr kumimoji="1" sz="1200">
                <a:solidFill>
                  <a:schemeClr val="tx1"/>
                </a:solidFill>
                <a:latin typeface="Times New Roman" panose="02020603050405020304" pitchFamily="18" charset="0"/>
              </a:defRPr>
            </a:lvl2pPr>
            <a:lvl3pPr marL="1143000" indent="-228600" defTabSz="954088">
              <a:spcBef>
                <a:spcPct val="30000"/>
              </a:spcBef>
              <a:defRPr kumimoji="1" sz="1200">
                <a:solidFill>
                  <a:schemeClr val="tx1"/>
                </a:solidFill>
                <a:latin typeface="Times New Roman" panose="02020603050405020304" pitchFamily="18" charset="0"/>
              </a:defRPr>
            </a:lvl3pPr>
            <a:lvl4pPr marL="1600200" indent="-228600" defTabSz="954088">
              <a:spcBef>
                <a:spcPct val="30000"/>
              </a:spcBef>
              <a:defRPr kumimoji="1" sz="1200">
                <a:solidFill>
                  <a:schemeClr val="tx1"/>
                </a:solidFill>
                <a:latin typeface="Times New Roman" panose="02020603050405020304" pitchFamily="18" charset="0"/>
              </a:defRPr>
            </a:lvl4pPr>
            <a:lvl5pPr marL="2057400" indent="-228600" defTabSz="954088">
              <a:spcBef>
                <a:spcPct val="30000"/>
              </a:spcBef>
              <a:defRPr kumimoji="1" sz="1200">
                <a:solidFill>
                  <a:schemeClr val="tx1"/>
                </a:solidFill>
                <a:latin typeface="Times New Roman" panose="02020603050405020304" pitchFamily="18" charset="0"/>
              </a:defRPr>
            </a:lvl5pPr>
            <a:lvl6pPr marL="25146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r>
              <a:rPr kumimoji="0" lang="en-US" altLang="en-US"/>
              <a:t>(c) The WISE Academy, 2007</a:t>
            </a:r>
          </a:p>
        </p:txBody>
      </p:sp>
      <p:sp>
        <p:nvSpPr>
          <p:cNvPr id="67590" name="Slide Number Placeholder 5"/>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54088">
              <a:spcBef>
                <a:spcPct val="30000"/>
              </a:spcBef>
              <a:defRPr kumimoji="1" sz="1200">
                <a:solidFill>
                  <a:schemeClr val="tx1"/>
                </a:solidFill>
                <a:latin typeface="Times New Roman" panose="02020603050405020304" pitchFamily="18" charset="0"/>
              </a:defRPr>
            </a:lvl1pPr>
            <a:lvl2pPr marL="742950" indent="-285750" defTabSz="954088">
              <a:spcBef>
                <a:spcPct val="30000"/>
              </a:spcBef>
              <a:defRPr kumimoji="1" sz="1200">
                <a:solidFill>
                  <a:schemeClr val="tx1"/>
                </a:solidFill>
                <a:latin typeface="Times New Roman" panose="02020603050405020304" pitchFamily="18" charset="0"/>
              </a:defRPr>
            </a:lvl2pPr>
            <a:lvl3pPr marL="1143000" indent="-228600" defTabSz="954088">
              <a:spcBef>
                <a:spcPct val="30000"/>
              </a:spcBef>
              <a:defRPr kumimoji="1" sz="1200">
                <a:solidFill>
                  <a:schemeClr val="tx1"/>
                </a:solidFill>
                <a:latin typeface="Times New Roman" panose="02020603050405020304" pitchFamily="18" charset="0"/>
              </a:defRPr>
            </a:lvl3pPr>
            <a:lvl4pPr marL="1600200" indent="-228600" defTabSz="954088">
              <a:spcBef>
                <a:spcPct val="30000"/>
              </a:spcBef>
              <a:defRPr kumimoji="1" sz="1200">
                <a:solidFill>
                  <a:schemeClr val="tx1"/>
                </a:solidFill>
                <a:latin typeface="Times New Roman" panose="02020603050405020304" pitchFamily="18" charset="0"/>
              </a:defRPr>
            </a:lvl4pPr>
            <a:lvl5pPr marL="2057400" indent="-228600" defTabSz="954088">
              <a:spcBef>
                <a:spcPct val="30000"/>
              </a:spcBef>
              <a:defRPr kumimoji="1" sz="1200">
                <a:solidFill>
                  <a:schemeClr val="tx1"/>
                </a:solidFill>
                <a:latin typeface="Times New Roman" panose="02020603050405020304" pitchFamily="18" charset="0"/>
              </a:defRPr>
            </a:lvl5pPr>
            <a:lvl6pPr marL="25146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fld id="{F10227A1-88DC-4404-9517-A00BCA6A5FE7}" type="slidenum">
              <a:rPr kumimoji="0" lang="en-US" altLang="en-US"/>
              <a:pPr>
                <a:spcBef>
                  <a:spcPct val="0"/>
                </a:spcBef>
              </a:pPr>
              <a:t>74</a:t>
            </a:fld>
            <a:endParaRPr kumimoji="0" lang="en-US" altLang="en-US"/>
          </a:p>
        </p:txBody>
      </p:sp>
    </p:spTree>
    <p:extLst>
      <p:ext uri="{BB962C8B-B14F-4D97-AF65-F5344CB8AC3E}">
        <p14:creationId xmlns:p14="http://schemas.microsoft.com/office/powerpoint/2010/main" val="2237941384"/>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Slide Image Placeholder 1"/>
          <p:cNvSpPr>
            <a:spLocks noGrp="1" noRot="1" noChangeAspect="1" noTextEdit="1"/>
          </p:cNvSpPr>
          <p:nvPr>
            <p:ph type="sldImg"/>
          </p:nvPr>
        </p:nvSpPr>
        <p:spPr>
          <a:ln/>
        </p:spPr>
      </p:sp>
      <p:sp>
        <p:nvSpPr>
          <p:cNvPr id="6758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en-US" dirty="0"/>
              <a:t>PC4.2, KE4</a:t>
            </a:r>
          </a:p>
          <a:p>
            <a:endParaRPr lang="en-AU" sz="1200" b="0" i="0" kern="1200" dirty="0">
              <a:solidFill>
                <a:schemeClr val="tx1"/>
              </a:solidFill>
              <a:effectLst/>
              <a:latin typeface="+mn-lt"/>
              <a:ea typeface="+mn-ea"/>
              <a:cs typeface="+mn-cs"/>
            </a:endParaRPr>
          </a:p>
          <a:p>
            <a:endParaRPr lang="en-AU" sz="1200" b="0" i="0" kern="1200" dirty="0">
              <a:solidFill>
                <a:schemeClr val="tx1"/>
              </a:solidFill>
              <a:effectLst/>
              <a:latin typeface="+mn-lt"/>
              <a:ea typeface="+mn-ea"/>
              <a:cs typeface="+mn-cs"/>
            </a:endParaRPr>
          </a:p>
          <a:p>
            <a:r>
              <a:rPr lang="en-AU" sz="1200" b="0" i="0" kern="1200" dirty="0">
                <a:solidFill>
                  <a:schemeClr val="tx1"/>
                </a:solidFill>
                <a:effectLst/>
                <a:latin typeface="+mn-lt"/>
                <a:ea typeface="+mn-ea"/>
                <a:cs typeface="+mn-cs"/>
              </a:rPr>
              <a:t>https://www.eatforhealth.gov.au/eating-well/how-understand-food-labels</a:t>
            </a:r>
          </a:p>
          <a:p>
            <a:endParaRPr lang="en-AU" sz="1200" b="0" i="0" kern="1200" dirty="0">
              <a:solidFill>
                <a:schemeClr val="tx1"/>
              </a:solidFill>
              <a:effectLst/>
              <a:latin typeface="+mn-lt"/>
              <a:ea typeface="+mn-ea"/>
              <a:cs typeface="+mn-cs"/>
            </a:endParaRPr>
          </a:p>
          <a:p>
            <a:r>
              <a:rPr lang="en-AU" sz="1200" b="0" i="0" kern="1200" dirty="0">
                <a:solidFill>
                  <a:schemeClr val="tx1"/>
                </a:solidFill>
                <a:effectLst/>
                <a:latin typeface="+mn-lt"/>
                <a:ea typeface="+mn-ea"/>
                <a:cs typeface="+mn-cs"/>
              </a:rPr>
              <a:t>The Health Star Rating (HSR) system is a front-of-pack labelling scheme developed for use in Australia and New Zealand to ‘provide convenient, relevant and readily understood nutrition information and/or guidance on food packs to assist consumers to make informed food purchases and healthier eating choices’. Health Star Ratings will make it much easier for shoppers to make informed choices about healthier food options.</a:t>
            </a:r>
          </a:p>
          <a:p>
            <a:endParaRPr lang="en-AU" sz="1200" b="0" i="0" kern="1200" dirty="0">
              <a:solidFill>
                <a:schemeClr val="tx1"/>
              </a:solidFill>
              <a:effectLst/>
              <a:latin typeface="+mn-lt"/>
              <a:ea typeface="+mn-ea"/>
              <a:cs typeface="+mn-cs"/>
            </a:endParaRPr>
          </a:p>
          <a:p>
            <a:r>
              <a:rPr lang="en-AU" sz="1200" b="0" i="0" kern="1200" dirty="0">
                <a:solidFill>
                  <a:schemeClr val="tx1"/>
                </a:solidFill>
                <a:effectLst/>
                <a:latin typeface="+mn-lt"/>
                <a:ea typeface="+mn-ea"/>
                <a:cs typeface="+mn-cs"/>
              </a:rPr>
              <a:t>The HSR on the front of food packages provides an at-a-glance overall rating of the healthiness of the food product (reflected as a star rating), as well as specific nutrient and energy information. The more stars, the healthier the choice.</a:t>
            </a:r>
          </a:p>
          <a:p>
            <a:endParaRPr lang="en-AU" sz="1200" b="0" i="0" kern="1200" dirty="0">
              <a:solidFill>
                <a:schemeClr val="tx1"/>
              </a:solidFill>
              <a:effectLst/>
              <a:latin typeface="+mn-lt"/>
              <a:ea typeface="+mn-ea"/>
              <a:cs typeface="+mn-cs"/>
            </a:endParaRPr>
          </a:p>
          <a:p>
            <a:r>
              <a:rPr lang="en-AU" sz="1200" b="0" i="0" kern="1200" dirty="0">
                <a:solidFill>
                  <a:schemeClr val="tx1"/>
                </a:solidFill>
                <a:effectLst/>
                <a:latin typeface="+mn-lt"/>
                <a:ea typeface="+mn-ea"/>
                <a:cs typeface="+mn-cs"/>
              </a:rPr>
              <a:t>Generally, the HSR will provide the most useful source of comparison between similar food products (e.g. comparing packaged breakfast cereals). Where the nutrient icons are also displayed, they will provide information about the energy content of a product, as well as the levels of saturated fat, sodium (salt) and sugars, to help you make the best choice to suit your personal circumstances. In some cases, a positive nutrient icon (e.g. fibre) may also be displayed to provide you with additional information to help you choose the right product for you.</a:t>
            </a:r>
          </a:p>
          <a:p>
            <a:endParaRPr lang="en-US" altLang="en-US" dirty="0"/>
          </a:p>
        </p:txBody>
      </p:sp>
      <p:sp>
        <p:nvSpPr>
          <p:cNvPr id="67588" name="Header Placeholder 3"/>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54088">
              <a:spcBef>
                <a:spcPct val="30000"/>
              </a:spcBef>
              <a:defRPr kumimoji="1" sz="1200">
                <a:solidFill>
                  <a:schemeClr val="tx1"/>
                </a:solidFill>
                <a:latin typeface="Times New Roman" panose="02020603050405020304" pitchFamily="18" charset="0"/>
              </a:defRPr>
            </a:lvl1pPr>
            <a:lvl2pPr marL="742950" indent="-285750" defTabSz="954088">
              <a:spcBef>
                <a:spcPct val="30000"/>
              </a:spcBef>
              <a:defRPr kumimoji="1" sz="1200">
                <a:solidFill>
                  <a:schemeClr val="tx1"/>
                </a:solidFill>
                <a:latin typeface="Times New Roman" panose="02020603050405020304" pitchFamily="18" charset="0"/>
              </a:defRPr>
            </a:lvl2pPr>
            <a:lvl3pPr marL="1143000" indent="-228600" defTabSz="954088">
              <a:spcBef>
                <a:spcPct val="30000"/>
              </a:spcBef>
              <a:defRPr kumimoji="1" sz="1200">
                <a:solidFill>
                  <a:schemeClr val="tx1"/>
                </a:solidFill>
                <a:latin typeface="Times New Roman" panose="02020603050405020304" pitchFamily="18" charset="0"/>
              </a:defRPr>
            </a:lvl3pPr>
            <a:lvl4pPr marL="1600200" indent="-228600" defTabSz="954088">
              <a:spcBef>
                <a:spcPct val="30000"/>
              </a:spcBef>
              <a:defRPr kumimoji="1" sz="1200">
                <a:solidFill>
                  <a:schemeClr val="tx1"/>
                </a:solidFill>
                <a:latin typeface="Times New Roman" panose="02020603050405020304" pitchFamily="18" charset="0"/>
              </a:defRPr>
            </a:lvl4pPr>
            <a:lvl5pPr marL="2057400" indent="-228600" defTabSz="954088">
              <a:spcBef>
                <a:spcPct val="30000"/>
              </a:spcBef>
              <a:defRPr kumimoji="1" sz="1200">
                <a:solidFill>
                  <a:schemeClr val="tx1"/>
                </a:solidFill>
                <a:latin typeface="Times New Roman" panose="02020603050405020304" pitchFamily="18" charset="0"/>
              </a:defRPr>
            </a:lvl5pPr>
            <a:lvl6pPr marL="25146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r>
              <a:rPr kumimoji="0" lang="en-US" altLang="en-US"/>
              <a:t>Nutrition for Personal Trainers: Certificate IV in Fitness</a:t>
            </a:r>
          </a:p>
        </p:txBody>
      </p:sp>
      <p:sp>
        <p:nvSpPr>
          <p:cNvPr id="67589" name="Footer Placeholder 4"/>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54088">
              <a:spcBef>
                <a:spcPct val="30000"/>
              </a:spcBef>
              <a:defRPr kumimoji="1" sz="1200">
                <a:solidFill>
                  <a:schemeClr val="tx1"/>
                </a:solidFill>
                <a:latin typeface="Times New Roman" panose="02020603050405020304" pitchFamily="18" charset="0"/>
              </a:defRPr>
            </a:lvl1pPr>
            <a:lvl2pPr marL="742950" indent="-285750" defTabSz="954088">
              <a:spcBef>
                <a:spcPct val="30000"/>
              </a:spcBef>
              <a:defRPr kumimoji="1" sz="1200">
                <a:solidFill>
                  <a:schemeClr val="tx1"/>
                </a:solidFill>
                <a:latin typeface="Times New Roman" panose="02020603050405020304" pitchFamily="18" charset="0"/>
              </a:defRPr>
            </a:lvl2pPr>
            <a:lvl3pPr marL="1143000" indent="-228600" defTabSz="954088">
              <a:spcBef>
                <a:spcPct val="30000"/>
              </a:spcBef>
              <a:defRPr kumimoji="1" sz="1200">
                <a:solidFill>
                  <a:schemeClr val="tx1"/>
                </a:solidFill>
                <a:latin typeface="Times New Roman" panose="02020603050405020304" pitchFamily="18" charset="0"/>
              </a:defRPr>
            </a:lvl3pPr>
            <a:lvl4pPr marL="1600200" indent="-228600" defTabSz="954088">
              <a:spcBef>
                <a:spcPct val="30000"/>
              </a:spcBef>
              <a:defRPr kumimoji="1" sz="1200">
                <a:solidFill>
                  <a:schemeClr val="tx1"/>
                </a:solidFill>
                <a:latin typeface="Times New Roman" panose="02020603050405020304" pitchFamily="18" charset="0"/>
              </a:defRPr>
            </a:lvl4pPr>
            <a:lvl5pPr marL="2057400" indent="-228600" defTabSz="954088">
              <a:spcBef>
                <a:spcPct val="30000"/>
              </a:spcBef>
              <a:defRPr kumimoji="1" sz="1200">
                <a:solidFill>
                  <a:schemeClr val="tx1"/>
                </a:solidFill>
                <a:latin typeface="Times New Roman" panose="02020603050405020304" pitchFamily="18" charset="0"/>
              </a:defRPr>
            </a:lvl5pPr>
            <a:lvl6pPr marL="25146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r>
              <a:rPr kumimoji="0" lang="en-US" altLang="en-US"/>
              <a:t>(c) The WISE Academy, 2007</a:t>
            </a:r>
          </a:p>
        </p:txBody>
      </p:sp>
      <p:sp>
        <p:nvSpPr>
          <p:cNvPr id="67590" name="Slide Number Placeholder 5"/>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54088">
              <a:spcBef>
                <a:spcPct val="30000"/>
              </a:spcBef>
              <a:defRPr kumimoji="1" sz="1200">
                <a:solidFill>
                  <a:schemeClr val="tx1"/>
                </a:solidFill>
                <a:latin typeface="Times New Roman" panose="02020603050405020304" pitchFamily="18" charset="0"/>
              </a:defRPr>
            </a:lvl1pPr>
            <a:lvl2pPr marL="742950" indent="-285750" defTabSz="954088">
              <a:spcBef>
                <a:spcPct val="30000"/>
              </a:spcBef>
              <a:defRPr kumimoji="1" sz="1200">
                <a:solidFill>
                  <a:schemeClr val="tx1"/>
                </a:solidFill>
                <a:latin typeface="Times New Roman" panose="02020603050405020304" pitchFamily="18" charset="0"/>
              </a:defRPr>
            </a:lvl2pPr>
            <a:lvl3pPr marL="1143000" indent="-228600" defTabSz="954088">
              <a:spcBef>
                <a:spcPct val="30000"/>
              </a:spcBef>
              <a:defRPr kumimoji="1" sz="1200">
                <a:solidFill>
                  <a:schemeClr val="tx1"/>
                </a:solidFill>
                <a:latin typeface="Times New Roman" panose="02020603050405020304" pitchFamily="18" charset="0"/>
              </a:defRPr>
            </a:lvl3pPr>
            <a:lvl4pPr marL="1600200" indent="-228600" defTabSz="954088">
              <a:spcBef>
                <a:spcPct val="30000"/>
              </a:spcBef>
              <a:defRPr kumimoji="1" sz="1200">
                <a:solidFill>
                  <a:schemeClr val="tx1"/>
                </a:solidFill>
                <a:latin typeface="Times New Roman" panose="02020603050405020304" pitchFamily="18" charset="0"/>
              </a:defRPr>
            </a:lvl4pPr>
            <a:lvl5pPr marL="2057400" indent="-228600" defTabSz="954088">
              <a:spcBef>
                <a:spcPct val="30000"/>
              </a:spcBef>
              <a:defRPr kumimoji="1" sz="1200">
                <a:solidFill>
                  <a:schemeClr val="tx1"/>
                </a:solidFill>
                <a:latin typeface="Times New Roman" panose="02020603050405020304" pitchFamily="18" charset="0"/>
              </a:defRPr>
            </a:lvl5pPr>
            <a:lvl6pPr marL="25146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fld id="{F10227A1-88DC-4404-9517-A00BCA6A5FE7}" type="slidenum">
              <a:rPr kumimoji="0" lang="en-US" altLang="en-US"/>
              <a:pPr>
                <a:spcBef>
                  <a:spcPct val="0"/>
                </a:spcBef>
              </a:pPr>
              <a:t>75</a:t>
            </a:fld>
            <a:endParaRPr kumimoji="0" lang="en-US" altLang="en-US"/>
          </a:p>
        </p:txBody>
      </p:sp>
    </p:spTree>
    <p:extLst>
      <p:ext uri="{BB962C8B-B14F-4D97-AF65-F5344CB8AC3E}">
        <p14:creationId xmlns:p14="http://schemas.microsoft.com/office/powerpoint/2010/main" val="1957480043"/>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Slide Image Placeholder 1"/>
          <p:cNvSpPr>
            <a:spLocks noGrp="1" noRot="1" noChangeAspect="1" noTextEdit="1"/>
          </p:cNvSpPr>
          <p:nvPr>
            <p:ph type="sldImg"/>
          </p:nvPr>
        </p:nvSpPr>
        <p:spPr>
          <a:ln/>
        </p:spPr>
      </p:sp>
      <p:sp>
        <p:nvSpPr>
          <p:cNvPr id="6758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en-US" dirty="0"/>
              <a:t>PC4.2, KE4</a:t>
            </a:r>
          </a:p>
          <a:p>
            <a:endParaRPr lang="en-AU" sz="1200" b="0" i="0" kern="1200" dirty="0">
              <a:solidFill>
                <a:schemeClr val="tx1"/>
              </a:solidFill>
              <a:effectLst/>
              <a:latin typeface="+mn-lt"/>
              <a:ea typeface="+mn-ea"/>
              <a:cs typeface="+mn-cs"/>
            </a:endParaRPr>
          </a:p>
          <a:p>
            <a:endParaRPr lang="en-AU" sz="1200" b="0" i="0" kern="1200" dirty="0">
              <a:solidFill>
                <a:schemeClr val="tx1"/>
              </a:solidFill>
              <a:effectLst/>
              <a:latin typeface="+mn-lt"/>
              <a:ea typeface="+mn-ea"/>
              <a:cs typeface="+mn-cs"/>
            </a:endParaRPr>
          </a:p>
          <a:p>
            <a:r>
              <a:rPr lang="en-AU" sz="1200" b="0" i="0" kern="1200" dirty="0">
                <a:solidFill>
                  <a:schemeClr val="tx1"/>
                </a:solidFill>
                <a:effectLst/>
                <a:latin typeface="+mn-lt"/>
                <a:ea typeface="+mn-ea"/>
                <a:cs typeface="+mn-cs"/>
              </a:rPr>
              <a:t>https://www.eatforhealth.gov.au/eating-well/how-understand-food-labels</a:t>
            </a:r>
          </a:p>
          <a:p>
            <a:endParaRPr lang="en-AU" sz="1200" b="0" i="0" kern="1200" dirty="0">
              <a:solidFill>
                <a:schemeClr val="tx1"/>
              </a:solidFill>
              <a:effectLst/>
              <a:latin typeface="+mn-lt"/>
              <a:ea typeface="+mn-ea"/>
              <a:cs typeface="+mn-cs"/>
            </a:endParaRPr>
          </a:p>
          <a:p>
            <a:r>
              <a:rPr lang="en-AU" sz="1200" b="0" i="0" kern="1200" dirty="0">
                <a:solidFill>
                  <a:schemeClr val="tx1"/>
                </a:solidFill>
                <a:effectLst/>
                <a:latin typeface="+mn-lt"/>
                <a:ea typeface="+mn-ea"/>
                <a:cs typeface="+mn-cs"/>
              </a:rPr>
              <a:t>The Health Star Rating (HSR) system is a front-of-pack labelling scheme developed for use in Australia and New Zealand to ‘provide convenient, relevant and readily understood nutrition information and/or guidance on food packs to assist consumers to make informed food purchases and healthier eating choices’. Health Star Ratings will make it much easier for shoppers to make informed choices about healthier food options.</a:t>
            </a:r>
          </a:p>
          <a:p>
            <a:endParaRPr lang="en-AU" sz="1200" b="0" i="0" kern="1200" dirty="0">
              <a:solidFill>
                <a:schemeClr val="tx1"/>
              </a:solidFill>
              <a:effectLst/>
              <a:latin typeface="+mn-lt"/>
              <a:ea typeface="+mn-ea"/>
              <a:cs typeface="+mn-cs"/>
            </a:endParaRPr>
          </a:p>
          <a:p>
            <a:r>
              <a:rPr lang="en-AU" sz="1200" b="0" i="0" kern="1200" dirty="0">
                <a:solidFill>
                  <a:schemeClr val="tx1"/>
                </a:solidFill>
                <a:effectLst/>
                <a:latin typeface="+mn-lt"/>
                <a:ea typeface="+mn-ea"/>
                <a:cs typeface="+mn-cs"/>
              </a:rPr>
              <a:t>The HSR on the front of food packages provides an at-a-glance overall rating of the healthiness of the food product (reflected as a star rating), as well as specific nutrient and energy information. The more stars, the healthier the choice.</a:t>
            </a:r>
          </a:p>
          <a:p>
            <a:endParaRPr lang="en-AU" sz="1200" b="0" i="0" kern="1200" dirty="0">
              <a:solidFill>
                <a:schemeClr val="tx1"/>
              </a:solidFill>
              <a:effectLst/>
              <a:latin typeface="+mn-lt"/>
              <a:ea typeface="+mn-ea"/>
              <a:cs typeface="+mn-cs"/>
            </a:endParaRPr>
          </a:p>
          <a:p>
            <a:r>
              <a:rPr lang="en-AU" sz="1200" b="0" i="0" kern="1200" dirty="0">
                <a:solidFill>
                  <a:schemeClr val="tx1"/>
                </a:solidFill>
                <a:effectLst/>
                <a:latin typeface="+mn-lt"/>
                <a:ea typeface="+mn-ea"/>
                <a:cs typeface="+mn-cs"/>
              </a:rPr>
              <a:t>Generally, the HSR will provide the most useful source of comparison between similar food products (e.g. comparing packaged breakfast cereals). Where the nutrient icons are also displayed, they will provide information about the energy content of a product, as well as the levels of saturated fat, sodium (salt) and sugars, to help you make the best choice to suit your personal circumstances. In some cases, a positive nutrient icon (e.g. fibre) may also be displayed to provide you with additional information to help you choose the right product for you.</a:t>
            </a:r>
          </a:p>
          <a:p>
            <a:endParaRPr lang="en-US" altLang="en-US" dirty="0"/>
          </a:p>
        </p:txBody>
      </p:sp>
      <p:sp>
        <p:nvSpPr>
          <p:cNvPr id="67588" name="Header Placeholder 3"/>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54088">
              <a:spcBef>
                <a:spcPct val="30000"/>
              </a:spcBef>
              <a:defRPr kumimoji="1" sz="1200">
                <a:solidFill>
                  <a:schemeClr val="tx1"/>
                </a:solidFill>
                <a:latin typeface="Times New Roman" panose="02020603050405020304" pitchFamily="18" charset="0"/>
              </a:defRPr>
            </a:lvl1pPr>
            <a:lvl2pPr marL="742950" indent="-285750" defTabSz="954088">
              <a:spcBef>
                <a:spcPct val="30000"/>
              </a:spcBef>
              <a:defRPr kumimoji="1" sz="1200">
                <a:solidFill>
                  <a:schemeClr val="tx1"/>
                </a:solidFill>
                <a:latin typeface="Times New Roman" panose="02020603050405020304" pitchFamily="18" charset="0"/>
              </a:defRPr>
            </a:lvl2pPr>
            <a:lvl3pPr marL="1143000" indent="-228600" defTabSz="954088">
              <a:spcBef>
                <a:spcPct val="30000"/>
              </a:spcBef>
              <a:defRPr kumimoji="1" sz="1200">
                <a:solidFill>
                  <a:schemeClr val="tx1"/>
                </a:solidFill>
                <a:latin typeface="Times New Roman" panose="02020603050405020304" pitchFamily="18" charset="0"/>
              </a:defRPr>
            </a:lvl3pPr>
            <a:lvl4pPr marL="1600200" indent="-228600" defTabSz="954088">
              <a:spcBef>
                <a:spcPct val="30000"/>
              </a:spcBef>
              <a:defRPr kumimoji="1" sz="1200">
                <a:solidFill>
                  <a:schemeClr val="tx1"/>
                </a:solidFill>
                <a:latin typeface="Times New Roman" panose="02020603050405020304" pitchFamily="18" charset="0"/>
              </a:defRPr>
            </a:lvl4pPr>
            <a:lvl5pPr marL="2057400" indent="-228600" defTabSz="954088">
              <a:spcBef>
                <a:spcPct val="30000"/>
              </a:spcBef>
              <a:defRPr kumimoji="1" sz="1200">
                <a:solidFill>
                  <a:schemeClr val="tx1"/>
                </a:solidFill>
                <a:latin typeface="Times New Roman" panose="02020603050405020304" pitchFamily="18" charset="0"/>
              </a:defRPr>
            </a:lvl5pPr>
            <a:lvl6pPr marL="25146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r>
              <a:rPr kumimoji="0" lang="en-US" altLang="en-US"/>
              <a:t>Nutrition for Personal Trainers: Certificate IV in Fitness</a:t>
            </a:r>
          </a:p>
        </p:txBody>
      </p:sp>
      <p:sp>
        <p:nvSpPr>
          <p:cNvPr id="67589" name="Footer Placeholder 4"/>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54088">
              <a:spcBef>
                <a:spcPct val="30000"/>
              </a:spcBef>
              <a:defRPr kumimoji="1" sz="1200">
                <a:solidFill>
                  <a:schemeClr val="tx1"/>
                </a:solidFill>
                <a:latin typeface="Times New Roman" panose="02020603050405020304" pitchFamily="18" charset="0"/>
              </a:defRPr>
            </a:lvl1pPr>
            <a:lvl2pPr marL="742950" indent="-285750" defTabSz="954088">
              <a:spcBef>
                <a:spcPct val="30000"/>
              </a:spcBef>
              <a:defRPr kumimoji="1" sz="1200">
                <a:solidFill>
                  <a:schemeClr val="tx1"/>
                </a:solidFill>
                <a:latin typeface="Times New Roman" panose="02020603050405020304" pitchFamily="18" charset="0"/>
              </a:defRPr>
            </a:lvl2pPr>
            <a:lvl3pPr marL="1143000" indent="-228600" defTabSz="954088">
              <a:spcBef>
                <a:spcPct val="30000"/>
              </a:spcBef>
              <a:defRPr kumimoji="1" sz="1200">
                <a:solidFill>
                  <a:schemeClr val="tx1"/>
                </a:solidFill>
                <a:latin typeface="Times New Roman" panose="02020603050405020304" pitchFamily="18" charset="0"/>
              </a:defRPr>
            </a:lvl3pPr>
            <a:lvl4pPr marL="1600200" indent="-228600" defTabSz="954088">
              <a:spcBef>
                <a:spcPct val="30000"/>
              </a:spcBef>
              <a:defRPr kumimoji="1" sz="1200">
                <a:solidFill>
                  <a:schemeClr val="tx1"/>
                </a:solidFill>
                <a:latin typeface="Times New Roman" panose="02020603050405020304" pitchFamily="18" charset="0"/>
              </a:defRPr>
            </a:lvl4pPr>
            <a:lvl5pPr marL="2057400" indent="-228600" defTabSz="954088">
              <a:spcBef>
                <a:spcPct val="30000"/>
              </a:spcBef>
              <a:defRPr kumimoji="1" sz="1200">
                <a:solidFill>
                  <a:schemeClr val="tx1"/>
                </a:solidFill>
                <a:latin typeface="Times New Roman" panose="02020603050405020304" pitchFamily="18" charset="0"/>
              </a:defRPr>
            </a:lvl5pPr>
            <a:lvl6pPr marL="25146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r>
              <a:rPr kumimoji="0" lang="en-US" altLang="en-US"/>
              <a:t>(c) The WISE Academy, 2007</a:t>
            </a:r>
          </a:p>
        </p:txBody>
      </p:sp>
      <p:sp>
        <p:nvSpPr>
          <p:cNvPr id="67590" name="Slide Number Placeholder 5"/>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54088">
              <a:spcBef>
                <a:spcPct val="30000"/>
              </a:spcBef>
              <a:defRPr kumimoji="1" sz="1200">
                <a:solidFill>
                  <a:schemeClr val="tx1"/>
                </a:solidFill>
                <a:latin typeface="Times New Roman" panose="02020603050405020304" pitchFamily="18" charset="0"/>
              </a:defRPr>
            </a:lvl1pPr>
            <a:lvl2pPr marL="742950" indent="-285750" defTabSz="954088">
              <a:spcBef>
                <a:spcPct val="30000"/>
              </a:spcBef>
              <a:defRPr kumimoji="1" sz="1200">
                <a:solidFill>
                  <a:schemeClr val="tx1"/>
                </a:solidFill>
                <a:latin typeface="Times New Roman" panose="02020603050405020304" pitchFamily="18" charset="0"/>
              </a:defRPr>
            </a:lvl2pPr>
            <a:lvl3pPr marL="1143000" indent="-228600" defTabSz="954088">
              <a:spcBef>
                <a:spcPct val="30000"/>
              </a:spcBef>
              <a:defRPr kumimoji="1" sz="1200">
                <a:solidFill>
                  <a:schemeClr val="tx1"/>
                </a:solidFill>
                <a:latin typeface="Times New Roman" panose="02020603050405020304" pitchFamily="18" charset="0"/>
              </a:defRPr>
            </a:lvl3pPr>
            <a:lvl4pPr marL="1600200" indent="-228600" defTabSz="954088">
              <a:spcBef>
                <a:spcPct val="30000"/>
              </a:spcBef>
              <a:defRPr kumimoji="1" sz="1200">
                <a:solidFill>
                  <a:schemeClr val="tx1"/>
                </a:solidFill>
                <a:latin typeface="Times New Roman" panose="02020603050405020304" pitchFamily="18" charset="0"/>
              </a:defRPr>
            </a:lvl4pPr>
            <a:lvl5pPr marL="2057400" indent="-228600" defTabSz="954088">
              <a:spcBef>
                <a:spcPct val="30000"/>
              </a:spcBef>
              <a:defRPr kumimoji="1" sz="1200">
                <a:solidFill>
                  <a:schemeClr val="tx1"/>
                </a:solidFill>
                <a:latin typeface="Times New Roman" panose="02020603050405020304" pitchFamily="18" charset="0"/>
              </a:defRPr>
            </a:lvl5pPr>
            <a:lvl6pPr marL="25146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fld id="{F10227A1-88DC-4404-9517-A00BCA6A5FE7}" type="slidenum">
              <a:rPr kumimoji="0" lang="en-US" altLang="en-US"/>
              <a:pPr>
                <a:spcBef>
                  <a:spcPct val="0"/>
                </a:spcBef>
              </a:pPr>
              <a:t>76</a:t>
            </a:fld>
            <a:endParaRPr kumimoji="0" lang="en-US" altLang="en-US"/>
          </a:p>
        </p:txBody>
      </p:sp>
    </p:spTree>
    <p:extLst>
      <p:ext uri="{BB962C8B-B14F-4D97-AF65-F5344CB8AC3E}">
        <p14:creationId xmlns:p14="http://schemas.microsoft.com/office/powerpoint/2010/main" val="3373590955"/>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Slide Image Placeholder 1"/>
          <p:cNvSpPr>
            <a:spLocks noGrp="1" noRot="1" noChangeAspect="1" noTextEdit="1"/>
          </p:cNvSpPr>
          <p:nvPr>
            <p:ph type="sldImg"/>
          </p:nvPr>
        </p:nvSpPr>
        <p:spPr>
          <a:ln/>
        </p:spPr>
      </p:sp>
      <p:sp>
        <p:nvSpPr>
          <p:cNvPr id="6758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en-US" dirty="0"/>
              <a:t>PC4.2, KE4</a:t>
            </a:r>
          </a:p>
          <a:p>
            <a:endParaRPr lang="en-US" altLang="en-US" dirty="0"/>
          </a:p>
        </p:txBody>
      </p:sp>
      <p:sp>
        <p:nvSpPr>
          <p:cNvPr id="67588" name="Header Placeholder 3"/>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54088">
              <a:spcBef>
                <a:spcPct val="30000"/>
              </a:spcBef>
              <a:defRPr kumimoji="1" sz="1200">
                <a:solidFill>
                  <a:schemeClr val="tx1"/>
                </a:solidFill>
                <a:latin typeface="Times New Roman" panose="02020603050405020304" pitchFamily="18" charset="0"/>
              </a:defRPr>
            </a:lvl1pPr>
            <a:lvl2pPr marL="742950" indent="-285750" defTabSz="954088">
              <a:spcBef>
                <a:spcPct val="30000"/>
              </a:spcBef>
              <a:defRPr kumimoji="1" sz="1200">
                <a:solidFill>
                  <a:schemeClr val="tx1"/>
                </a:solidFill>
                <a:latin typeface="Times New Roman" panose="02020603050405020304" pitchFamily="18" charset="0"/>
              </a:defRPr>
            </a:lvl2pPr>
            <a:lvl3pPr marL="1143000" indent="-228600" defTabSz="954088">
              <a:spcBef>
                <a:spcPct val="30000"/>
              </a:spcBef>
              <a:defRPr kumimoji="1" sz="1200">
                <a:solidFill>
                  <a:schemeClr val="tx1"/>
                </a:solidFill>
                <a:latin typeface="Times New Roman" panose="02020603050405020304" pitchFamily="18" charset="0"/>
              </a:defRPr>
            </a:lvl3pPr>
            <a:lvl4pPr marL="1600200" indent="-228600" defTabSz="954088">
              <a:spcBef>
                <a:spcPct val="30000"/>
              </a:spcBef>
              <a:defRPr kumimoji="1" sz="1200">
                <a:solidFill>
                  <a:schemeClr val="tx1"/>
                </a:solidFill>
                <a:latin typeface="Times New Roman" panose="02020603050405020304" pitchFamily="18" charset="0"/>
              </a:defRPr>
            </a:lvl4pPr>
            <a:lvl5pPr marL="2057400" indent="-228600" defTabSz="954088">
              <a:spcBef>
                <a:spcPct val="30000"/>
              </a:spcBef>
              <a:defRPr kumimoji="1" sz="1200">
                <a:solidFill>
                  <a:schemeClr val="tx1"/>
                </a:solidFill>
                <a:latin typeface="Times New Roman" panose="02020603050405020304" pitchFamily="18" charset="0"/>
              </a:defRPr>
            </a:lvl5pPr>
            <a:lvl6pPr marL="25146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r>
              <a:rPr kumimoji="0" lang="en-US" altLang="en-US"/>
              <a:t>Nutrition for Personal Trainers: Certificate IV in Fitness</a:t>
            </a:r>
          </a:p>
        </p:txBody>
      </p:sp>
      <p:sp>
        <p:nvSpPr>
          <p:cNvPr id="67589" name="Footer Placeholder 4"/>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54088">
              <a:spcBef>
                <a:spcPct val="30000"/>
              </a:spcBef>
              <a:defRPr kumimoji="1" sz="1200">
                <a:solidFill>
                  <a:schemeClr val="tx1"/>
                </a:solidFill>
                <a:latin typeface="Times New Roman" panose="02020603050405020304" pitchFamily="18" charset="0"/>
              </a:defRPr>
            </a:lvl1pPr>
            <a:lvl2pPr marL="742950" indent="-285750" defTabSz="954088">
              <a:spcBef>
                <a:spcPct val="30000"/>
              </a:spcBef>
              <a:defRPr kumimoji="1" sz="1200">
                <a:solidFill>
                  <a:schemeClr val="tx1"/>
                </a:solidFill>
                <a:latin typeface="Times New Roman" panose="02020603050405020304" pitchFamily="18" charset="0"/>
              </a:defRPr>
            </a:lvl2pPr>
            <a:lvl3pPr marL="1143000" indent="-228600" defTabSz="954088">
              <a:spcBef>
                <a:spcPct val="30000"/>
              </a:spcBef>
              <a:defRPr kumimoji="1" sz="1200">
                <a:solidFill>
                  <a:schemeClr val="tx1"/>
                </a:solidFill>
                <a:latin typeface="Times New Roman" panose="02020603050405020304" pitchFamily="18" charset="0"/>
              </a:defRPr>
            </a:lvl3pPr>
            <a:lvl4pPr marL="1600200" indent="-228600" defTabSz="954088">
              <a:spcBef>
                <a:spcPct val="30000"/>
              </a:spcBef>
              <a:defRPr kumimoji="1" sz="1200">
                <a:solidFill>
                  <a:schemeClr val="tx1"/>
                </a:solidFill>
                <a:latin typeface="Times New Roman" panose="02020603050405020304" pitchFamily="18" charset="0"/>
              </a:defRPr>
            </a:lvl4pPr>
            <a:lvl5pPr marL="2057400" indent="-228600" defTabSz="954088">
              <a:spcBef>
                <a:spcPct val="30000"/>
              </a:spcBef>
              <a:defRPr kumimoji="1" sz="1200">
                <a:solidFill>
                  <a:schemeClr val="tx1"/>
                </a:solidFill>
                <a:latin typeface="Times New Roman" panose="02020603050405020304" pitchFamily="18" charset="0"/>
              </a:defRPr>
            </a:lvl5pPr>
            <a:lvl6pPr marL="25146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r>
              <a:rPr kumimoji="0" lang="en-US" altLang="en-US"/>
              <a:t>(c) The WISE Academy, 2007</a:t>
            </a:r>
          </a:p>
        </p:txBody>
      </p:sp>
      <p:sp>
        <p:nvSpPr>
          <p:cNvPr id="67590" name="Slide Number Placeholder 5"/>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54088">
              <a:spcBef>
                <a:spcPct val="30000"/>
              </a:spcBef>
              <a:defRPr kumimoji="1" sz="1200">
                <a:solidFill>
                  <a:schemeClr val="tx1"/>
                </a:solidFill>
                <a:latin typeface="Times New Roman" panose="02020603050405020304" pitchFamily="18" charset="0"/>
              </a:defRPr>
            </a:lvl1pPr>
            <a:lvl2pPr marL="742950" indent="-285750" defTabSz="954088">
              <a:spcBef>
                <a:spcPct val="30000"/>
              </a:spcBef>
              <a:defRPr kumimoji="1" sz="1200">
                <a:solidFill>
                  <a:schemeClr val="tx1"/>
                </a:solidFill>
                <a:latin typeface="Times New Roman" panose="02020603050405020304" pitchFamily="18" charset="0"/>
              </a:defRPr>
            </a:lvl2pPr>
            <a:lvl3pPr marL="1143000" indent="-228600" defTabSz="954088">
              <a:spcBef>
                <a:spcPct val="30000"/>
              </a:spcBef>
              <a:defRPr kumimoji="1" sz="1200">
                <a:solidFill>
                  <a:schemeClr val="tx1"/>
                </a:solidFill>
                <a:latin typeface="Times New Roman" panose="02020603050405020304" pitchFamily="18" charset="0"/>
              </a:defRPr>
            </a:lvl3pPr>
            <a:lvl4pPr marL="1600200" indent="-228600" defTabSz="954088">
              <a:spcBef>
                <a:spcPct val="30000"/>
              </a:spcBef>
              <a:defRPr kumimoji="1" sz="1200">
                <a:solidFill>
                  <a:schemeClr val="tx1"/>
                </a:solidFill>
                <a:latin typeface="Times New Roman" panose="02020603050405020304" pitchFamily="18" charset="0"/>
              </a:defRPr>
            </a:lvl4pPr>
            <a:lvl5pPr marL="2057400" indent="-228600" defTabSz="954088">
              <a:spcBef>
                <a:spcPct val="30000"/>
              </a:spcBef>
              <a:defRPr kumimoji="1" sz="1200">
                <a:solidFill>
                  <a:schemeClr val="tx1"/>
                </a:solidFill>
                <a:latin typeface="Times New Roman" panose="02020603050405020304" pitchFamily="18" charset="0"/>
              </a:defRPr>
            </a:lvl5pPr>
            <a:lvl6pPr marL="25146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fld id="{F10227A1-88DC-4404-9517-A00BCA6A5FE7}" type="slidenum">
              <a:rPr kumimoji="0" lang="en-US" altLang="en-US"/>
              <a:pPr>
                <a:spcBef>
                  <a:spcPct val="0"/>
                </a:spcBef>
              </a:pPr>
              <a:t>77</a:t>
            </a:fld>
            <a:endParaRPr kumimoji="0" lang="en-US" altLang="en-US"/>
          </a:p>
        </p:txBody>
      </p:sp>
    </p:spTree>
    <p:extLst>
      <p:ext uri="{BB962C8B-B14F-4D97-AF65-F5344CB8AC3E}">
        <p14:creationId xmlns:p14="http://schemas.microsoft.com/office/powerpoint/2010/main" val="2178208401"/>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Slide Image Placeholder 1"/>
          <p:cNvSpPr>
            <a:spLocks noGrp="1" noRot="1" noChangeAspect="1" noTextEdit="1"/>
          </p:cNvSpPr>
          <p:nvPr>
            <p:ph type="sldImg"/>
          </p:nvPr>
        </p:nvSpPr>
        <p:spPr>
          <a:ln/>
        </p:spPr>
      </p:sp>
      <p:sp>
        <p:nvSpPr>
          <p:cNvPr id="6758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en-US" dirty="0"/>
              <a:t>PC4.2, KE4</a:t>
            </a:r>
          </a:p>
          <a:p>
            <a:endParaRPr lang="en-US" altLang="en-US" dirty="0"/>
          </a:p>
        </p:txBody>
      </p:sp>
      <p:sp>
        <p:nvSpPr>
          <p:cNvPr id="67588" name="Header Placeholder 3"/>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54088">
              <a:spcBef>
                <a:spcPct val="30000"/>
              </a:spcBef>
              <a:defRPr kumimoji="1" sz="1200">
                <a:solidFill>
                  <a:schemeClr val="tx1"/>
                </a:solidFill>
                <a:latin typeface="Times New Roman" panose="02020603050405020304" pitchFamily="18" charset="0"/>
              </a:defRPr>
            </a:lvl1pPr>
            <a:lvl2pPr marL="742950" indent="-285750" defTabSz="954088">
              <a:spcBef>
                <a:spcPct val="30000"/>
              </a:spcBef>
              <a:defRPr kumimoji="1" sz="1200">
                <a:solidFill>
                  <a:schemeClr val="tx1"/>
                </a:solidFill>
                <a:latin typeface="Times New Roman" panose="02020603050405020304" pitchFamily="18" charset="0"/>
              </a:defRPr>
            </a:lvl2pPr>
            <a:lvl3pPr marL="1143000" indent="-228600" defTabSz="954088">
              <a:spcBef>
                <a:spcPct val="30000"/>
              </a:spcBef>
              <a:defRPr kumimoji="1" sz="1200">
                <a:solidFill>
                  <a:schemeClr val="tx1"/>
                </a:solidFill>
                <a:latin typeface="Times New Roman" panose="02020603050405020304" pitchFamily="18" charset="0"/>
              </a:defRPr>
            </a:lvl3pPr>
            <a:lvl4pPr marL="1600200" indent="-228600" defTabSz="954088">
              <a:spcBef>
                <a:spcPct val="30000"/>
              </a:spcBef>
              <a:defRPr kumimoji="1" sz="1200">
                <a:solidFill>
                  <a:schemeClr val="tx1"/>
                </a:solidFill>
                <a:latin typeface="Times New Roman" panose="02020603050405020304" pitchFamily="18" charset="0"/>
              </a:defRPr>
            </a:lvl4pPr>
            <a:lvl5pPr marL="2057400" indent="-228600" defTabSz="954088">
              <a:spcBef>
                <a:spcPct val="30000"/>
              </a:spcBef>
              <a:defRPr kumimoji="1" sz="1200">
                <a:solidFill>
                  <a:schemeClr val="tx1"/>
                </a:solidFill>
                <a:latin typeface="Times New Roman" panose="02020603050405020304" pitchFamily="18" charset="0"/>
              </a:defRPr>
            </a:lvl5pPr>
            <a:lvl6pPr marL="25146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r>
              <a:rPr kumimoji="0" lang="en-US" altLang="en-US"/>
              <a:t>Nutrition for Personal Trainers: Certificate IV in Fitness</a:t>
            </a:r>
          </a:p>
        </p:txBody>
      </p:sp>
      <p:sp>
        <p:nvSpPr>
          <p:cNvPr id="67589" name="Footer Placeholder 4"/>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54088">
              <a:spcBef>
                <a:spcPct val="30000"/>
              </a:spcBef>
              <a:defRPr kumimoji="1" sz="1200">
                <a:solidFill>
                  <a:schemeClr val="tx1"/>
                </a:solidFill>
                <a:latin typeface="Times New Roman" panose="02020603050405020304" pitchFamily="18" charset="0"/>
              </a:defRPr>
            </a:lvl1pPr>
            <a:lvl2pPr marL="742950" indent="-285750" defTabSz="954088">
              <a:spcBef>
                <a:spcPct val="30000"/>
              </a:spcBef>
              <a:defRPr kumimoji="1" sz="1200">
                <a:solidFill>
                  <a:schemeClr val="tx1"/>
                </a:solidFill>
                <a:latin typeface="Times New Roman" panose="02020603050405020304" pitchFamily="18" charset="0"/>
              </a:defRPr>
            </a:lvl2pPr>
            <a:lvl3pPr marL="1143000" indent="-228600" defTabSz="954088">
              <a:spcBef>
                <a:spcPct val="30000"/>
              </a:spcBef>
              <a:defRPr kumimoji="1" sz="1200">
                <a:solidFill>
                  <a:schemeClr val="tx1"/>
                </a:solidFill>
                <a:latin typeface="Times New Roman" panose="02020603050405020304" pitchFamily="18" charset="0"/>
              </a:defRPr>
            </a:lvl3pPr>
            <a:lvl4pPr marL="1600200" indent="-228600" defTabSz="954088">
              <a:spcBef>
                <a:spcPct val="30000"/>
              </a:spcBef>
              <a:defRPr kumimoji="1" sz="1200">
                <a:solidFill>
                  <a:schemeClr val="tx1"/>
                </a:solidFill>
                <a:latin typeface="Times New Roman" panose="02020603050405020304" pitchFamily="18" charset="0"/>
              </a:defRPr>
            </a:lvl4pPr>
            <a:lvl5pPr marL="2057400" indent="-228600" defTabSz="954088">
              <a:spcBef>
                <a:spcPct val="30000"/>
              </a:spcBef>
              <a:defRPr kumimoji="1" sz="1200">
                <a:solidFill>
                  <a:schemeClr val="tx1"/>
                </a:solidFill>
                <a:latin typeface="Times New Roman" panose="02020603050405020304" pitchFamily="18" charset="0"/>
              </a:defRPr>
            </a:lvl5pPr>
            <a:lvl6pPr marL="25146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r>
              <a:rPr kumimoji="0" lang="en-US" altLang="en-US"/>
              <a:t>(c) The WISE Academy, 2007</a:t>
            </a:r>
          </a:p>
        </p:txBody>
      </p:sp>
      <p:sp>
        <p:nvSpPr>
          <p:cNvPr id="67590" name="Slide Number Placeholder 5"/>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54088">
              <a:spcBef>
                <a:spcPct val="30000"/>
              </a:spcBef>
              <a:defRPr kumimoji="1" sz="1200">
                <a:solidFill>
                  <a:schemeClr val="tx1"/>
                </a:solidFill>
                <a:latin typeface="Times New Roman" panose="02020603050405020304" pitchFamily="18" charset="0"/>
              </a:defRPr>
            </a:lvl1pPr>
            <a:lvl2pPr marL="742950" indent="-285750" defTabSz="954088">
              <a:spcBef>
                <a:spcPct val="30000"/>
              </a:spcBef>
              <a:defRPr kumimoji="1" sz="1200">
                <a:solidFill>
                  <a:schemeClr val="tx1"/>
                </a:solidFill>
                <a:latin typeface="Times New Roman" panose="02020603050405020304" pitchFamily="18" charset="0"/>
              </a:defRPr>
            </a:lvl2pPr>
            <a:lvl3pPr marL="1143000" indent="-228600" defTabSz="954088">
              <a:spcBef>
                <a:spcPct val="30000"/>
              </a:spcBef>
              <a:defRPr kumimoji="1" sz="1200">
                <a:solidFill>
                  <a:schemeClr val="tx1"/>
                </a:solidFill>
                <a:latin typeface="Times New Roman" panose="02020603050405020304" pitchFamily="18" charset="0"/>
              </a:defRPr>
            </a:lvl3pPr>
            <a:lvl4pPr marL="1600200" indent="-228600" defTabSz="954088">
              <a:spcBef>
                <a:spcPct val="30000"/>
              </a:spcBef>
              <a:defRPr kumimoji="1" sz="1200">
                <a:solidFill>
                  <a:schemeClr val="tx1"/>
                </a:solidFill>
                <a:latin typeface="Times New Roman" panose="02020603050405020304" pitchFamily="18" charset="0"/>
              </a:defRPr>
            </a:lvl4pPr>
            <a:lvl5pPr marL="2057400" indent="-228600" defTabSz="954088">
              <a:spcBef>
                <a:spcPct val="30000"/>
              </a:spcBef>
              <a:defRPr kumimoji="1" sz="1200">
                <a:solidFill>
                  <a:schemeClr val="tx1"/>
                </a:solidFill>
                <a:latin typeface="Times New Roman" panose="02020603050405020304" pitchFamily="18" charset="0"/>
              </a:defRPr>
            </a:lvl5pPr>
            <a:lvl6pPr marL="25146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fld id="{F10227A1-88DC-4404-9517-A00BCA6A5FE7}" type="slidenum">
              <a:rPr kumimoji="0" lang="en-US" altLang="en-US"/>
              <a:pPr>
                <a:spcBef>
                  <a:spcPct val="0"/>
                </a:spcBef>
              </a:pPr>
              <a:t>78</a:t>
            </a:fld>
            <a:endParaRPr kumimoji="0" lang="en-US" altLang="en-US"/>
          </a:p>
        </p:txBody>
      </p:sp>
    </p:spTree>
    <p:extLst>
      <p:ext uri="{BB962C8B-B14F-4D97-AF65-F5344CB8AC3E}">
        <p14:creationId xmlns:p14="http://schemas.microsoft.com/office/powerpoint/2010/main" val="4246106108"/>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Slide Image Placeholder 1"/>
          <p:cNvSpPr>
            <a:spLocks noGrp="1" noRot="1" noChangeAspect="1" noTextEdit="1"/>
          </p:cNvSpPr>
          <p:nvPr>
            <p:ph type="sldImg"/>
          </p:nvPr>
        </p:nvSpPr>
        <p:spPr>
          <a:ln/>
        </p:spPr>
      </p:sp>
      <p:sp>
        <p:nvSpPr>
          <p:cNvPr id="6758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en-US" dirty="0"/>
              <a:t>PC4.2, KE4</a:t>
            </a:r>
          </a:p>
          <a:p>
            <a:endParaRPr lang="en-US" altLang="en-US" dirty="0"/>
          </a:p>
        </p:txBody>
      </p:sp>
      <p:sp>
        <p:nvSpPr>
          <p:cNvPr id="67588" name="Header Placeholder 3"/>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54088">
              <a:spcBef>
                <a:spcPct val="30000"/>
              </a:spcBef>
              <a:defRPr kumimoji="1" sz="1200">
                <a:solidFill>
                  <a:schemeClr val="tx1"/>
                </a:solidFill>
                <a:latin typeface="Times New Roman" panose="02020603050405020304" pitchFamily="18" charset="0"/>
              </a:defRPr>
            </a:lvl1pPr>
            <a:lvl2pPr marL="742950" indent="-285750" defTabSz="954088">
              <a:spcBef>
                <a:spcPct val="30000"/>
              </a:spcBef>
              <a:defRPr kumimoji="1" sz="1200">
                <a:solidFill>
                  <a:schemeClr val="tx1"/>
                </a:solidFill>
                <a:latin typeface="Times New Roman" panose="02020603050405020304" pitchFamily="18" charset="0"/>
              </a:defRPr>
            </a:lvl2pPr>
            <a:lvl3pPr marL="1143000" indent="-228600" defTabSz="954088">
              <a:spcBef>
                <a:spcPct val="30000"/>
              </a:spcBef>
              <a:defRPr kumimoji="1" sz="1200">
                <a:solidFill>
                  <a:schemeClr val="tx1"/>
                </a:solidFill>
                <a:latin typeface="Times New Roman" panose="02020603050405020304" pitchFamily="18" charset="0"/>
              </a:defRPr>
            </a:lvl3pPr>
            <a:lvl4pPr marL="1600200" indent="-228600" defTabSz="954088">
              <a:spcBef>
                <a:spcPct val="30000"/>
              </a:spcBef>
              <a:defRPr kumimoji="1" sz="1200">
                <a:solidFill>
                  <a:schemeClr val="tx1"/>
                </a:solidFill>
                <a:latin typeface="Times New Roman" panose="02020603050405020304" pitchFamily="18" charset="0"/>
              </a:defRPr>
            </a:lvl4pPr>
            <a:lvl5pPr marL="2057400" indent="-228600" defTabSz="954088">
              <a:spcBef>
                <a:spcPct val="30000"/>
              </a:spcBef>
              <a:defRPr kumimoji="1" sz="1200">
                <a:solidFill>
                  <a:schemeClr val="tx1"/>
                </a:solidFill>
                <a:latin typeface="Times New Roman" panose="02020603050405020304" pitchFamily="18" charset="0"/>
              </a:defRPr>
            </a:lvl5pPr>
            <a:lvl6pPr marL="25146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r>
              <a:rPr kumimoji="0" lang="en-US" altLang="en-US"/>
              <a:t>Nutrition for Personal Trainers: Certificate IV in Fitness</a:t>
            </a:r>
          </a:p>
        </p:txBody>
      </p:sp>
      <p:sp>
        <p:nvSpPr>
          <p:cNvPr id="67589" name="Footer Placeholder 4"/>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54088">
              <a:spcBef>
                <a:spcPct val="30000"/>
              </a:spcBef>
              <a:defRPr kumimoji="1" sz="1200">
                <a:solidFill>
                  <a:schemeClr val="tx1"/>
                </a:solidFill>
                <a:latin typeface="Times New Roman" panose="02020603050405020304" pitchFamily="18" charset="0"/>
              </a:defRPr>
            </a:lvl1pPr>
            <a:lvl2pPr marL="742950" indent="-285750" defTabSz="954088">
              <a:spcBef>
                <a:spcPct val="30000"/>
              </a:spcBef>
              <a:defRPr kumimoji="1" sz="1200">
                <a:solidFill>
                  <a:schemeClr val="tx1"/>
                </a:solidFill>
                <a:latin typeface="Times New Roman" panose="02020603050405020304" pitchFamily="18" charset="0"/>
              </a:defRPr>
            </a:lvl2pPr>
            <a:lvl3pPr marL="1143000" indent="-228600" defTabSz="954088">
              <a:spcBef>
                <a:spcPct val="30000"/>
              </a:spcBef>
              <a:defRPr kumimoji="1" sz="1200">
                <a:solidFill>
                  <a:schemeClr val="tx1"/>
                </a:solidFill>
                <a:latin typeface="Times New Roman" panose="02020603050405020304" pitchFamily="18" charset="0"/>
              </a:defRPr>
            </a:lvl3pPr>
            <a:lvl4pPr marL="1600200" indent="-228600" defTabSz="954088">
              <a:spcBef>
                <a:spcPct val="30000"/>
              </a:spcBef>
              <a:defRPr kumimoji="1" sz="1200">
                <a:solidFill>
                  <a:schemeClr val="tx1"/>
                </a:solidFill>
                <a:latin typeface="Times New Roman" panose="02020603050405020304" pitchFamily="18" charset="0"/>
              </a:defRPr>
            </a:lvl4pPr>
            <a:lvl5pPr marL="2057400" indent="-228600" defTabSz="954088">
              <a:spcBef>
                <a:spcPct val="30000"/>
              </a:spcBef>
              <a:defRPr kumimoji="1" sz="1200">
                <a:solidFill>
                  <a:schemeClr val="tx1"/>
                </a:solidFill>
                <a:latin typeface="Times New Roman" panose="02020603050405020304" pitchFamily="18" charset="0"/>
              </a:defRPr>
            </a:lvl5pPr>
            <a:lvl6pPr marL="25146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r>
              <a:rPr kumimoji="0" lang="en-US" altLang="en-US"/>
              <a:t>(c) The WISE Academy, 2007</a:t>
            </a:r>
          </a:p>
        </p:txBody>
      </p:sp>
      <p:sp>
        <p:nvSpPr>
          <p:cNvPr id="67590" name="Slide Number Placeholder 5"/>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54088">
              <a:spcBef>
                <a:spcPct val="30000"/>
              </a:spcBef>
              <a:defRPr kumimoji="1" sz="1200">
                <a:solidFill>
                  <a:schemeClr val="tx1"/>
                </a:solidFill>
                <a:latin typeface="Times New Roman" panose="02020603050405020304" pitchFamily="18" charset="0"/>
              </a:defRPr>
            </a:lvl1pPr>
            <a:lvl2pPr marL="742950" indent="-285750" defTabSz="954088">
              <a:spcBef>
                <a:spcPct val="30000"/>
              </a:spcBef>
              <a:defRPr kumimoji="1" sz="1200">
                <a:solidFill>
                  <a:schemeClr val="tx1"/>
                </a:solidFill>
                <a:latin typeface="Times New Roman" panose="02020603050405020304" pitchFamily="18" charset="0"/>
              </a:defRPr>
            </a:lvl2pPr>
            <a:lvl3pPr marL="1143000" indent="-228600" defTabSz="954088">
              <a:spcBef>
                <a:spcPct val="30000"/>
              </a:spcBef>
              <a:defRPr kumimoji="1" sz="1200">
                <a:solidFill>
                  <a:schemeClr val="tx1"/>
                </a:solidFill>
                <a:latin typeface="Times New Roman" panose="02020603050405020304" pitchFamily="18" charset="0"/>
              </a:defRPr>
            </a:lvl3pPr>
            <a:lvl4pPr marL="1600200" indent="-228600" defTabSz="954088">
              <a:spcBef>
                <a:spcPct val="30000"/>
              </a:spcBef>
              <a:defRPr kumimoji="1" sz="1200">
                <a:solidFill>
                  <a:schemeClr val="tx1"/>
                </a:solidFill>
                <a:latin typeface="Times New Roman" panose="02020603050405020304" pitchFamily="18" charset="0"/>
              </a:defRPr>
            </a:lvl4pPr>
            <a:lvl5pPr marL="2057400" indent="-228600" defTabSz="954088">
              <a:spcBef>
                <a:spcPct val="30000"/>
              </a:spcBef>
              <a:defRPr kumimoji="1" sz="1200">
                <a:solidFill>
                  <a:schemeClr val="tx1"/>
                </a:solidFill>
                <a:latin typeface="Times New Roman" panose="02020603050405020304" pitchFamily="18" charset="0"/>
              </a:defRPr>
            </a:lvl5pPr>
            <a:lvl6pPr marL="25146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fld id="{F10227A1-88DC-4404-9517-A00BCA6A5FE7}" type="slidenum">
              <a:rPr kumimoji="0" lang="en-US" altLang="en-US"/>
              <a:pPr>
                <a:spcBef>
                  <a:spcPct val="0"/>
                </a:spcBef>
              </a:pPr>
              <a:t>79</a:t>
            </a:fld>
            <a:endParaRPr kumimoji="0" lang="en-US" altLang="en-US"/>
          </a:p>
        </p:txBody>
      </p:sp>
    </p:spTree>
    <p:extLst>
      <p:ext uri="{BB962C8B-B14F-4D97-AF65-F5344CB8AC3E}">
        <p14:creationId xmlns:p14="http://schemas.microsoft.com/office/powerpoint/2010/main" val="834255544"/>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Slide Image Placeholder 1"/>
          <p:cNvSpPr>
            <a:spLocks noGrp="1" noRot="1" noChangeAspect="1" noTextEdit="1"/>
          </p:cNvSpPr>
          <p:nvPr>
            <p:ph type="sldImg"/>
          </p:nvPr>
        </p:nvSpPr>
        <p:spPr>
          <a:ln/>
        </p:spPr>
      </p:sp>
      <p:sp>
        <p:nvSpPr>
          <p:cNvPr id="6758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en-US" dirty="0"/>
              <a:t>PC4.2, KE4</a:t>
            </a:r>
          </a:p>
          <a:p>
            <a:endParaRPr lang="en-US" altLang="en-US" dirty="0"/>
          </a:p>
        </p:txBody>
      </p:sp>
      <p:sp>
        <p:nvSpPr>
          <p:cNvPr id="67588" name="Header Placeholder 3"/>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54088">
              <a:spcBef>
                <a:spcPct val="30000"/>
              </a:spcBef>
              <a:defRPr kumimoji="1" sz="1200">
                <a:solidFill>
                  <a:schemeClr val="tx1"/>
                </a:solidFill>
                <a:latin typeface="Times New Roman" panose="02020603050405020304" pitchFamily="18" charset="0"/>
              </a:defRPr>
            </a:lvl1pPr>
            <a:lvl2pPr marL="742950" indent="-285750" defTabSz="954088">
              <a:spcBef>
                <a:spcPct val="30000"/>
              </a:spcBef>
              <a:defRPr kumimoji="1" sz="1200">
                <a:solidFill>
                  <a:schemeClr val="tx1"/>
                </a:solidFill>
                <a:latin typeface="Times New Roman" panose="02020603050405020304" pitchFamily="18" charset="0"/>
              </a:defRPr>
            </a:lvl2pPr>
            <a:lvl3pPr marL="1143000" indent="-228600" defTabSz="954088">
              <a:spcBef>
                <a:spcPct val="30000"/>
              </a:spcBef>
              <a:defRPr kumimoji="1" sz="1200">
                <a:solidFill>
                  <a:schemeClr val="tx1"/>
                </a:solidFill>
                <a:latin typeface="Times New Roman" panose="02020603050405020304" pitchFamily="18" charset="0"/>
              </a:defRPr>
            </a:lvl3pPr>
            <a:lvl4pPr marL="1600200" indent="-228600" defTabSz="954088">
              <a:spcBef>
                <a:spcPct val="30000"/>
              </a:spcBef>
              <a:defRPr kumimoji="1" sz="1200">
                <a:solidFill>
                  <a:schemeClr val="tx1"/>
                </a:solidFill>
                <a:latin typeface="Times New Roman" panose="02020603050405020304" pitchFamily="18" charset="0"/>
              </a:defRPr>
            </a:lvl4pPr>
            <a:lvl5pPr marL="2057400" indent="-228600" defTabSz="954088">
              <a:spcBef>
                <a:spcPct val="30000"/>
              </a:spcBef>
              <a:defRPr kumimoji="1" sz="1200">
                <a:solidFill>
                  <a:schemeClr val="tx1"/>
                </a:solidFill>
                <a:latin typeface="Times New Roman" panose="02020603050405020304" pitchFamily="18" charset="0"/>
              </a:defRPr>
            </a:lvl5pPr>
            <a:lvl6pPr marL="25146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r>
              <a:rPr kumimoji="0" lang="en-US" altLang="en-US"/>
              <a:t>Nutrition for Personal Trainers: Certificate IV in Fitness</a:t>
            </a:r>
          </a:p>
        </p:txBody>
      </p:sp>
      <p:sp>
        <p:nvSpPr>
          <p:cNvPr id="67589" name="Footer Placeholder 4"/>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54088">
              <a:spcBef>
                <a:spcPct val="30000"/>
              </a:spcBef>
              <a:defRPr kumimoji="1" sz="1200">
                <a:solidFill>
                  <a:schemeClr val="tx1"/>
                </a:solidFill>
                <a:latin typeface="Times New Roman" panose="02020603050405020304" pitchFamily="18" charset="0"/>
              </a:defRPr>
            </a:lvl1pPr>
            <a:lvl2pPr marL="742950" indent="-285750" defTabSz="954088">
              <a:spcBef>
                <a:spcPct val="30000"/>
              </a:spcBef>
              <a:defRPr kumimoji="1" sz="1200">
                <a:solidFill>
                  <a:schemeClr val="tx1"/>
                </a:solidFill>
                <a:latin typeface="Times New Roman" panose="02020603050405020304" pitchFamily="18" charset="0"/>
              </a:defRPr>
            </a:lvl2pPr>
            <a:lvl3pPr marL="1143000" indent="-228600" defTabSz="954088">
              <a:spcBef>
                <a:spcPct val="30000"/>
              </a:spcBef>
              <a:defRPr kumimoji="1" sz="1200">
                <a:solidFill>
                  <a:schemeClr val="tx1"/>
                </a:solidFill>
                <a:latin typeface="Times New Roman" panose="02020603050405020304" pitchFamily="18" charset="0"/>
              </a:defRPr>
            </a:lvl3pPr>
            <a:lvl4pPr marL="1600200" indent="-228600" defTabSz="954088">
              <a:spcBef>
                <a:spcPct val="30000"/>
              </a:spcBef>
              <a:defRPr kumimoji="1" sz="1200">
                <a:solidFill>
                  <a:schemeClr val="tx1"/>
                </a:solidFill>
                <a:latin typeface="Times New Roman" panose="02020603050405020304" pitchFamily="18" charset="0"/>
              </a:defRPr>
            </a:lvl4pPr>
            <a:lvl5pPr marL="2057400" indent="-228600" defTabSz="954088">
              <a:spcBef>
                <a:spcPct val="30000"/>
              </a:spcBef>
              <a:defRPr kumimoji="1" sz="1200">
                <a:solidFill>
                  <a:schemeClr val="tx1"/>
                </a:solidFill>
                <a:latin typeface="Times New Roman" panose="02020603050405020304" pitchFamily="18" charset="0"/>
              </a:defRPr>
            </a:lvl5pPr>
            <a:lvl6pPr marL="25146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r>
              <a:rPr kumimoji="0" lang="en-US" altLang="en-US"/>
              <a:t>(c) The WISE Academy, 2007</a:t>
            </a:r>
          </a:p>
        </p:txBody>
      </p:sp>
      <p:sp>
        <p:nvSpPr>
          <p:cNvPr id="67590" name="Slide Number Placeholder 5"/>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54088">
              <a:spcBef>
                <a:spcPct val="30000"/>
              </a:spcBef>
              <a:defRPr kumimoji="1" sz="1200">
                <a:solidFill>
                  <a:schemeClr val="tx1"/>
                </a:solidFill>
                <a:latin typeface="Times New Roman" panose="02020603050405020304" pitchFamily="18" charset="0"/>
              </a:defRPr>
            </a:lvl1pPr>
            <a:lvl2pPr marL="742950" indent="-285750" defTabSz="954088">
              <a:spcBef>
                <a:spcPct val="30000"/>
              </a:spcBef>
              <a:defRPr kumimoji="1" sz="1200">
                <a:solidFill>
                  <a:schemeClr val="tx1"/>
                </a:solidFill>
                <a:latin typeface="Times New Roman" panose="02020603050405020304" pitchFamily="18" charset="0"/>
              </a:defRPr>
            </a:lvl2pPr>
            <a:lvl3pPr marL="1143000" indent="-228600" defTabSz="954088">
              <a:spcBef>
                <a:spcPct val="30000"/>
              </a:spcBef>
              <a:defRPr kumimoji="1" sz="1200">
                <a:solidFill>
                  <a:schemeClr val="tx1"/>
                </a:solidFill>
                <a:latin typeface="Times New Roman" panose="02020603050405020304" pitchFamily="18" charset="0"/>
              </a:defRPr>
            </a:lvl3pPr>
            <a:lvl4pPr marL="1600200" indent="-228600" defTabSz="954088">
              <a:spcBef>
                <a:spcPct val="30000"/>
              </a:spcBef>
              <a:defRPr kumimoji="1" sz="1200">
                <a:solidFill>
                  <a:schemeClr val="tx1"/>
                </a:solidFill>
                <a:latin typeface="Times New Roman" panose="02020603050405020304" pitchFamily="18" charset="0"/>
              </a:defRPr>
            </a:lvl4pPr>
            <a:lvl5pPr marL="2057400" indent="-228600" defTabSz="954088">
              <a:spcBef>
                <a:spcPct val="30000"/>
              </a:spcBef>
              <a:defRPr kumimoji="1" sz="1200">
                <a:solidFill>
                  <a:schemeClr val="tx1"/>
                </a:solidFill>
                <a:latin typeface="Times New Roman" panose="02020603050405020304" pitchFamily="18" charset="0"/>
              </a:defRPr>
            </a:lvl5pPr>
            <a:lvl6pPr marL="25146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fld id="{F10227A1-88DC-4404-9517-A00BCA6A5FE7}" type="slidenum">
              <a:rPr kumimoji="0" lang="en-US" altLang="en-US"/>
              <a:pPr>
                <a:spcBef>
                  <a:spcPct val="0"/>
                </a:spcBef>
              </a:pPr>
              <a:t>80</a:t>
            </a:fld>
            <a:endParaRPr kumimoji="0" lang="en-US" altLang="en-US"/>
          </a:p>
        </p:txBody>
      </p:sp>
    </p:spTree>
    <p:extLst>
      <p:ext uri="{BB962C8B-B14F-4D97-AF65-F5344CB8AC3E}">
        <p14:creationId xmlns:p14="http://schemas.microsoft.com/office/powerpoint/2010/main" val="2268718806"/>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54088">
              <a:spcBef>
                <a:spcPct val="30000"/>
              </a:spcBef>
              <a:defRPr kumimoji="1" sz="1200">
                <a:solidFill>
                  <a:schemeClr val="tx1"/>
                </a:solidFill>
                <a:latin typeface="Times New Roman" panose="02020603050405020304" pitchFamily="18" charset="0"/>
              </a:defRPr>
            </a:lvl1pPr>
            <a:lvl2pPr marL="742950" indent="-285750" defTabSz="954088">
              <a:spcBef>
                <a:spcPct val="30000"/>
              </a:spcBef>
              <a:defRPr kumimoji="1" sz="1200">
                <a:solidFill>
                  <a:schemeClr val="tx1"/>
                </a:solidFill>
                <a:latin typeface="Times New Roman" panose="02020603050405020304" pitchFamily="18" charset="0"/>
              </a:defRPr>
            </a:lvl2pPr>
            <a:lvl3pPr marL="1143000" indent="-228600" defTabSz="954088">
              <a:spcBef>
                <a:spcPct val="30000"/>
              </a:spcBef>
              <a:defRPr kumimoji="1" sz="1200">
                <a:solidFill>
                  <a:schemeClr val="tx1"/>
                </a:solidFill>
                <a:latin typeface="Times New Roman" panose="02020603050405020304" pitchFamily="18" charset="0"/>
              </a:defRPr>
            </a:lvl3pPr>
            <a:lvl4pPr marL="1600200" indent="-228600" defTabSz="954088">
              <a:spcBef>
                <a:spcPct val="30000"/>
              </a:spcBef>
              <a:defRPr kumimoji="1" sz="1200">
                <a:solidFill>
                  <a:schemeClr val="tx1"/>
                </a:solidFill>
                <a:latin typeface="Times New Roman" panose="02020603050405020304" pitchFamily="18" charset="0"/>
              </a:defRPr>
            </a:lvl4pPr>
            <a:lvl5pPr marL="2057400" indent="-228600" defTabSz="954088">
              <a:spcBef>
                <a:spcPct val="30000"/>
              </a:spcBef>
              <a:defRPr kumimoji="1" sz="1200">
                <a:solidFill>
                  <a:schemeClr val="tx1"/>
                </a:solidFill>
                <a:latin typeface="Times New Roman" panose="02020603050405020304" pitchFamily="18" charset="0"/>
              </a:defRPr>
            </a:lvl5pPr>
            <a:lvl6pPr marL="25146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r>
              <a:rPr kumimoji="0" lang="en-US" altLang="en-US"/>
              <a:t>Nutrition for Personal Trainers: Certificate IV in Fitness</a:t>
            </a:r>
          </a:p>
        </p:txBody>
      </p:sp>
      <p:sp>
        <p:nvSpPr>
          <p:cNvPr id="71683" name="Rectangle 6"/>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54088">
              <a:spcBef>
                <a:spcPct val="30000"/>
              </a:spcBef>
              <a:defRPr kumimoji="1" sz="1200">
                <a:solidFill>
                  <a:schemeClr val="tx1"/>
                </a:solidFill>
                <a:latin typeface="Times New Roman" panose="02020603050405020304" pitchFamily="18" charset="0"/>
              </a:defRPr>
            </a:lvl1pPr>
            <a:lvl2pPr marL="742950" indent="-285750" defTabSz="954088">
              <a:spcBef>
                <a:spcPct val="30000"/>
              </a:spcBef>
              <a:defRPr kumimoji="1" sz="1200">
                <a:solidFill>
                  <a:schemeClr val="tx1"/>
                </a:solidFill>
                <a:latin typeface="Times New Roman" panose="02020603050405020304" pitchFamily="18" charset="0"/>
              </a:defRPr>
            </a:lvl2pPr>
            <a:lvl3pPr marL="1143000" indent="-228600" defTabSz="954088">
              <a:spcBef>
                <a:spcPct val="30000"/>
              </a:spcBef>
              <a:defRPr kumimoji="1" sz="1200">
                <a:solidFill>
                  <a:schemeClr val="tx1"/>
                </a:solidFill>
                <a:latin typeface="Times New Roman" panose="02020603050405020304" pitchFamily="18" charset="0"/>
              </a:defRPr>
            </a:lvl3pPr>
            <a:lvl4pPr marL="1600200" indent="-228600" defTabSz="954088">
              <a:spcBef>
                <a:spcPct val="30000"/>
              </a:spcBef>
              <a:defRPr kumimoji="1" sz="1200">
                <a:solidFill>
                  <a:schemeClr val="tx1"/>
                </a:solidFill>
                <a:latin typeface="Times New Roman" panose="02020603050405020304" pitchFamily="18" charset="0"/>
              </a:defRPr>
            </a:lvl4pPr>
            <a:lvl5pPr marL="2057400" indent="-228600" defTabSz="954088">
              <a:spcBef>
                <a:spcPct val="30000"/>
              </a:spcBef>
              <a:defRPr kumimoji="1" sz="1200">
                <a:solidFill>
                  <a:schemeClr val="tx1"/>
                </a:solidFill>
                <a:latin typeface="Times New Roman" panose="02020603050405020304" pitchFamily="18" charset="0"/>
              </a:defRPr>
            </a:lvl5pPr>
            <a:lvl6pPr marL="25146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r>
              <a:rPr kumimoji="0" lang="en-US" altLang="en-US"/>
              <a:t>(c) The WISE Academy, 2007</a:t>
            </a:r>
          </a:p>
        </p:txBody>
      </p:sp>
      <p:sp>
        <p:nvSpPr>
          <p:cNvPr id="7168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54088">
              <a:spcBef>
                <a:spcPct val="30000"/>
              </a:spcBef>
              <a:defRPr kumimoji="1" sz="1200">
                <a:solidFill>
                  <a:schemeClr val="tx1"/>
                </a:solidFill>
                <a:latin typeface="Times New Roman" panose="02020603050405020304" pitchFamily="18" charset="0"/>
              </a:defRPr>
            </a:lvl1pPr>
            <a:lvl2pPr marL="742950" indent="-285750" defTabSz="954088">
              <a:spcBef>
                <a:spcPct val="30000"/>
              </a:spcBef>
              <a:defRPr kumimoji="1" sz="1200">
                <a:solidFill>
                  <a:schemeClr val="tx1"/>
                </a:solidFill>
                <a:latin typeface="Times New Roman" panose="02020603050405020304" pitchFamily="18" charset="0"/>
              </a:defRPr>
            </a:lvl2pPr>
            <a:lvl3pPr marL="1143000" indent="-228600" defTabSz="954088">
              <a:spcBef>
                <a:spcPct val="30000"/>
              </a:spcBef>
              <a:defRPr kumimoji="1" sz="1200">
                <a:solidFill>
                  <a:schemeClr val="tx1"/>
                </a:solidFill>
                <a:latin typeface="Times New Roman" panose="02020603050405020304" pitchFamily="18" charset="0"/>
              </a:defRPr>
            </a:lvl3pPr>
            <a:lvl4pPr marL="1600200" indent="-228600" defTabSz="954088">
              <a:spcBef>
                <a:spcPct val="30000"/>
              </a:spcBef>
              <a:defRPr kumimoji="1" sz="1200">
                <a:solidFill>
                  <a:schemeClr val="tx1"/>
                </a:solidFill>
                <a:latin typeface="Times New Roman" panose="02020603050405020304" pitchFamily="18" charset="0"/>
              </a:defRPr>
            </a:lvl4pPr>
            <a:lvl5pPr marL="2057400" indent="-228600" defTabSz="954088">
              <a:spcBef>
                <a:spcPct val="30000"/>
              </a:spcBef>
              <a:defRPr kumimoji="1" sz="1200">
                <a:solidFill>
                  <a:schemeClr val="tx1"/>
                </a:solidFill>
                <a:latin typeface="Times New Roman" panose="02020603050405020304" pitchFamily="18" charset="0"/>
              </a:defRPr>
            </a:lvl5pPr>
            <a:lvl6pPr marL="25146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fld id="{F01D3FA0-0E02-48CF-879F-E972FC25DF5F}" type="slidenum">
              <a:rPr kumimoji="0" lang="en-US" altLang="en-US"/>
              <a:pPr>
                <a:spcBef>
                  <a:spcPct val="0"/>
                </a:spcBef>
              </a:pPr>
              <a:t>81</a:t>
            </a:fld>
            <a:endParaRPr kumimoji="0" lang="en-US" altLang="en-US"/>
          </a:p>
        </p:txBody>
      </p:sp>
      <p:sp>
        <p:nvSpPr>
          <p:cNvPr id="71685" name="Rectangle 2"/>
          <p:cNvSpPr>
            <a:spLocks noGrp="1" noRot="1" noChangeAspect="1" noChangeArrowheads="1" noTextEdit="1"/>
          </p:cNvSpPr>
          <p:nvPr>
            <p:ph type="sldImg"/>
          </p:nvPr>
        </p:nvSpPr>
        <p:spPr>
          <a:xfrm>
            <a:off x="995363" y="766763"/>
            <a:ext cx="5111750" cy="3833812"/>
          </a:xfrm>
          <a:ln/>
        </p:spPr>
      </p:sp>
      <p:sp>
        <p:nvSpPr>
          <p:cNvPr id="7168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extLst>
      <p:ext uri="{BB962C8B-B14F-4D97-AF65-F5344CB8AC3E}">
        <p14:creationId xmlns:p14="http://schemas.microsoft.com/office/powerpoint/2010/main" val="43301147"/>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Slide Image Placeholder 1"/>
          <p:cNvSpPr>
            <a:spLocks noGrp="1" noRot="1" noChangeAspect="1" noTextEdit="1"/>
          </p:cNvSpPr>
          <p:nvPr>
            <p:ph type="sldImg"/>
          </p:nvPr>
        </p:nvSpPr>
        <p:spPr>
          <a:ln/>
        </p:spPr>
      </p:sp>
      <p:sp>
        <p:nvSpPr>
          <p:cNvPr id="7577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dirty="0"/>
              <a:t>KE7</a:t>
            </a:r>
          </a:p>
        </p:txBody>
      </p:sp>
      <p:sp>
        <p:nvSpPr>
          <p:cNvPr id="75780" name="Header Placeholder 3"/>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54088">
              <a:spcBef>
                <a:spcPct val="30000"/>
              </a:spcBef>
              <a:defRPr kumimoji="1" sz="1200">
                <a:solidFill>
                  <a:schemeClr val="tx1"/>
                </a:solidFill>
                <a:latin typeface="Times New Roman" panose="02020603050405020304" pitchFamily="18" charset="0"/>
              </a:defRPr>
            </a:lvl1pPr>
            <a:lvl2pPr marL="742950" indent="-285750" defTabSz="954088">
              <a:spcBef>
                <a:spcPct val="30000"/>
              </a:spcBef>
              <a:defRPr kumimoji="1" sz="1200">
                <a:solidFill>
                  <a:schemeClr val="tx1"/>
                </a:solidFill>
                <a:latin typeface="Times New Roman" panose="02020603050405020304" pitchFamily="18" charset="0"/>
              </a:defRPr>
            </a:lvl2pPr>
            <a:lvl3pPr marL="1143000" indent="-228600" defTabSz="954088">
              <a:spcBef>
                <a:spcPct val="30000"/>
              </a:spcBef>
              <a:defRPr kumimoji="1" sz="1200">
                <a:solidFill>
                  <a:schemeClr val="tx1"/>
                </a:solidFill>
                <a:latin typeface="Times New Roman" panose="02020603050405020304" pitchFamily="18" charset="0"/>
              </a:defRPr>
            </a:lvl3pPr>
            <a:lvl4pPr marL="1600200" indent="-228600" defTabSz="954088">
              <a:spcBef>
                <a:spcPct val="30000"/>
              </a:spcBef>
              <a:defRPr kumimoji="1" sz="1200">
                <a:solidFill>
                  <a:schemeClr val="tx1"/>
                </a:solidFill>
                <a:latin typeface="Times New Roman" panose="02020603050405020304" pitchFamily="18" charset="0"/>
              </a:defRPr>
            </a:lvl4pPr>
            <a:lvl5pPr marL="2057400" indent="-228600" defTabSz="954088">
              <a:spcBef>
                <a:spcPct val="30000"/>
              </a:spcBef>
              <a:defRPr kumimoji="1" sz="1200">
                <a:solidFill>
                  <a:schemeClr val="tx1"/>
                </a:solidFill>
                <a:latin typeface="Times New Roman" panose="02020603050405020304" pitchFamily="18" charset="0"/>
              </a:defRPr>
            </a:lvl5pPr>
            <a:lvl6pPr marL="25146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r>
              <a:rPr kumimoji="0" lang="en-US" altLang="en-US"/>
              <a:t>Nutrition for Personal Trainers: Certificate IV in Fitness</a:t>
            </a:r>
          </a:p>
        </p:txBody>
      </p:sp>
      <p:sp>
        <p:nvSpPr>
          <p:cNvPr id="75781" name="Footer Placeholder 4"/>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54088">
              <a:spcBef>
                <a:spcPct val="30000"/>
              </a:spcBef>
              <a:defRPr kumimoji="1" sz="1200">
                <a:solidFill>
                  <a:schemeClr val="tx1"/>
                </a:solidFill>
                <a:latin typeface="Times New Roman" panose="02020603050405020304" pitchFamily="18" charset="0"/>
              </a:defRPr>
            </a:lvl1pPr>
            <a:lvl2pPr marL="742950" indent="-285750" defTabSz="954088">
              <a:spcBef>
                <a:spcPct val="30000"/>
              </a:spcBef>
              <a:defRPr kumimoji="1" sz="1200">
                <a:solidFill>
                  <a:schemeClr val="tx1"/>
                </a:solidFill>
                <a:latin typeface="Times New Roman" panose="02020603050405020304" pitchFamily="18" charset="0"/>
              </a:defRPr>
            </a:lvl2pPr>
            <a:lvl3pPr marL="1143000" indent="-228600" defTabSz="954088">
              <a:spcBef>
                <a:spcPct val="30000"/>
              </a:spcBef>
              <a:defRPr kumimoji="1" sz="1200">
                <a:solidFill>
                  <a:schemeClr val="tx1"/>
                </a:solidFill>
                <a:latin typeface="Times New Roman" panose="02020603050405020304" pitchFamily="18" charset="0"/>
              </a:defRPr>
            </a:lvl3pPr>
            <a:lvl4pPr marL="1600200" indent="-228600" defTabSz="954088">
              <a:spcBef>
                <a:spcPct val="30000"/>
              </a:spcBef>
              <a:defRPr kumimoji="1" sz="1200">
                <a:solidFill>
                  <a:schemeClr val="tx1"/>
                </a:solidFill>
                <a:latin typeface="Times New Roman" panose="02020603050405020304" pitchFamily="18" charset="0"/>
              </a:defRPr>
            </a:lvl4pPr>
            <a:lvl5pPr marL="2057400" indent="-228600" defTabSz="954088">
              <a:spcBef>
                <a:spcPct val="30000"/>
              </a:spcBef>
              <a:defRPr kumimoji="1" sz="1200">
                <a:solidFill>
                  <a:schemeClr val="tx1"/>
                </a:solidFill>
                <a:latin typeface="Times New Roman" panose="02020603050405020304" pitchFamily="18" charset="0"/>
              </a:defRPr>
            </a:lvl5pPr>
            <a:lvl6pPr marL="25146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r>
              <a:rPr kumimoji="0" lang="en-US" altLang="en-US"/>
              <a:t>(c) The WISE Academy, 2007</a:t>
            </a:r>
          </a:p>
        </p:txBody>
      </p:sp>
      <p:sp>
        <p:nvSpPr>
          <p:cNvPr id="75782" name="Slide Number Placeholder 5"/>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54088">
              <a:spcBef>
                <a:spcPct val="30000"/>
              </a:spcBef>
              <a:defRPr kumimoji="1" sz="1200">
                <a:solidFill>
                  <a:schemeClr val="tx1"/>
                </a:solidFill>
                <a:latin typeface="Times New Roman" panose="02020603050405020304" pitchFamily="18" charset="0"/>
              </a:defRPr>
            </a:lvl1pPr>
            <a:lvl2pPr marL="742950" indent="-285750" defTabSz="954088">
              <a:spcBef>
                <a:spcPct val="30000"/>
              </a:spcBef>
              <a:defRPr kumimoji="1" sz="1200">
                <a:solidFill>
                  <a:schemeClr val="tx1"/>
                </a:solidFill>
                <a:latin typeface="Times New Roman" panose="02020603050405020304" pitchFamily="18" charset="0"/>
              </a:defRPr>
            </a:lvl2pPr>
            <a:lvl3pPr marL="1143000" indent="-228600" defTabSz="954088">
              <a:spcBef>
                <a:spcPct val="30000"/>
              </a:spcBef>
              <a:defRPr kumimoji="1" sz="1200">
                <a:solidFill>
                  <a:schemeClr val="tx1"/>
                </a:solidFill>
                <a:latin typeface="Times New Roman" panose="02020603050405020304" pitchFamily="18" charset="0"/>
              </a:defRPr>
            </a:lvl3pPr>
            <a:lvl4pPr marL="1600200" indent="-228600" defTabSz="954088">
              <a:spcBef>
                <a:spcPct val="30000"/>
              </a:spcBef>
              <a:defRPr kumimoji="1" sz="1200">
                <a:solidFill>
                  <a:schemeClr val="tx1"/>
                </a:solidFill>
                <a:latin typeface="Times New Roman" panose="02020603050405020304" pitchFamily="18" charset="0"/>
              </a:defRPr>
            </a:lvl4pPr>
            <a:lvl5pPr marL="2057400" indent="-228600" defTabSz="954088">
              <a:spcBef>
                <a:spcPct val="30000"/>
              </a:spcBef>
              <a:defRPr kumimoji="1" sz="1200">
                <a:solidFill>
                  <a:schemeClr val="tx1"/>
                </a:solidFill>
                <a:latin typeface="Times New Roman" panose="02020603050405020304" pitchFamily="18" charset="0"/>
              </a:defRPr>
            </a:lvl5pPr>
            <a:lvl6pPr marL="25146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defTabSz="954088"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fld id="{B4123FAA-29CE-4FED-A6BF-2BE8CA5A6360}" type="slidenum">
              <a:rPr kumimoji="0" lang="en-US" altLang="en-US"/>
              <a:pPr>
                <a:spcBef>
                  <a:spcPct val="0"/>
                </a:spcBef>
              </a:pPr>
              <a:t>82</a:t>
            </a:fld>
            <a:endParaRPr kumimoji="0" lang="en-US" altLang="en-US"/>
          </a:p>
        </p:txBody>
      </p:sp>
    </p:spTree>
    <p:extLst>
      <p:ext uri="{BB962C8B-B14F-4D97-AF65-F5344CB8AC3E}">
        <p14:creationId xmlns:p14="http://schemas.microsoft.com/office/powerpoint/2010/main" val="4229990725"/>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PE6</a:t>
            </a:r>
          </a:p>
        </p:txBody>
      </p:sp>
      <p:sp>
        <p:nvSpPr>
          <p:cNvPr id="4" name="Slide Number Placeholder 3"/>
          <p:cNvSpPr>
            <a:spLocks noGrp="1"/>
          </p:cNvSpPr>
          <p:nvPr>
            <p:ph type="sldNum" sz="quarter" idx="10"/>
          </p:nvPr>
        </p:nvSpPr>
        <p:spPr/>
        <p:txBody>
          <a:bodyPr/>
          <a:lstStyle/>
          <a:p>
            <a:fld id="{ECF58734-D219-427D-B021-A6B64EC63F0C}" type="slidenum">
              <a:rPr lang="en-AU" smtClean="0"/>
              <a:t>83</a:t>
            </a:fld>
            <a:endParaRPr lang="en-AU"/>
          </a:p>
        </p:txBody>
      </p:sp>
    </p:spTree>
    <p:extLst>
      <p:ext uri="{BB962C8B-B14F-4D97-AF65-F5344CB8AC3E}">
        <p14:creationId xmlns:p14="http://schemas.microsoft.com/office/powerpoint/2010/main" val="314381648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dirty="0"/>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E6DC3C56-1237-4773-A04E-44EDBCB7EC6D}" type="datetime1">
              <a:rPr lang="en-AU" smtClean="0"/>
              <a:t>9/03/2016</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BDD8E1FA-D9C1-41A5-B07A-2D3FB44C573A}" type="slidenum">
              <a:rPr lang="en-AU" smtClean="0"/>
              <a:t>‹#›</a:t>
            </a:fld>
            <a:endParaRPr lang="en-AU"/>
          </a:p>
        </p:txBody>
      </p:sp>
    </p:spTree>
    <p:extLst>
      <p:ext uri="{BB962C8B-B14F-4D97-AF65-F5344CB8AC3E}">
        <p14:creationId xmlns:p14="http://schemas.microsoft.com/office/powerpoint/2010/main" val="4313891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B48803F-1CC8-450D-AC3C-D1997C5606DF}" type="datetime1">
              <a:rPr lang="en-AU" smtClean="0"/>
              <a:t>9/03/2016</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BDD8E1FA-D9C1-41A5-B07A-2D3FB44C573A}" type="slidenum">
              <a:rPr lang="en-AU" smtClean="0"/>
              <a:t>‹#›</a:t>
            </a:fld>
            <a:endParaRPr lang="en-AU"/>
          </a:p>
        </p:txBody>
      </p:sp>
    </p:spTree>
    <p:extLst>
      <p:ext uri="{BB962C8B-B14F-4D97-AF65-F5344CB8AC3E}">
        <p14:creationId xmlns:p14="http://schemas.microsoft.com/office/powerpoint/2010/main" val="18804896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17BD5F-B1CF-4666-9718-C3C6CC00C069}" type="datetime1">
              <a:rPr lang="en-AU" smtClean="0"/>
              <a:t>9/03/2016</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BDD8E1FA-D9C1-41A5-B07A-2D3FB44C573A}" type="slidenum">
              <a:rPr lang="en-AU" smtClean="0"/>
              <a:t>‹#›</a:t>
            </a:fld>
            <a:endParaRPr lang="en-AU"/>
          </a:p>
        </p:txBody>
      </p:sp>
    </p:spTree>
    <p:extLst>
      <p:ext uri="{BB962C8B-B14F-4D97-AF65-F5344CB8AC3E}">
        <p14:creationId xmlns:p14="http://schemas.microsoft.com/office/powerpoint/2010/main" val="13710474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DA7AA41-A2B7-4B79-9F24-8FD8EAA6F270}" type="datetime1">
              <a:rPr lang="en-AU" smtClean="0"/>
              <a:t>9/03/2016</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BDD8E1FA-D9C1-41A5-B07A-2D3FB44C573A}" type="slidenum">
              <a:rPr lang="en-AU" smtClean="0"/>
              <a:t>‹#›</a:t>
            </a:fld>
            <a:endParaRPr lang="en-AU"/>
          </a:p>
        </p:txBody>
      </p:sp>
    </p:spTree>
    <p:extLst>
      <p:ext uri="{BB962C8B-B14F-4D97-AF65-F5344CB8AC3E}">
        <p14:creationId xmlns:p14="http://schemas.microsoft.com/office/powerpoint/2010/main" val="26517953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F8E88D6-9D30-46C5-9D80-20DE8F15B1AD}" type="datetime1">
              <a:rPr lang="en-AU" smtClean="0"/>
              <a:t>9/03/2016</a:t>
            </a:fld>
            <a:endParaRPr lang="en-AU"/>
          </a:p>
        </p:txBody>
      </p:sp>
      <p:sp>
        <p:nvSpPr>
          <p:cNvPr id="8" name="Footer Placeholder 7"/>
          <p:cNvSpPr>
            <a:spLocks noGrp="1"/>
          </p:cNvSpPr>
          <p:nvPr>
            <p:ph type="ftr" sz="quarter" idx="11"/>
          </p:nvPr>
        </p:nvSpPr>
        <p:spPr/>
        <p:txBody>
          <a:bodyPr/>
          <a:lstStyle/>
          <a:p>
            <a:endParaRPr lang="en-AU"/>
          </a:p>
        </p:txBody>
      </p:sp>
      <p:sp>
        <p:nvSpPr>
          <p:cNvPr id="9" name="Slide Number Placeholder 8"/>
          <p:cNvSpPr>
            <a:spLocks noGrp="1"/>
          </p:cNvSpPr>
          <p:nvPr>
            <p:ph type="sldNum" sz="quarter" idx="12"/>
          </p:nvPr>
        </p:nvSpPr>
        <p:spPr/>
        <p:txBody>
          <a:bodyPr/>
          <a:lstStyle/>
          <a:p>
            <a:fld id="{BDD8E1FA-D9C1-41A5-B07A-2D3FB44C573A}" type="slidenum">
              <a:rPr lang="en-AU" smtClean="0"/>
              <a:t>‹#›</a:t>
            </a:fld>
            <a:endParaRPr lang="en-AU"/>
          </a:p>
        </p:txBody>
      </p:sp>
    </p:spTree>
    <p:extLst>
      <p:ext uri="{BB962C8B-B14F-4D97-AF65-F5344CB8AC3E}">
        <p14:creationId xmlns:p14="http://schemas.microsoft.com/office/powerpoint/2010/main" val="15986415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B981EB3-4BDB-483F-A16B-27E2B40EC9ED}" type="datetime1">
              <a:rPr lang="en-AU" smtClean="0"/>
              <a:t>9/03/2016</a:t>
            </a:fld>
            <a:endParaRPr lang="en-AU"/>
          </a:p>
        </p:txBody>
      </p:sp>
      <p:sp>
        <p:nvSpPr>
          <p:cNvPr id="4" name="Footer Placeholder 3"/>
          <p:cNvSpPr>
            <a:spLocks noGrp="1"/>
          </p:cNvSpPr>
          <p:nvPr>
            <p:ph type="ftr" sz="quarter" idx="11"/>
          </p:nvPr>
        </p:nvSpPr>
        <p:spPr/>
        <p:txBody>
          <a:bodyPr/>
          <a:lstStyle/>
          <a:p>
            <a:endParaRPr lang="en-AU"/>
          </a:p>
        </p:txBody>
      </p:sp>
      <p:sp>
        <p:nvSpPr>
          <p:cNvPr id="5" name="Slide Number Placeholder 4"/>
          <p:cNvSpPr>
            <a:spLocks noGrp="1"/>
          </p:cNvSpPr>
          <p:nvPr>
            <p:ph type="sldNum" sz="quarter" idx="12"/>
          </p:nvPr>
        </p:nvSpPr>
        <p:spPr/>
        <p:txBody>
          <a:bodyPr/>
          <a:lstStyle/>
          <a:p>
            <a:fld id="{BDD8E1FA-D9C1-41A5-B07A-2D3FB44C573A}" type="slidenum">
              <a:rPr lang="en-AU" smtClean="0"/>
              <a:t>‹#›</a:t>
            </a:fld>
            <a:endParaRPr lang="en-AU"/>
          </a:p>
        </p:txBody>
      </p:sp>
    </p:spTree>
    <p:extLst>
      <p:ext uri="{BB962C8B-B14F-4D97-AF65-F5344CB8AC3E}">
        <p14:creationId xmlns:p14="http://schemas.microsoft.com/office/powerpoint/2010/main" val="41414106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0298115-0DFB-40E3-9EDC-4C435E7A9BC6}" type="datetime1">
              <a:rPr lang="en-AU" smtClean="0"/>
              <a:t>9/03/2016</a:t>
            </a:fld>
            <a:endParaRPr lang="en-AU"/>
          </a:p>
        </p:txBody>
      </p:sp>
      <p:sp>
        <p:nvSpPr>
          <p:cNvPr id="3" name="Footer Placeholder 2"/>
          <p:cNvSpPr>
            <a:spLocks noGrp="1"/>
          </p:cNvSpPr>
          <p:nvPr>
            <p:ph type="ftr" sz="quarter" idx="11"/>
          </p:nvPr>
        </p:nvSpPr>
        <p:spPr/>
        <p:txBody>
          <a:bodyPr/>
          <a:lstStyle/>
          <a:p>
            <a:endParaRPr lang="en-AU"/>
          </a:p>
        </p:txBody>
      </p:sp>
      <p:sp>
        <p:nvSpPr>
          <p:cNvPr id="4" name="Slide Number Placeholder 3"/>
          <p:cNvSpPr>
            <a:spLocks noGrp="1"/>
          </p:cNvSpPr>
          <p:nvPr>
            <p:ph type="sldNum" sz="quarter" idx="12"/>
          </p:nvPr>
        </p:nvSpPr>
        <p:spPr/>
        <p:txBody>
          <a:bodyPr/>
          <a:lstStyle/>
          <a:p>
            <a:fld id="{BDD8E1FA-D9C1-41A5-B07A-2D3FB44C573A}" type="slidenum">
              <a:rPr lang="en-AU" smtClean="0"/>
              <a:t>‹#›</a:t>
            </a:fld>
            <a:endParaRPr lang="en-AU"/>
          </a:p>
        </p:txBody>
      </p:sp>
    </p:spTree>
    <p:extLst>
      <p:ext uri="{BB962C8B-B14F-4D97-AF65-F5344CB8AC3E}">
        <p14:creationId xmlns:p14="http://schemas.microsoft.com/office/powerpoint/2010/main" val="7101856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5DF572B3-4A80-4A15-874E-3CC98623A66A}" type="datetime1">
              <a:rPr lang="en-AU" smtClean="0"/>
              <a:t>9/03/2016</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BDD8E1FA-D9C1-41A5-B07A-2D3FB44C573A}" type="slidenum">
              <a:rPr lang="en-AU" smtClean="0"/>
              <a:t>‹#›</a:t>
            </a:fld>
            <a:endParaRPr lang="en-AU"/>
          </a:p>
        </p:txBody>
      </p:sp>
    </p:spTree>
    <p:extLst>
      <p:ext uri="{BB962C8B-B14F-4D97-AF65-F5344CB8AC3E}">
        <p14:creationId xmlns:p14="http://schemas.microsoft.com/office/powerpoint/2010/main" val="9046631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1D35B067-F480-49DA-B109-8D774AD2E9BA}" type="datetime1">
              <a:rPr lang="en-AU" smtClean="0"/>
              <a:t>9/03/2016</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BDD8E1FA-D9C1-41A5-B07A-2D3FB44C573A}" type="slidenum">
              <a:rPr lang="en-AU" smtClean="0"/>
              <a:t>‹#›</a:t>
            </a:fld>
            <a:endParaRPr lang="en-AU"/>
          </a:p>
        </p:txBody>
      </p:sp>
    </p:spTree>
    <p:extLst>
      <p:ext uri="{BB962C8B-B14F-4D97-AF65-F5344CB8AC3E}">
        <p14:creationId xmlns:p14="http://schemas.microsoft.com/office/powerpoint/2010/main" val="14380469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4B71C1A-0EE3-426F-A455-EF73345780C3}" type="datetime1">
              <a:rPr lang="en-AU" smtClean="0"/>
              <a:t>9/03/2016</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BDD8E1FA-D9C1-41A5-B07A-2D3FB44C573A}" type="slidenum">
              <a:rPr lang="en-AU" smtClean="0"/>
              <a:t>‹#›</a:t>
            </a:fld>
            <a:endParaRPr lang="en-AU"/>
          </a:p>
        </p:txBody>
      </p:sp>
    </p:spTree>
    <p:extLst>
      <p:ext uri="{BB962C8B-B14F-4D97-AF65-F5344CB8AC3E}">
        <p14:creationId xmlns:p14="http://schemas.microsoft.com/office/powerpoint/2010/main" val="38660851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7245061-DDE0-4068-90F7-0979D59B0022}" type="datetime1">
              <a:rPr lang="en-AU" smtClean="0"/>
              <a:t>9/03/2016</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BDD8E1FA-D9C1-41A5-B07A-2D3FB44C573A}" type="slidenum">
              <a:rPr lang="en-AU" smtClean="0"/>
              <a:t>‹#›</a:t>
            </a:fld>
            <a:endParaRPr lang="en-AU"/>
          </a:p>
        </p:txBody>
      </p:sp>
    </p:spTree>
    <p:extLst>
      <p:ext uri="{BB962C8B-B14F-4D97-AF65-F5344CB8AC3E}">
        <p14:creationId xmlns:p14="http://schemas.microsoft.com/office/powerpoint/2010/main" val="199043349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1219200" y="304800"/>
            <a:ext cx="7772400" cy="1206500"/>
          </a:xfrm>
        </p:spPr>
        <p:txBody>
          <a:bodyPr/>
          <a:lstStyle/>
          <a:p>
            <a:r>
              <a:rPr lang="en-US"/>
              <a:t>Click to edit Master title style</a:t>
            </a:r>
            <a:endParaRPr lang="en-AU"/>
          </a:p>
        </p:txBody>
      </p:sp>
      <p:sp>
        <p:nvSpPr>
          <p:cNvPr id="3" name="Table Placeholder 2"/>
          <p:cNvSpPr>
            <a:spLocks noGrp="1"/>
          </p:cNvSpPr>
          <p:nvPr>
            <p:ph type="tbl" idx="1"/>
          </p:nvPr>
        </p:nvSpPr>
        <p:spPr>
          <a:xfrm>
            <a:off x="1219200" y="1600200"/>
            <a:ext cx="7772400" cy="4495800"/>
          </a:xfrm>
        </p:spPr>
        <p:txBody>
          <a:bodyPr/>
          <a:lstStyle/>
          <a:p>
            <a:pPr lvl="0"/>
            <a:endParaRPr lang="en-AU" noProof="0"/>
          </a:p>
        </p:txBody>
      </p:sp>
      <p:sp>
        <p:nvSpPr>
          <p:cNvPr id="4" name="Rectangle 13"/>
          <p:cNvSpPr>
            <a:spLocks noGrp="1" noChangeArrowheads="1"/>
          </p:cNvSpPr>
          <p:nvPr>
            <p:ph type="dt" sz="half" idx="10"/>
          </p:nvPr>
        </p:nvSpPr>
        <p:spPr>
          <a:ln/>
        </p:spPr>
        <p:txBody>
          <a:bodyPr/>
          <a:lstStyle>
            <a:lvl1pPr>
              <a:defRPr/>
            </a:lvl1pPr>
          </a:lstStyle>
          <a:p>
            <a:pPr>
              <a:defRPr/>
            </a:pPr>
            <a:endParaRPr lang="en-AU"/>
          </a:p>
        </p:txBody>
      </p:sp>
      <p:sp>
        <p:nvSpPr>
          <p:cNvPr id="5" name="Rectangle 14"/>
          <p:cNvSpPr>
            <a:spLocks noGrp="1" noChangeArrowheads="1"/>
          </p:cNvSpPr>
          <p:nvPr>
            <p:ph type="ftr" sz="quarter" idx="11"/>
          </p:nvPr>
        </p:nvSpPr>
        <p:spPr>
          <a:ln/>
        </p:spPr>
        <p:txBody>
          <a:bodyPr/>
          <a:lstStyle>
            <a:lvl1pPr>
              <a:defRPr/>
            </a:lvl1pPr>
          </a:lstStyle>
          <a:p>
            <a:pPr>
              <a:defRPr/>
            </a:pPr>
            <a:endParaRPr lang="en-AU"/>
          </a:p>
        </p:txBody>
      </p:sp>
      <p:sp>
        <p:nvSpPr>
          <p:cNvPr id="6" name="Rectangle 15"/>
          <p:cNvSpPr>
            <a:spLocks noGrp="1" noChangeArrowheads="1"/>
          </p:cNvSpPr>
          <p:nvPr>
            <p:ph type="sldNum" sz="quarter" idx="12"/>
          </p:nvPr>
        </p:nvSpPr>
        <p:spPr>
          <a:ln/>
        </p:spPr>
        <p:txBody>
          <a:bodyPr/>
          <a:lstStyle>
            <a:lvl1pPr>
              <a:defRPr/>
            </a:lvl1pPr>
          </a:lstStyle>
          <a:p>
            <a:pPr>
              <a:defRPr/>
            </a:pPr>
            <a:fld id="{E1AC490E-2756-49AB-910C-8A6989B6B73F}" type="slidenum">
              <a:rPr lang="en-AU" altLang="en-US"/>
              <a:pPr>
                <a:defRPr/>
              </a:pPr>
              <a:t>‹#›</a:t>
            </a:fld>
            <a:endParaRPr lang="en-AU" altLang="en-US"/>
          </a:p>
        </p:txBody>
      </p:sp>
    </p:spTree>
    <p:extLst>
      <p:ext uri="{BB962C8B-B14F-4D97-AF65-F5344CB8AC3E}">
        <p14:creationId xmlns:p14="http://schemas.microsoft.com/office/powerpoint/2010/main" val="16700333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B7E77C6-9210-4ECF-ADB4-EC654EDDBD2B}" type="datetime1">
              <a:rPr lang="en-AU" smtClean="0"/>
              <a:t>9/03/2016</a:t>
            </a:fld>
            <a:endParaRPr lang="en-AU"/>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AU"/>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DD8E1FA-D9C1-41A5-B07A-2D3FB44C573A}" type="slidenum">
              <a:rPr lang="en-AU" smtClean="0"/>
              <a:t>‹#›</a:t>
            </a:fld>
            <a:endParaRPr lang="en-AU"/>
          </a:p>
        </p:txBody>
      </p:sp>
    </p:spTree>
    <p:extLst>
      <p:ext uri="{BB962C8B-B14F-4D97-AF65-F5344CB8AC3E}">
        <p14:creationId xmlns:p14="http://schemas.microsoft.com/office/powerpoint/2010/main" val="183926749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hf hdr="0" ftr="0" dt="0"/>
  <p:txStyles>
    <p:titleStyle>
      <a:lvl1pPr algn="ctr" defTabSz="914400" rtl="0" eaLnBrk="1" latinLnBrk="0" hangingPunct="1">
        <a:lnSpc>
          <a:spcPct val="90000"/>
        </a:lnSpc>
        <a:spcBef>
          <a:spcPct val="0"/>
        </a:spcBef>
        <a:buNone/>
        <a:defRPr sz="4400" b="1" kern="1200">
          <a:solidFill>
            <a:schemeClr val="accent1">
              <a:lumMod val="75000"/>
            </a:schemeClr>
          </a:solidFill>
          <a:latin typeface="Arial" panose="020B0604020202020204" pitchFamily="34" charset="0"/>
          <a:ea typeface="+mj-ea"/>
          <a:cs typeface="Arial" panose="020B0604020202020204" pitchFamily="34"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55.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62.xml"/><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64.xml"/><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65.xml"/><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66.xml"/><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67.xml"/><Relationship Id="rId1" Type="http://schemas.openxmlformats.org/officeDocument/2006/relationships/slideLayout" Target="../slideLayouts/slideLayout12.xml"/></Relationships>
</file>

<file path=ppt/slides/_rels/slide69.xml.rels><?xml version="1.0" encoding="UTF-8" standalone="yes"?>
<Relationships xmlns="http://schemas.openxmlformats.org/package/2006/relationships"><Relationship Id="rId2" Type="http://schemas.openxmlformats.org/officeDocument/2006/relationships/notesSlide" Target="../notesSlides/notesSlide68.xml"/><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69.xml"/><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70.xml"/><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notesSlide" Target="../notesSlides/notesSlide71.xml"/><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72.xml"/><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notesSlide" Target="../notesSlides/notesSlide73.xml"/><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74.xml"/><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75.xml"/><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2" Type="http://schemas.openxmlformats.org/officeDocument/2006/relationships/notesSlide" Target="../notesSlides/notesSlide76.xml"/><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2" Type="http://schemas.openxmlformats.org/officeDocument/2006/relationships/notesSlide" Target="../notesSlides/notesSlide77.xml"/><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3" Type="http://schemas.openxmlformats.org/officeDocument/2006/relationships/hyperlink" Target="https://www.eatforhealth.gov.au/eating-well/how-understand-food-labels" TargetMode="External"/><Relationship Id="rId2" Type="http://schemas.openxmlformats.org/officeDocument/2006/relationships/notesSlide" Target="../notesSlides/notesSlide78.xml"/><Relationship Id="rId1" Type="http://schemas.openxmlformats.org/officeDocument/2006/relationships/slideLayout" Target="../slideLayouts/slideLayout2.xml"/><Relationship Id="rId4" Type="http://schemas.openxmlformats.org/officeDocument/2006/relationships/image" Target="../media/image17.gif"/></Relationships>
</file>

<file path=ppt/slides/_rels/slide80.xml.rels><?xml version="1.0" encoding="UTF-8" standalone="yes"?>
<Relationships xmlns="http://schemas.openxmlformats.org/package/2006/relationships"><Relationship Id="rId2" Type="http://schemas.openxmlformats.org/officeDocument/2006/relationships/notesSlide" Target="../notesSlides/notesSlide79.xml"/><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2" Type="http://schemas.openxmlformats.org/officeDocument/2006/relationships/notesSlide" Target="../notesSlides/notesSlide80.xml"/><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81.xml"/><Relationship Id="rId1" Type="http://schemas.openxmlformats.org/officeDocument/2006/relationships/slideLayout" Target="../slideLayouts/slideLayout2.xml"/><Relationship Id="rId5" Type="http://schemas.openxmlformats.org/officeDocument/2006/relationships/image" Target="../media/image20.jpeg"/><Relationship Id="rId4" Type="http://schemas.openxmlformats.org/officeDocument/2006/relationships/image" Target="../media/image19.jpeg"/></Relationships>
</file>

<file path=ppt/slides/_rels/slide83.xml.rels><?xml version="1.0" encoding="UTF-8" standalone="yes"?>
<Relationships xmlns="http://schemas.openxmlformats.org/package/2006/relationships"><Relationship Id="rId2" Type="http://schemas.openxmlformats.org/officeDocument/2006/relationships/notesSlide" Target="../notesSlides/notesSlide8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7388" y="534988"/>
            <a:ext cx="7772400" cy="2387600"/>
          </a:xfrm>
        </p:spPr>
        <p:txBody>
          <a:bodyPr>
            <a:normAutofit fontScale="90000"/>
          </a:bodyPr>
          <a:lstStyle/>
          <a:p>
            <a:r>
              <a:rPr lang="en-AU" b="1" dirty="0"/>
              <a:t>Healthy Eating through the </a:t>
            </a:r>
            <a:r>
              <a:rPr lang="en-AU" dirty="0"/>
              <a:t>Eat for Health Program</a:t>
            </a:r>
            <a:endParaRPr lang="en-AU" b="1" dirty="0"/>
          </a:p>
        </p:txBody>
      </p:sp>
      <p:sp>
        <p:nvSpPr>
          <p:cNvPr id="3" name="Subtitle 2"/>
          <p:cNvSpPr>
            <a:spLocks noGrp="1"/>
          </p:cNvSpPr>
          <p:nvPr>
            <p:ph type="subTitle" idx="1"/>
          </p:nvPr>
        </p:nvSpPr>
        <p:spPr>
          <a:xfrm>
            <a:off x="1925638" y="3106738"/>
            <a:ext cx="5295900" cy="1198562"/>
          </a:xfrm>
        </p:spPr>
        <p:txBody>
          <a:bodyPr>
            <a:normAutofit lnSpcReduction="10000"/>
          </a:bodyPr>
          <a:lstStyle/>
          <a:p>
            <a:r>
              <a:rPr lang="en-AU" dirty="0"/>
              <a:t>Support healthy eating through the Eat for Health Program </a:t>
            </a:r>
          </a:p>
          <a:p>
            <a:r>
              <a:rPr lang="en-AU" dirty="0"/>
              <a:t>(SISFFIT026)</a:t>
            </a:r>
          </a:p>
        </p:txBody>
      </p:sp>
      <p:pic>
        <p:nvPicPr>
          <p:cNvPr id="4" name="Picture 11" descr="foo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87763" y="4633912"/>
            <a:ext cx="1525587" cy="1655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12" descr="food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71638" y="4489450"/>
            <a:ext cx="1584325" cy="1584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13" descr="food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59425" y="4705350"/>
            <a:ext cx="1871663" cy="1389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471334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AU" dirty="0"/>
              <a:t>Sources of Information for Provision of Healthy Eating</a:t>
            </a:r>
          </a:p>
        </p:txBody>
      </p:sp>
      <p:sp>
        <p:nvSpPr>
          <p:cNvPr id="3" name="Content Placeholder 2"/>
          <p:cNvSpPr>
            <a:spLocks noGrp="1"/>
          </p:cNvSpPr>
          <p:nvPr>
            <p:ph idx="1"/>
          </p:nvPr>
        </p:nvSpPr>
        <p:spPr>
          <a:xfrm>
            <a:off x="628650" y="2000249"/>
            <a:ext cx="7886700" cy="4176713"/>
          </a:xfrm>
        </p:spPr>
        <p:txBody>
          <a:bodyPr>
            <a:normAutofit/>
          </a:bodyPr>
          <a:lstStyle/>
          <a:p>
            <a:r>
              <a:rPr lang="en-AU" dirty="0"/>
              <a:t>Eat for Health</a:t>
            </a:r>
          </a:p>
          <a:p>
            <a:r>
              <a:rPr lang="en-AU" dirty="0"/>
              <a:t>Nutrition Australia</a:t>
            </a:r>
          </a:p>
          <a:p>
            <a:r>
              <a:rPr lang="en-AU" dirty="0"/>
              <a:t>Food Standards ANZ</a:t>
            </a:r>
          </a:p>
          <a:p>
            <a:r>
              <a:rPr lang="en-AU" dirty="0"/>
              <a:t>Australian Dietary Guidelines</a:t>
            </a:r>
          </a:p>
          <a:p>
            <a:r>
              <a:rPr lang="en-AU" dirty="0"/>
              <a:t>Nutrition.gov (USA)</a:t>
            </a:r>
          </a:p>
          <a:p>
            <a:r>
              <a:rPr lang="en-AU" dirty="0"/>
              <a:t>National Institute of Health (USA)</a:t>
            </a:r>
          </a:p>
          <a:p>
            <a:endParaRPr lang="en-AU" dirty="0"/>
          </a:p>
        </p:txBody>
      </p:sp>
      <p:sp>
        <p:nvSpPr>
          <p:cNvPr id="4" name="Slide Number Placeholder 3"/>
          <p:cNvSpPr>
            <a:spLocks noGrp="1"/>
          </p:cNvSpPr>
          <p:nvPr>
            <p:ph type="sldNum" sz="quarter" idx="12"/>
          </p:nvPr>
        </p:nvSpPr>
        <p:spPr/>
        <p:txBody>
          <a:bodyPr/>
          <a:lstStyle/>
          <a:p>
            <a:fld id="{BDD8E1FA-D9C1-41A5-B07A-2D3FB44C573A}" type="slidenum">
              <a:rPr lang="en-AU" smtClean="0"/>
              <a:t>2</a:t>
            </a:fld>
            <a:endParaRPr lang="en-AU"/>
          </a:p>
        </p:txBody>
      </p:sp>
    </p:spTree>
    <p:extLst>
      <p:ext uri="{BB962C8B-B14F-4D97-AF65-F5344CB8AC3E}">
        <p14:creationId xmlns:p14="http://schemas.microsoft.com/office/powerpoint/2010/main" val="66799639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AU" dirty="0"/>
              <a:t>Eat for Health Program / Educator Guide</a:t>
            </a:r>
          </a:p>
        </p:txBody>
      </p:sp>
      <p:sp>
        <p:nvSpPr>
          <p:cNvPr id="3" name="Content Placeholder 2"/>
          <p:cNvSpPr>
            <a:spLocks noGrp="1"/>
          </p:cNvSpPr>
          <p:nvPr>
            <p:ph idx="1"/>
          </p:nvPr>
        </p:nvSpPr>
        <p:spPr>
          <a:xfrm>
            <a:off x="628650" y="2000249"/>
            <a:ext cx="7886700" cy="4176713"/>
          </a:xfrm>
        </p:spPr>
        <p:txBody>
          <a:bodyPr>
            <a:normAutofit/>
          </a:bodyPr>
          <a:lstStyle/>
          <a:p>
            <a:r>
              <a:rPr lang="en-AU" dirty="0"/>
              <a:t>Purpose</a:t>
            </a:r>
          </a:p>
          <a:p>
            <a:pPr lvl="1"/>
            <a:endParaRPr lang="en-AU" sz="2800" dirty="0"/>
          </a:p>
          <a:p>
            <a:pPr lvl="1"/>
            <a:r>
              <a:rPr lang="en-AU" sz="2800" dirty="0"/>
              <a:t>support implementation of the Australian Dietary Guidelines</a:t>
            </a:r>
          </a:p>
          <a:p>
            <a:pPr lvl="1"/>
            <a:endParaRPr lang="en-AU" sz="2800" dirty="0"/>
          </a:p>
          <a:p>
            <a:pPr lvl="1"/>
            <a:r>
              <a:rPr lang="en-AU" sz="2800" dirty="0"/>
              <a:t>use concepts such as the Foundation Diet and Total Diet that assist clients to plan healthy eating</a:t>
            </a:r>
          </a:p>
          <a:p>
            <a:endParaRPr lang="en-AU" b="1" dirty="0"/>
          </a:p>
        </p:txBody>
      </p:sp>
      <p:sp>
        <p:nvSpPr>
          <p:cNvPr id="4" name="Slide Number Placeholder 3"/>
          <p:cNvSpPr>
            <a:spLocks noGrp="1"/>
          </p:cNvSpPr>
          <p:nvPr>
            <p:ph type="sldNum" sz="quarter" idx="12"/>
          </p:nvPr>
        </p:nvSpPr>
        <p:spPr/>
        <p:txBody>
          <a:bodyPr/>
          <a:lstStyle/>
          <a:p>
            <a:fld id="{BDD8E1FA-D9C1-41A5-B07A-2D3FB44C573A}" type="slidenum">
              <a:rPr lang="en-AU" smtClean="0"/>
              <a:t>3</a:t>
            </a:fld>
            <a:endParaRPr lang="en-AU"/>
          </a:p>
        </p:txBody>
      </p:sp>
    </p:spTree>
    <p:extLst>
      <p:ext uri="{BB962C8B-B14F-4D97-AF65-F5344CB8AC3E}">
        <p14:creationId xmlns:p14="http://schemas.microsoft.com/office/powerpoint/2010/main" val="41379329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AU" dirty="0"/>
              <a:t>Australian Dietary Guidelines</a:t>
            </a:r>
          </a:p>
        </p:txBody>
      </p:sp>
      <p:sp>
        <p:nvSpPr>
          <p:cNvPr id="3" name="Content Placeholder 2"/>
          <p:cNvSpPr>
            <a:spLocks noGrp="1"/>
          </p:cNvSpPr>
          <p:nvPr>
            <p:ph idx="1"/>
          </p:nvPr>
        </p:nvSpPr>
        <p:spPr>
          <a:xfrm>
            <a:off x="628650" y="2000249"/>
            <a:ext cx="7886700" cy="4176713"/>
          </a:xfrm>
        </p:spPr>
        <p:txBody>
          <a:bodyPr>
            <a:normAutofit/>
          </a:bodyPr>
          <a:lstStyle/>
          <a:p>
            <a:r>
              <a:rPr lang="en-AU" dirty="0"/>
              <a:t>provide information on the types and amounts of foods, food groups and dietary patterns that aim to:</a:t>
            </a:r>
          </a:p>
          <a:p>
            <a:pPr lvl="1"/>
            <a:r>
              <a:rPr lang="en-US" sz="2800" dirty="0"/>
              <a:t>promote health and wellbeing</a:t>
            </a:r>
            <a:endParaRPr lang="en-AU" sz="2800" b="1" dirty="0"/>
          </a:p>
          <a:p>
            <a:pPr lvl="1"/>
            <a:r>
              <a:rPr lang="en-US" sz="2800" dirty="0"/>
              <a:t>reduce the risk of diet-related conditions</a:t>
            </a:r>
            <a:endParaRPr lang="en-AU" sz="2800" b="1" dirty="0"/>
          </a:p>
          <a:p>
            <a:pPr lvl="1"/>
            <a:r>
              <a:rPr lang="en-US" sz="2800" dirty="0"/>
              <a:t>reduce the risk of chronic disease</a:t>
            </a:r>
            <a:endParaRPr lang="en-AU" sz="2800" b="1" dirty="0"/>
          </a:p>
        </p:txBody>
      </p:sp>
      <p:sp>
        <p:nvSpPr>
          <p:cNvPr id="4" name="Slide Number Placeholder 3"/>
          <p:cNvSpPr>
            <a:spLocks noGrp="1"/>
          </p:cNvSpPr>
          <p:nvPr>
            <p:ph type="sldNum" sz="quarter" idx="12"/>
          </p:nvPr>
        </p:nvSpPr>
        <p:spPr/>
        <p:txBody>
          <a:bodyPr/>
          <a:lstStyle/>
          <a:p>
            <a:fld id="{BDD8E1FA-D9C1-41A5-B07A-2D3FB44C573A}" type="slidenum">
              <a:rPr lang="en-AU" smtClean="0"/>
              <a:t>4</a:t>
            </a:fld>
            <a:endParaRPr lang="en-AU"/>
          </a:p>
        </p:txBody>
      </p:sp>
    </p:spTree>
    <p:extLst>
      <p:ext uri="{BB962C8B-B14F-4D97-AF65-F5344CB8AC3E}">
        <p14:creationId xmlns:p14="http://schemas.microsoft.com/office/powerpoint/2010/main" val="276007474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AU" dirty="0"/>
              <a:t>Australian Dietary Guidelines</a:t>
            </a:r>
          </a:p>
        </p:txBody>
      </p:sp>
      <p:sp>
        <p:nvSpPr>
          <p:cNvPr id="3" name="Content Placeholder 2"/>
          <p:cNvSpPr>
            <a:spLocks noGrp="1"/>
          </p:cNvSpPr>
          <p:nvPr>
            <p:ph idx="1"/>
          </p:nvPr>
        </p:nvSpPr>
        <p:spPr>
          <a:xfrm>
            <a:off x="628650" y="2000249"/>
            <a:ext cx="7886700" cy="4176713"/>
          </a:xfrm>
        </p:spPr>
        <p:txBody>
          <a:bodyPr>
            <a:normAutofit/>
          </a:bodyPr>
          <a:lstStyle/>
          <a:p>
            <a:r>
              <a:rPr lang="en-AU" dirty="0"/>
              <a:t>Five food groups</a:t>
            </a:r>
          </a:p>
          <a:p>
            <a:pPr lvl="1"/>
            <a:r>
              <a:rPr lang="en-US" dirty="0"/>
              <a:t>Grain (cereal) foods, mostly wholegrain and/or high cereal </a:t>
            </a:r>
            <a:r>
              <a:rPr lang="en-US" dirty="0" err="1"/>
              <a:t>fibre</a:t>
            </a:r>
            <a:r>
              <a:rPr lang="en-US" dirty="0"/>
              <a:t> varieties</a:t>
            </a:r>
            <a:endParaRPr lang="en-AU" sz="1200" b="1" dirty="0"/>
          </a:p>
          <a:p>
            <a:pPr lvl="1"/>
            <a:r>
              <a:rPr lang="en-US" dirty="0"/>
              <a:t>Vegetables and legumes/beans</a:t>
            </a:r>
            <a:endParaRPr lang="en-AU" sz="1200" b="1" dirty="0"/>
          </a:p>
          <a:p>
            <a:pPr lvl="1"/>
            <a:r>
              <a:rPr lang="en-US" dirty="0"/>
              <a:t>Lean meats and poultry, fi </a:t>
            </a:r>
            <a:r>
              <a:rPr lang="en-US" dirty="0" err="1"/>
              <a:t>sh</a:t>
            </a:r>
            <a:r>
              <a:rPr lang="en-US" dirty="0"/>
              <a:t>, eggs, tofu, nuts and seeds and legumes/beans</a:t>
            </a:r>
            <a:endParaRPr lang="en-AU" sz="1200" b="1" dirty="0"/>
          </a:p>
          <a:p>
            <a:pPr lvl="1"/>
            <a:r>
              <a:rPr lang="en-US" dirty="0"/>
              <a:t>Milk, yoghurt, cheese and/or alternatives, mostly reduced fat</a:t>
            </a:r>
            <a:endParaRPr lang="en-AU" sz="1200" b="1" dirty="0"/>
          </a:p>
          <a:p>
            <a:pPr lvl="1"/>
            <a:r>
              <a:rPr lang="en-US" dirty="0"/>
              <a:t>Fruit</a:t>
            </a:r>
            <a:endParaRPr lang="en-AU" sz="1200" b="1" dirty="0"/>
          </a:p>
        </p:txBody>
      </p:sp>
      <p:sp>
        <p:nvSpPr>
          <p:cNvPr id="4" name="Slide Number Placeholder 3"/>
          <p:cNvSpPr>
            <a:spLocks noGrp="1"/>
          </p:cNvSpPr>
          <p:nvPr>
            <p:ph type="sldNum" sz="quarter" idx="12"/>
          </p:nvPr>
        </p:nvSpPr>
        <p:spPr/>
        <p:txBody>
          <a:bodyPr/>
          <a:lstStyle/>
          <a:p>
            <a:fld id="{BDD8E1FA-D9C1-41A5-B07A-2D3FB44C573A}" type="slidenum">
              <a:rPr lang="en-AU" smtClean="0"/>
              <a:t>5</a:t>
            </a:fld>
            <a:endParaRPr lang="en-AU"/>
          </a:p>
        </p:txBody>
      </p:sp>
    </p:spTree>
    <p:extLst>
      <p:ext uri="{BB962C8B-B14F-4D97-AF65-F5344CB8AC3E}">
        <p14:creationId xmlns:p14="http://schemas.microsoft.com/office/powerpoint/2010/main" val="25083383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AU" dirty="0"/>
              <a:t>Australian Dietary Guidelines</a:t>
            </a:r>
          </a:p>
        </p:txBody>
      </p:sp>
      <p:sp>
        <p:nvSpPr>
          <p:cNvPr id="3" name="Content Placeholder 2"/>
          <p:cNvSpPr>
            <a:spLocks noGrp="1"/>
          </p:cNvSpPr>
          <p:nvPr>
            <p:ph idx="1"/>
          </p:nvPr>
        </p:nvSpPr>
        <p:spPr>
          <a:xfrm>
            <a:off x="628650" y="2000249"/>
            <a:ext cx="7886700" cy="4176713"/>
          </a:xfrm>
        </p:spPr>
        <p:txBody>
          <a:bodyPr>
            <a:normAutofit/>
          </a:bodyPr>
          <a:lstStyle/>
          <a:p>
            <a:pPr>
              <a:lnSpc>
                <a:spcPct val="100000"/>
              </a:lnSpc>
            </a:pPr>
            <a:r>
              <a:rPr lang="en-AU" dirty="0"/>
              <a:t>Five Guidelines:</a:t>
            </a:r>
          </a:p>
          <a:p>
            <a:pPr marL="914400" lvl="1" indent="-457200">
              <a:lnSpc>
                <a:spcPct val="100000"/>
              </a:lnSpc>
              <a:buFont typeface="+mj-lt"/>
              <a:buAutoNum type="arabicPeriod"/>
            </a:pPr>
            <a:r>
              <a:rPr lang="en-US" dirty="0"/>
              <a:t>To achieve and maintain a healthy weight, be physically active and choose amounts of nutritious food and drinks to meet your energy needs.</a:t>
            </a:r>
            <a:endParaRPr lang="en-AU" sz="1200" b="1" dirty="0"/>
          </a:p>
          <a:p>
            <a:pPr marL="914400" lvl="1" indent="-457200">
              <a:lnSpc>
                <a:spcPct val="100000"/>
              </a:lnSpc>
              <a:buFont typeface="+mj-lt"/>
              <a:buAutoNum type="arabicPeriod"/>
            </a:pPr>
            <a:r>
              <a:rPr lang="en-US" dirty="0"/>
              <a:t>Enjoy a wide variety of nutritious foods from these five food groups every day</a:t>
            </a:r>
            <a:endParaRPr lang="en-AU" sz="1200" b="1" dirty="0"/>
          </a:p>
          <a:p>
            <a:pPr marL="914400" lvl="1" indent="-457200">
              <a:lnSpc>
                <a:spcPct val="100000"/>
              </a:lnSpc>
              <a:buFont typeface="+mj-lt"/>
              <a:buAutoNum type="arabicPeriod"/>
            </a:pPr>
            <a:r>
              <a:rPr lang="en-US" dirty="0"/>
              <a:t>Limit intake of foods containing saturated fat, added salt, added sugars and alcohol.</a:t>
            </a:r>
            <a:endParaRPr lang="en-AU" sz="1200" b="1" dirty="0"/>
          </a:p>
          <a:p>
            <a:pPr marL="914400" lvl="1" indent="-457200">
              <a:lnSpc>
                <a:spcPct val="100000"/>
              </a:lnSpc>
              <a:buFont typeface="+mj-lt"/>
              <a:buAutoNum type="arabicPeriod"/>
            </a:pPr>
            <a:r>
              <a:rPr lang="en-US" dirty="0"/>
              <a:t>Encourage, support and promote breastfeeding. </a:t>
            </a:r>
            <a:endParaRPr lang="en-AU" sz="1200" b="1" dirty="0"/>
          </a:p>
          <a:p>
            <a:pPr marL="914400" lvl="1" indent="-457200">
              <a:lnSpc>
                <a:spcPct val="100000"/>
              </a:lnSpc>
              <a:buFont typeface="+mj-lt"/>
              <a:buAutoNum type="arabicPeriod"/>
            </a:pPr>
            <a:r>
              <a:rPr lang="en-US" dirty="0"/>
              <a:t>Care for your food; prepare and store it safely</a:t>
            </a:r>
            <a:endParaRPr lang="en-AU" sz="1200" b="1" dirty="0"/>
          </a:p>
        </p:txBody>
      </p:sp>
      <p:sp>
        <p:nvSpPr>
          <p:cNvPr id="4" name="Slide Number Placeholder 3"/>
          <p:cNvSpPr>
            <a:spLocks noGrp="1"/>
          </p:cNvSpPr>
          <p:nvPr>
            <p:ph type="sldNum" sz="quarter" idx="12"/>
          </p:nvPr>
        </p:nvSpPr>
        <p:spPr/>
        <p:txBody>
          <a:bodyPr/>
          <a:lstStyle/>
          <a:p>
            <a:fld id="{BDD8E1FA-D9C1-41A5-B07A-2D3FB44C573A}" type="slidenum">
              <a:rPr lang="en-AU" smtClean="0"/>
              <a:t>6</a:t>
            </a:fld>
            <a:endParaRPr lang="en-AU"/>
          </a:p>
        </p:txBody>
      </p:sp>
    </p:spTree>
    <p:extLst>
      <p:ext uri="{BB962C8B-B14F-4D97-AF65-F5344CB8AC3E}">
        <p14:creationId xmlns:p14="http://schemas.microsoft.com/office/powerpoint/2010/main" val="196613722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AU" dirty="0"/>
              <a:t>Australian Dietary Guidelines</a:t>
            </a:r>
          </a:p>
        </p:txBody>
      </p:sp>
      <p:sp>
        <p:nvSpPr>
          <p:cNvPr id="3" name="Content Placeholder 2"/>
          <p:cNvSpPr>
            <a:spLocks noGrp="1"/>
          </p:cNvSpPr>
          <p:nvPr>
            <p:ph idx="1"/>
          </p:nvPr>
        </p:nvSpPr>
        <p:spPr>
          <a:xfrm>
            <a:off x="628650" y="2000249"/>
            <a:ext cx="7886700" cy="4176713"/>
          </a:xfrm>
        </p:spPr>
        <p:txBody>
          <a:bodyPr>
            <a:normAutofit/>
          </a:bodyPr>
          <a:lstStyle/>
          <a:p>
            <a:pPr marL="457200" indent="-457200">
              <a:lnSpc>
                <a:spcPct val="100000"/>
              </a:lnSpc>
              <a:buFont typeface="+mj-lt"/>
              <a:buAutoNum type="arabicPeriod"/>
            </a:pPr>
            <a:r>
              <a:rPr lang="en-US" dirty="0"/>
              <a:t>To achieve and maintain a healthy weight, be physically active and choose amounts of nutritious food and drinks to meet your energy needs.</a:t>
            </a:r>
            <a:endParaRPr lang="en-AU" sz="1600" b="1" dirty="0"/>
          </a:p>
        </p:txBody>
      </p:sp>
      <p:sp>
        <p:nvSpPr>
          <p:cNvPr id="4" name="Slide Number Placeholder 3"/>
          <p:cNvSpPr>
            <a:spLocks noGrp="1"/>
          </p:cNvSpPr>
          <p:nvPr>
            <p:ph type="sldNum" sz="quarter" idx="12"/>
          </p:nvPr>
        </p:nvSpPr>
        <p:spPr/>
        <p:txBody>
          <a:bodyPr/>
          <a:lstStyle/>
          <a:p>
            <a:fld id="{BDD8E1FA-D9C1-41A5-B07A-2D3FB44C573A}" type="slidenum">
              <a:rPr lang="en-AU" smtClean="0"/>
              <a:t>7</a:t>
            </a:fld>
            <a:endParaRPr lang="en-AU"/>
          </a:p>
        </p:txBody>
      </p:sp>
    </p:spTree>
    <p:extLst>
      <p:ext uri="{BB962C8B-B14F-4D97-AF65-F5344CB8AC3E}">
        <p14:creationId xmlns:p14="http://schemas.microsoft.com/office/powerpoint/2010/main" val="361295410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7"/>
            <a:ext cx="7886700" cy="867326"/>
          </a:xfrm>
        </p:spPr>
        <p:txBody>
          <a:bodyPr>
            <a:normAutofit/>
          </a:bodyPr>
          <a:lstStyle/>
          <a:p>
            <a:r>
              <a:rPr lang="en-AU" dirty="0"/>
              <a:t>Guideline #1</a:t>
            </a:r>
          </a:p>
        </p:txBody>
      </p:sp>
      <p:sp>
        <p:nvSpPr>
          <p:cNvPr id="3" name="Content Placeholder 2"/>
          <p:cNvSpPr>
            <a:spLocks noGrp="1"/>
          </p:cNvSpPr>
          <p:nvPr>
            <p:ph idx="1"/>
          </p:nvPr>
        </p:nvSpPr>
        <p:spPr>
          <a:xfrm>
            <a:off x="628650" y="1411357"/>
            <a:ext cx="7886700" cy="4765605"/>
          </a:xfrm>
        </p:spPr>
        <p:txBody>
          <a:bodyPr>
            <a:normAutofit/>
          </a:bodyPr>
          <a:lstStyle/>
          <a:p>
            <a:pPr>
              <a:lnSpc>
                <a:spcPct val="100000"/>
              </a:lnSpc>
            </a:pPr>
            <a:r>
              <a:rPr lang="en-US" dirty="0"/>
              <a:t>Assessment of Healthy Weight</a:t>
            </a:r>
          </a:p>
          <a:p>
            <a:pPr lvl="1">
              <a:lnSpc>
                <a:spcPct val="100000"/>
              </a:lnSpc>
            </a:pPr>
            <a:r>
              <a:rPr lang="en-US" sz="2800" dirty="0"/>
              <a:t>Body Mass Index (BMI)</a:t>
            </a:r>
          </a:p>
          <a:p>
            <a:pPr lvl="2"/>
            <a:r>
              <a:rPr lang="en-AU" sz="2400" dirty="0"/>
              <a:t>&lt; 18.5 kg/m2 – underweight</a:t>
            </a:r>
          </a:p>
          <a:p>
            <a:pPr lvl="2"/>
            <a:r>
              <a:rPr lang="en-AU" sz="2400" dirty="0"/>
              <a:t>18.5 to 24.9 kg/m2 – healthy weight</a:t>
            </a:r>
          </a:p>
          <a:p>
            <a:pPr lvl="2"/>
            <a:r>
              <a:rPr lang="en-AU" sz="2400" dirty="0"/>
              <a:t>25.0 to 29.9 kg/m2 – overweight</a:t>
            </a:r>
          </a:p>
          <a:p>
            <a:pPr lvl="2"/>
            <a:r>
              <a:rPr lang="en-AU" sz="2400" dirty="0"/>
              <a:t>≥ 30.0 kg/m2 – obese.</a:t>
            </a:r>
          </a:p>
          <a:p>
            <a:pPr lvl="1"/>
            <a:r>
              <a:rPr lang="en-AU" sz="3200" dirty="0"/>
              <a:t>Waist Circumference</a:t>
            </a:r>
          </a:p>
          <a:p>
            <a:pPr lvl="2"/>
            <a:r>
              <a:rPr lang="en-AU" sz="2400" dirty="0"/>
              <a:t>Women: risk is increased at ≥80 cm and high at ≥88 cm </a:t>
            </a:r>
          </a:p>
          <a:p>
            <a:pPr lvl="2"/>
            <a:r>
              <a:rPr lang="en-AU" sz="2400" dirty="0"/>
              <a:t>Men: increased at ≥94 cm and high at ≥102 cm for men</a:t>
            </a:r>
          </a:p>
        </p:txBody>
      </p:sp>
      <p:sp>
        <p:nvSpPr>
          <p:cNvPr id="4" name="Slide Number Placeholder 3"/>
          <p:cNvSpPr>
            <a:spLocks noGrp="1"/>
          </p:cNvSpPr>
          <p:nvPr>
            <p:ph type="sldNum" sz="quarter" idx="12"/>
          </p:nvPr>
        </p:nvSpPr>
        <p:spPr/>
        <p:txBody>
          <a:bodyPr/>
          <a:lstStyle/>
          <a:p>
            <a:fld id="{BDD8E1FA-D9C1-41A5-B07A-2D3FB44C573A}" type="slidenum">
              <a:rPr lang="en-AU" smtClean="0"/>
              <a:t>8</a:t>
            </a:fld>
            <a:endParaRPr lang="en-AU"/>
          </a:p>
        </p:txBody>
      </p:sp>
    </p:spTree>
    <p:extLst>
      <p:ext uri="{BB962C8B-B14F-4D97-AF65-F5344CB8AC3E}">
        <p14:creationId xmlns:p14="http://schemas.microsoft.com/office/powerpoint/2010/main" val="14998799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7"/>
            <a:ext cx="7886700" cy="867326"/>
          </a:xfrm>
        </p:spPr>
        <p:txBody>
          <a:bodyPr>
            <a:normAutofit/>
          </a:bodyPr>
          <a:lstStyle/>
          <a:p>
            <a:r>
              <a:rPr lang="en-AU" dirty="0"/>
              <a:t>Guideline #1</a:t>
            </a:r>
          </a:p>
        </p:txBody>
      </p:sp>
      <p:sp>
        <p:nvSpPr>
          <p:cNvPr id="3" name="Content Placeholder 2"/>
          <p:cNvSpPr>
            <a:spLocks noGrp="1"/>
          </p:cNvSpPr>
          <p:nvPr>
            <p:ph idx="1"/>
          </p:nvPr>
        </p:nvSpPr>
        <p:spPr>
          <a:xfrm>
            <a:off x="628650" y="1411357"/>
            <a:ext cx="7886700" cy="4765605"/>
          </a:xfrm>
        </p:spPr>
        <p:txBody>
          <a:bodyPr>
            <a:normAutofit/>
          </a:bodyPr>
          <a:lstStyle/>
          <a:p>
            <a:pPr>
              <a:lnSpc>
                <a:spcPct val="100000"/>
              </a:lnSpc>
            </a:pPr>
            <a:r>
              <a:rPr lang="en-AU" dirty="0"/>
              <a:t>Factors associated with risk of overweight and obesity</a:t>
            </a:r>
          </a:p>
          <a:p>
            <a:pPr lvl="1">
              <a:lnSpc>
                <a:spcPct val="100000"/>
              </a:lnSpc>
            </a:pPr>
            <a:r>
              <a:rPr lang="en-AU" sz="2800" dirty="0"/>
              <a:t>Breastfeeding</a:t>
            </a:r>
          </a:p>
          <a:p>
            <a:pPr lvl="1">
              <a:lnSpc>
                <a:spcPct val="100000"/>
              </a:lnSpc>
            </a:pPr>
            <a:r>
              <a:rPr lang="en-AU" sz="2800" dirty="0"/>
              <a:t>Birth weight</a:t>
            </a:r>
          </a:p>
          <a:p>
            <a:pPr lvl="1">
              <a:lnSpc>
                <a:spcPct val="100000"/>
              </a:lnSpc>
            </a:pPr>
            <a:r>
              <a:rPr lang="en-AU" sz="2800" dirty="0"/>
              <a:t>Childhood weight gain</a:t>
            </a:r>
          </a:p>
          <a:p>
            <a:pPr lvl="1">
              <a:lnSpc>
                <a:spcPct val="100000"/>
              </a:lnSpc>
            </a:pPr>
            <a:r>
              <a:rPr lang="en-AU" sz="2800" dirty="0"/>
              <a:t>Parental weight</a:t>
            </a:r>
          </a:p>
          <a:p>
            <a:pPr lvl="1">
              <a:lnSpc>
                <a:spcPct val="100000"/>
              </a:lnSpc>
            </a:pPr>
            <a:r>
              <a:rPr lang="en-AU" sz="2800" dirty="0"/>
              <a:t>Maternal smoking</a:t>
            </a:r>
          </a:p>
          <a:p>
            <a:pPr lvl="1">
              <a:lnSpc>
                <a:spcPct val="100000"/>
              </a:lnSpc>
            </a:pPr>
            <a:r>
              <a:rPr lang="en-AU" sz="2800" dirty="0"/>
              <a:t>Television</a:t>
            </a:r>
          </a:p>
          <a:p>
            <a:pPr lvl="1">
              <a:lnSpc>
                <a:spcPct val="100000"/>
              </a:lnSpc>
            </a:pPr>
            <a:r>
              <a:rPr lang="en-AU" sz="2800" dirty="0"/>
              <a:t>Socioeconomic status</a:t>
            </a:r>
            <a:endParaRPr lang="en-AU" sz="2000" dirty="0"/>
          </a:p>
        </p:txBody>
      </p:sp>
      <p:sp>
        <p:nvSpPr>
          <p:cNvPr id="4" name="Slide Number Placeholder 3"/>
          <p:cNvSpPr>
            <a:spLocks noGrp="1"/>
          </p:cNvSpPr>
          <p:nvPr>
            <p:ph type="sldNum" sz="quarter" idx="12"/>
          </p:nvPr>
        </p:nvSpPr>
        <p:spPr/>
        <p:txBody>
          <a:bodyPr/>
          <a:lstStyle/>
          <a:p>
            <a:fld id="{BDD8E1FA-D9C1-41A5-B07A-2D3FB44C573A}" type="slidenum">
              <a:rPr lang="en-AU" smtClean="0"/>
              <a:t>9</a:t>
            </a:fld>
            <a:endParaRPr lang="en-AU"/>
          </a:p>
        </p:txBody>
      </p:sp>
    </p:spTree>
    <p:extLst>
      <p:ext uri="{BB962C8B-B14F-4D97-AF65-F5344CB8AC3E}">
        <p14:creationId xmlns:p14="http://schemas.microsoft.com/office/powerpoint/2010/main" val="31687706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7886700" cy="807691"/>
          </a:xfrm>
        </p:spPr>
        <p:txBody>
          <a:bodyPr>
            <a:normAutofit/>
          </a:bodyPr>
          <a:lstStyle/>
          <a:p>
            <a:r>
              <a:rPr lang="en-AU" dirty="0"/>
              <a:t>Guideline #1</a:t>
            </a:r>
          </a:p>
        </p:txBody>
      </p:sp>
      <p:sp>
        <p:nvSpPr>
          <p:cNvPr id="3" name="Content Placeholder 2"/>
          <p:cNvSpPr>
            <a:spLocks noGrp="1"/>
          </p:cNvSpPr>
          <p:nvPr>
            <p:ph idx="1"/>
          </p:nvPr>
        </p:nvSpPr>
        <p:spPr>
          <a:xfrm>
            <a:off x="628650" y="1451113"/>
            <a:ext cx="7886700" cy="5088835"/>
          </a:xfrm>
        </p:spPr>
        <p:txBody>
          <a:bodyPr>
            <a:normAutofit lnSpcReduction="10000"/>
          </a:bodyPr>
          <a:lstStyle/>
          <a:p>
            <a:pPr>
              <a:lnSpc>
                <a:spcPct val="100000"/>
              </a:lnSpc>
            </a:pPr>
            <a:r>
              <a:rPr lang="en-AU" dirty="0"/>
              <a:t>Energy Expenditure</a:t>
            </a:r>
          </a:p>
          <a:p>
            <a:pPr lvl="1">
              <a:lnSpc>
                <a:spcPct val="100000"/>
              </a:lnSpc>
            </a:pPr>
            <a:r>
              <a:rPr lang="en-AU" dirty="0"/>
              <a:t>Total daily energy expenditure: resting energy expenditure and energy expended in physical activity.</a:t>
            </a:r>
          </a:p>
          <a:p>
            <a:pPr lvl="1">
              <a:lnSpc>
                <a:spcPct val="100000"/>
              </a:lnSpc>
            </a:pPr>
            <a:r>
              <a:rPr lang="en-AU" dirty="0"/>
              <a:t>Resting energy expenditure </a:t>
            </a:r>
          </a:p>
          <a:p>
            <a:pPr lvl="2">
              <a:lnSpc>
                <a:spcPct val="100000"/>
              </a:lnSpc>
            </a:pPr>
            <a:r>
              <a:rPr lang="en-AU" sz="2400" dirty="0"/>
              <a:t>Makes up 60–80% of total energy expenditure</a:t>
            </a:r>
          </a:p>
          <a:p>
            <a:pPr lvl="1">
              <a:lnSpc>
                <a:spcPct val="100000"/>
              </a:lnSpc>
            </a:pPr>
            <a:r>
              <a:rPr lang="en-AU" dirty="0"/>
              <a:t>Active energy expenditure</a:t>
            </a:r>
          </a:p>
          <a:p>
            <a:pPr lvl="2">
              <a:lnSpc>
                <a:spcPct val="100000"/>
              </a:lnSpc>
            </a:pPr>
            <a:r>
              <a:rPr lang="en-AU" sz="2400" dirty="0"/>
              <a:t>accounts for up to 20–40% of total energy expenditure</a:t>
            </a:r>
          </a:p>
          <a:p>
            <a:pPr lvl="2">
              <a:lnSpc>
                <a:spcPct val="100000"/>
              </a:lnSpc>
            </a:pPr>
            <a:r>
              <a:rPr lang="en-AU" sz="2400" dirty="0"/>
              <a:t>only aspect of energy expenditure that is under conscious control through physical activity</a:t>
            </a:r>
          </a:p>
          <a:p>
            <a:pPr lvl="1">
              <a:lnSpc>
                <a:spcPct val="100000"/>
              </a:lnSpc>
            </a:pPr>
            <a:r>
              <a:rPr lang="en-AU" dirty="0"/>
              <a:t>energy expenditure per kilogram of body mass declines with increasing BMI</a:t>
            </a:r>
          </a:p>
        </p:txBody>
      </p:sp>
      <p:sp>
        <p:nvSpPr>
          <p:cNvPr id="4" name="Slide Number Placeholder 3"/>
          <p:cNvSpPr>
            <a:spLocks noGrp="1"/>
          </p:cNvSpPr>
          <p:nvPr>
            <p:ph type="sldNum" sz="quarter" idx="12"/>
          </p:nvPr>
        </p:nvSpPr>
        <p:spPr/>
        <p:txBody>
          <a:bodyPr/>
          <a:lstStyle/>
          <a:p>
            <a:fld id="{BDD8E1FA-D9C1-41A5-B07A-2D3FB44C573A}" type="slidenum">
              <a:rPr lang="en-AU" smtClean="0"/>
              <a:t>10</a:t>
            </a:fld>
            <a:endParaRPr lang="en-AU"/>
          </a:p>
        </p:txBody>
      </p:sp>
    </p:spTree>
    <p:extLst>
      <p:ext uri="{BB962C8B-B14F-4D97-AF65-F5344CB8AC3E}">
        <p14:creationId xmlns:p14="http://schemas.microsoft.com/office/powerpoint/2010/main" val="35209671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7"/>
            <a:ext cx="7886700" cy="867326"/>
          </a:xfrm>
        </p:spPr>
        <p:txBody>
          <a:bodyPr>
            <a:normAutofit/>
          </a:bodyPr>
          <a:lstStyle/>
          <a:p>
            <a:r>
              <a:rPr lang="en-AU" dirty="0"/>
              <a:t>Guideline #1</a:t>
            </a:r>
          </a:p>
        </p:txBody>
      </p:sp>
      <p:sp>
        <p:nvSpPr>
          <p:cNvPr id="3" name="Content Placeholder 2"/>
          <p:cNvSpPr>
            <a:spLocks noGrp="1"/>
          </p:cNvSpPr>
          <p:nvPr>
            <p:ph idx="1"/>
          </p:nvPr>
        </p:nvSpPr>
        <p:spPr>
          <a:xfrm>
            <a:off x="628650" y="1411357"/>
            <a:ext cx="7886700" cy="4765605"/>
          </a:xfrm>
        </p:spPr>
        <p:txBody>
          <a:bodyPr>
            <a:normAutofit fontScale="92500" lnSpcReduction="20000"/>
          </a:bodyPr>
          <a:lstStyle/>
          <a:p>
            <a:pPr>
              <a:lnSpc>
                <a:spcPct val="100000"/>
              </a:lnSpc>
            </a:pPr>
            <a:r>
              <a:rPr lang="en-AU" dirty="0"/>
              <a:t>Dietary Patterns – </a:t>
            </a:r>
            <a:r>
              <a:rPr lang="en-AU" b="1" dirty="0"/>
              <a:t>Foundation Diets</a:t>
            </a:r>
          </a:p>
          <a:p>
            <a:pPr lvl="1">
              <a:lnSpc>
                <a:spcPct val="110000"/>
              </a:lnSpc>
              <a:spcBef>
                <a:spcPts val="0"/>
              </a:spcBef>
            </a:pPr>
            <a:r>
              <a:rPr lang="en-AU" sz="2800" dirty="0"/>
              <a:t>represent the basis of optimum diets to achieve and maintain a healthy weight as they provide nutrient requirements with minimum energy intake.</a:t>
            </a:r>
          </a:p>
          <a:p>
            <a:pPr lvl="1">
              <a:lnSpc>
                <a:spcPct val="110000"/>
              </a:lnSpc>
              <a:spcBef>
                <a:spcPts val="0"/>
              </a:spcBef>
            </a:pPr>
            <a:r>
              <a:rPr lang="en-AU" sz="2800" dirty="0"/>
              <a:t>include higher quantities of vegetables, fruit, wholegrain cereals, poultry, fish, eggs and low fat milk, yoghurt and cheese products, and lower quantities of starchy vegetables, refined grain (cereal) foods, higher and medium fat milk, yoghurt and cheese products and lean red meats (latter for men only).</a:t>
            </a:r>
          </a:p>
        </p:txBody>
      </p:sp>
      <p:sp>
        <p:nvSpPr>
          <p:cNvPr id="4" name="Slide Number Placeholder 3"/>
          <p:cNvSpPr>
            <a:spLocks noGrp="1"/>
          </p:cNvSpPr>
          <p:nvPr>
            <p:ph type="sldNum" sz="quarter" idx="12"/>
          </p:nvPr>
        </p:nvSpPr>
        <p:spPr/>
        <p:txBody>
          <a:bodyPr/>
          <a:lstStyle/>
          <a:p>
            <a:fld id="{BDD8E1FA-D9C1-41A5-B07A-2D3FB44C573A}" type="slidenum">
              <a:rPr lang="en-AU" smtClean="0"/>
              <a:t>11</a:t>
            </a:fld>
            <a:endParaRPr lang="en-AU"/>
          </a:p>
        </p:txBody>
      </p:sp>
    </p:spTree>
    <p:extLst>
      <p:ext uri="{BB962C8B-B14F-4D97-AF65-F5344CB8AC3E}">
        <p14:creationId xmlns:p14="http://schemas.microsoft.com/office/powerpoint/2010/main" val="228067757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7886700" cy="807691"/>
          </a:xfrm>
        </p:spPr>
        <p:txBody>
          <a:bodyPr>
            <a:normAutofit fontScale="90000"/>
          </a:bodyPr>
          <a:lstStyle/>
          <a:p>
            <a:r>
              <a:rPr lang="en-AU" dirty="0"/>
              <a:t>Guideline #1: Achieving / Maintaining Healthy Weight</a:t>
            </a:r>
          </a:p>
        </p:txBody>
      </p:sp>
      <p:sp>
        <p:nvSpPr>
          <p:cNvPr id="3" name="Content Placeholder 2"/>
          <p:cNvSpPr>
            <a:spLocks noGrp="1"/>
          </p:cNvSpPr>
          <p:nvPr>
            <p:ph idx="1"/>
          </p:nvPr>
        </p:nvSpPr>
        <p:spPr>
          <a:xfrm>
            <a:off x="628650" y="1570383"/>
            <a:ext cx="7886700" cy="4969565"/>
          </a:xfrm>
        </p:spPr>
        <p:txBody>
          <a:bodyPr>
            <a:normAutofit/>
          </a:bodyPr>
          <a:lstStyle/>
          <a:p>
            <a:r>
              <a:rPr lang="en-AU" dirty="0"/>
              <a:t>Nutritious foods should be chosen from the five food groups and the unsaturated fat allowance</a:t>
            </a:r>
          </a:p>
          <a:p>
            <a:r>
              <a:rPr lang="en-AU" dirty="0"/>
              <a:t>Discretionary choices should be limited</a:t>
            </a:r>
          </a:p>
          <a:p>
            <a:r>
              <a:rPr lang="en-AU" dirty="0"/>
              <a:t>Taller and/or more active adults in each age and sex group can choose additional serves of foods </a:t>
            </a:r>
          </a:p>
          <a:p>
            <a:r>
              <a:rPr lang="en-AU" dirty="0"/>
              <a:t>Weight and waist circumference should be measured regularly (e.g. every 2 or 3 months)</a:t>
            </a:r>
          </a:p>
          <a:p>
            <a:r>
              <a:rPr lang="en-AU" dirty="0"/>
              <a:t>Recommendations of the Australian physical activity guidelines should be followed</a:t>
            </a:r>
          </a:p>
        </p:txBody>
      </p:sp>
      <p:sp>
        <p:nvSpPr>
          <p:cNvPr id="4" name="Slide Number Placeholder 3"/>
          <p:cNvSpPr>
            <a:spLocks noGrp="1"/>
          </p:cNvSpPr>
          <p:nvPr>
            <p:ph type="sldNum" sz="quarter" idx="12"/>
          </p:nvPr>
        </p:nvSpPr>
        <p:spPr/>
        <p:txBody>
          <a:bodyPr/>
          <a:lstStyle/>
          <a:p>
            <a:fld id="{BDD8E1FA-D9C1-41A5-B07A-2D3FB44C573A}" type="slidenum">
              <a:rPr lang="en-AU" smtClean="0"/>
              <a:t>12</a:t>
            </a:fld>
            <a:endParaRPr lang="en-AU"/>
          </a:p>
        </p:txBody>
      </p:sp>
    </p:spTree>
    <p:extLst>
      <p:ext uri="{BB962C8B-B14F-4D97-AF65-F5344CB8AC3E}">
        <p14:creationId xmlns:p14="http://schemas.microsoft.com/office/powerpoint/2010/main" val="329303721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7886700" cy="807691"/>
          </a:xfrm>
        </p:spPr>
        <p:txBody>
          <a:bodyPr>
            <a:normAutofit fontScale="90000"/>
          </a:bodyPr>
          <a:lstStyle/>
          <a:p>
            <a:r>
              <a:rPr lang="en-AU" dirty="0"/>
              <a:t>Guideline #1: </a:t>
            </a:r>
            <a:br>
              <a:rPr lang="en-AU" dirty="0"/>
            </a:br>
            <a:r>
              <a:rPr lang="en-AU" dirty="0"/>
              <a:t>Promoting Weight Loss</a:t>
            </a:r>
          </a:p>
        </p:txBody>
      </p:sp>
      <p:sp>
        <p:nvSpPr>
          <p:cNvPr id="3" name="Content Placeholder 2"/>
          <p:cNvSpPr>
            <a:spLocks noGrp="1"/>
          </p:cNvSpPr>
          <p:nvPr>
            <p:ph idx="1"/>
          </p:nvPr>
        </p:nvSpPr>
        <p:spPr>
          <a:xfrm>
            <a:off x="628650" y="1669774"/>
            <a:ext cx="7886700" cy="4870174"/>
          </a:xfrm>
        </p:spPr>
        <p:txBody>
          <a:bodyPr>
            <a:normAutofit/>
          </a:bodyPr>
          <a:lstStyle/>
          <a:p>
            <a:r>
              <a:rPr lang="en-AU" dirty="0"/>
              <a:t>The Foundation Diets should be adhered to</a:t>
            </a:r>
          </a:p>
          <a:p>
            <a:endParaRPr lang="en-AU" dirty="0"/>
          </a:p>
          <a:p>
            <a:r>
              <a:rPr lang="en-AU" dirty="0"/>
              <a:t>Weight loss will not be achieved unless energy intake is lower than total energy expenditure</a:t>
            </a:r>
          </a:p>
          <a:p>
            <a:endParaRPr lang="en-AU" dirty="0"/>
          </a:p>
          <a:p>
            <a:r>
              <a:rPr lang="en-AU" dirty="0"/>
              <a:t>Behavioural change to increase physical activity and improve dietary intake is fundamental</a:t>
            </a:r>
          </a:p>
        </p:txBody>
      </p:sp>
      <p:sp>
        <p:nvSpPr>
          <p:cNvPr id="4" name="Slide Number Placeholder 3"/>
          <p:cNvSpPr>
            <a:spLocks noGrp="1"/>
          </p:cNvSpPr>
          <p:nvPr>
            <p:ph type="sldNum" sz="quarter" idx="12"/>
          </p:nvPr>
        </p:nvSpPr>
        <p:spPr/>
        <p:txBody>
          <a:bodyPr/>
          <a:lstStyle/>
          <a:p>
            <a:fld id="{BDD8E1FA-D9C1-41A5-B07A-2D3FB44C573A}" type="slidenum">
              <a:rPr lang="en-AU" smtClean="0"/>
              <a:t>13</a:t>
            </a:fld>
            <a:endParaRPr lang="en-AU"/>
          </a:p>
        </p:txBody>
      </p:sp>
    </p:spTree>
    <p:extLst>
      <p:ext uri="{BB962C8B-B14F-4D97-AF65-F5344CB8AC3E}">
        <p14:creationId xmlns:p14="http://schemas.microsoft.com/office/powerpoint/2010/main" val="5601498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742950" y="290512"/>
            <a:ext cx="7772400" cy="676275"/>
          </a:xfrm>
        </p:spPr>
        <p:txBody>
          <a:bodyPr/>
          <a:lstStyle/>
          <a:p>
            <a:pPr algn="ctr" eaLnBrk="1" hangingPunct="1"/>
            <a:r>
              <a:rPr lang="en-AU" altLang="en-US" sz="4000" b="1" dirty="0"/>
              <a:t>Physical Activity</a:t>
            </a:r>
            <a:endParaRPr lang="en-AU" altLang="en-US" sz="1200" dirty="0"/>
          </a:p>
        </p:txBody>
      </p:sp>
      <p:graphicFrame>
        <p:nvGraphicFramePr>
          <p:cNvPr id="84029" name="Group 61"/>
          <p:cNvGraphicFramePr>
            <a:graphicFrameLocks noGrp="1"/>
          </p:cNvGraphicFramePr>
          <p:nvPr>
            <p:ph idx="1"/>
            <p:extLst>
              <p:ext uri="{D42A27DB-BD31-4B8C-83A1-F6EECF244321}">
                <p14:modId xmlns:p14="http://schemas.microsoft.com/office/powerpoint/2010/main" val="1199232275"/>
              </p:ext>
            </p:extLst>
          </p:nvPr>
        </p:nvGraphicFramePr>
        <p:xfrm>
          <a:off x="501650" y="1200150"/>
          <a:ext cx="8147050" cy="5210834"/>
        </p:xfrm>
        <a:graphic>
          <a:graphicData uri="http://schemas.openxmlformats.org/drawingml/2006/table">
            <a:tbl>
              <a:tblPr/>
              <a:tblGrid>
                <a:gridCol w="2569355">
                  <a:extLst>
                    <a:ext uri="{9D8B030D-6E8A-4147-A177-3AD203B41FA5}">
                      <a16:colId xmlns:a16="http://schemas.microsoft.com/office/drawing/2014/main" val="20000"/>
                    </a:ext>
                  </a:extLst>
                </a:gridCol>
                <a:gridCol w="5577695">
                  <a:extLst>
                    <a:ext uri="{9D8B030D-6E8A-4147-A177-3AD203B41FA5}">
                      <a16:colId xmlns:a16="http://schemas.microsoft.com/office/drawing/2014/main" val="20002"/>
                    </a:ext>
                  </a:extLst>
                </a:gridCol>
              </a:tblGrid>
              <a:tr h="570780">
                <a:tc>
                  <a:txBody>
                    <a:bodyPr/>
                    <a:lstStyle/>
                    <a:p>
                      <a:pPr marL="0" marR="0" lvl="0" indent="0" algn="ctr" defTabSz="914400" rtl="0" eaLnBrk="1" fontAlgn="base" latinLnBrk="0" hangingPunct="1">
                        <a:lnSpc>
                          <a:spcPct val="100000"/>
                        </a:lnSpc>
                        <a:spcBef>
                          <a:spcPct val="20000"/>
                        </a:spcBef>
                        <a:spcAft>
                          <a:spcPct val="0"/>
                        </a:spcAft>
                        <a:buClr>
                          <a:schemeClr val="tx2"/>
                        </a:buClr>
                        <a:buSzPct val="90000"/>
                        <a:buFont typeface="Symbol" pitchFamily="18" charset="2"/>
                        <a:buNone/>
                        <a:tabLst/>
                      </a:pPr>
                      <a:r>
                        <a:rPr kumimoji="0" lang="en-US" sz="20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Levels</a:t>
                      </a:r>
                    </a:p>
                  </a:txBody>
                  <a:tcPr marT="45724" marB="45724" horzOverflow="overflow">
                    <a:lnL w="28575"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28575"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algn="ctr">
                        <a:spcAft>
                          <a:spcPts val="0"/>
                        </a:spcAft>
                      </a:pPr>
                      <a:r>
                        <a:rPr lang="en-AU" sz="2000" b="1" dirty="0">
                          <a:solidFill>
                            <a:schemeClr val="tx1"/>
                          </a:solidFill>
                          <a:effectLst/>
                          <a:latin typeface="Arial" panose="020B0604020202020204" pitchFamily="34" charset="0"/>
                          <a:ea typeface="Times New Roman" panose="02020603050405020304" pitchFamily="18" charset="0"/>
                          <a:cs typeface="Arial" panose="020B0604020202020204" pitchFamily="34" charset="0"/>
                        </a:rPr>
                        <a:t>Description</a:t>
                      </a:r>
                    </a:p>
                  </a:txBody>
                  <a:tcPr marL="68580" marR="68580" marT="0" marB="0">
                    <a:lnL w="12700"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28575"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extLst>
                  <a:ext uri="{0D108BD9-81ED-4DB2-BD59-A6C34878D82A}">
                    <a16:rowId xmlns:a16="http://schemas.microsoft.com/office/drawing/2014/main" val="10000"/>
                  </a:ext>
                </a:extLst>
              </a:tr>
              <a:tr h="859766">
                <a:tc>
                  <a:txBody>
                    <a:bodyPr/>
                    <a:lstStyle/>
                    <a:p>
                      <a:pPr>
                        <a:spcAft>
                          <a:spcPts val="0"/>
                        </a:spcAft>
                      </a:pPr>
                      <a:r>
                        <a:rPr lang="en-US" sz="2000" b="1" dirty="0">
                          <a:solidFill>
                            <a:schemeClr val="tx1"/>
                          </a:solidFill>
                          <a:effectLst/>
                          <a:latin typeface="Arial" panose="020B0604020202020204" pitchFamily="34" charset="0"/>
                          <a:ea typeface="Times New Roman" panose="02020603050405020304" pitchFamily="18" charset="0"/>
                          <a:cs typeface="Arial" panose="020B0604020202020204" pitchFamily="34" charset="0"/>
                        </a:rPr>
                        <a:t>Sedentary activities</a:t>
                      </a:r>
                      <a:endParaRPr lang="en-AU" sz="2000" b="1" dirty="0">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lnL w="28575"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a:spcAft>
                          <a:spcPts val="0"/>
                        </a:spcAft>
                      </a:pPr>
                      <a:r>
                        <a:rPr lang="en-US" sz="2000" b="0" dirty="0">
                          <a:solidFill>
                            <a:schemeClr val="tx1"/>
                          </a:solidFill>
                          <a:effectLst/>
                          <a:latin typeface="Arial" panose="020B0604020202020204" pitchFamily="34" charset="0"/>
                          <a:ea typeface="Times New Roman" panose="02020603050405020304" pitchFamily="18" charset="0"/>
                          <a:cs typeface="Arial" panose="020B0604020202020204" pitchFamily="34" charset="0"/>
                        </a:rPr>
                        <a:t>mainly involve sitting or lying down, using little energy.</a:t>
                      </a:r>
                      <a:endParaRPr lang="en-AU" sz="2000" b="1" dirty="0">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p>
                      <a:pPr>
                        <a:spcAft>
                          <a:spcPts val="0"/>
                        </a:spcAft>
                      </a:pPr>
                      <a:r>
                        <a:rPr lang="en-US" sz="2000" b="0" dirty="0">
                          <a:solidFill>
                            <a:schemeClr val="tx1"/>
                          </a:solidFill>
                          <a:effectLst/>
                          <a:latin typeface="Arial" panose="020B0604020202020204" pitchFamily="34" charset="0"/>
                          <a:ea typeface="Times New Roman" panose="02020603050405020304" pitchFamily="18" charset="0"/>
                          <a:cs typeface="Arial" panose="020B0604020202020204" pitchFamily="34" charset="0"/>
                        </a:rPr>
                        <a:t> </a:t>
                      </a:r>
                      <a:endParaRPr lang="en-AU" sz="2000" b="1" dirty="0">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lnL w="12700"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extLst>
                  <a:ext uri="{0D108BD9-81ED-4DB2-BD59-A6C34878D82A}">
                    <a16:rowId xmlns:a16="http://schemas.microsoft.com/office/drawing/2014/main" val="10001"/>
                  </a:ext>
                </a:extLst>
              </a:tr>
              <a:tr h="1146355">
                <a:tc>
                  <a:txBody>
                    <a:bodyPr/>
                    <a:lstStyle/>
                    <a:p>
                      <a:pPr>
                        <a:spcAft>
                          <a:spcPts val="0"/>
                        </a:spcAft>
                      </a:pPr>
                      <a:r>
                        <a:rPr lang="en-US" sz="2000" b="1" dirty="0">
                          <a:solidFill>
                            <a:schemeClr val="tx1"/>
                          </a:solidFill>
                          <a:effectLst/>
                          <a:latin typeface="Arial" panose="020B0604020202020204" pitchFamily="34" charset="0"/>
                          <a:ea typeface="Times New Roman" panose="02020603050405020304" pitchFamily="18" charset="0"/>
                          <a:cs typeface="Arial" panose="020B0604020202020204" pitchFamily="34" charset="0"/>
                        </a:rPr>
                        <a:t>Light activities</a:t>
                      </a:r>
                      <a:r>
                        <a:rPr lang="en-US" sz="2000" b="0" dirty="0">
                          <a:solidFill>
                            <a:schemeClr val="tx1"/>
                          </a:solidFill>
                          <a:effectLst/>
                          <a:latin typeface="Arial" panose="020B0604020202020204" pitchFamily="34" charset="0"/>
                          <a:ea typeface="Times New Roman" panose="02020603050405020304" pitchFamily="18" charset="0"/>
                          <a:cs typeface="Arial" panose="020B0604020202020204" pitchFamily="34" charset="0"/>
                        </a:rPr>
                        <a:t> </a:t>
                      </a:r>
                      <a:endParaRPr lang="en-AU" sz="2000" b="1" dirty="0">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lnL w="28575"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a:spcAft>
                          <a:spcPts val="0"/>
                        </a:spcAft>
                      </a:pPr>
                      <a:r>
                        <a:rPr lang="en-US" sz="2000" b="0" dirty="0">
                          <a:solidFill>
                            <a:schemeClr val="tx1"/>
                          </a:solidFill>
                          <a:effectLst/>
                          <a:latin typeface="Arial" panose="020B0604020202020204" pitchFamily="34" charset="0"/>
                          <a:ea typeface="Times New Roman" panose="02020603050405020304" pitchFamily="18" charset="0"/>
                          <a:cs typeface="Arial" panose="020B0604020202020204" pitchFamily="34" charset="0"/>
                        </a:rPr>
                        <a:t>include standing and moving around in the home, workplace or community.</a:t>
                      </a:r>
                      <a:endParaRPr lang="en-AU" sz="2000" b="1" dirty="0">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p>
                      <a:pPr>
                        <a:spcAft>
                          <a:spcPts val="0"/>
                        </a:spcAft>
                      </a:pPr>
                      <a:r>
                        <a:rPr lang="en-US" sz="2000" b="0" dirty="0">
                          <a:solidFill>
                            <a:schemeClr val="tx1"/>
                          </a:solidFill>
                          <a:effectLst/>
                          <a:latin typeface="Arial" panose="020B0604020202020204" pitchFamily="34" charset="0"/>
                          <a:ea typeface="Times New Roman" panose="02020603050405020304" pitchFamily="18" charset="0"/>
                          <a:cs typeface="Arial" panose="020B0604020202020204" pitchFamily="34" charset="0"/>
                        </a:rPr>
                        <a:t> </a:t>
                      </a:r>
                      <a:endParaRPr lang="en-AU" sz="2000" b="1" dirty="0">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lnL w="12700"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extLst>
                  <a:ext uri="{0D108BD9-81ED-4DB2-BD59-A6C34878D82A}">
                    <a16:rowId xmlns:a16="http://schemas.microsoft.com/office/drawing/2014/main" val="10002"/>
                  </a:ext>
                </a:extLst>
              </a:tr>
              <a:tr h="1432944">
                <a:tc>
                  <a:txBody>
                    <a:bodyPr/>
                    <a:lstStyle/>
                    <a:p>
                      <a:pPr>
                        <a:spcAft>
                          <a:spcPts val="0"/>
                        </a:spcAft>
                      </a:pPr>
                      <a:r>
                        <a:rPr lang="en-US" sz="2000" b="1" dirty="0">
                          <a:solidFill>
                            <a:schemeClr val="tx1"/>
                          </a:solidFill>
                          <a:effectLst/>
                          <a:latin typeface="Arial" panose="020B0604020202020204" pitchFamily="34" charset="0"/>
                          <a:ea typeface="Times New Roman" panose="02020603050405020304" pitchFamily="18" charset="0"/>
                          <a:cs typeface="Arial" panose="020B0604020202020204" pitchFamily="34" charset="0"/>
                        </a:rPr>
                        <a:t>Moderate activities</a:t>
                      </a:r>
                      <a:r>
                        <a:rPr lang="en-US" sz="2000" b="0" dirty="0">
                          <a:solidFill>
                            <a:schemeClr val="tx1"/>
                          </a:solidFill>
                          <a:effectLst/>
                          <a:latin typeface="Arial" panose="020B0604020202020204" pitchFamily="34" charset="0"/>
                          <a:ea typeface="Times New Roman" panose="02020603050405020304" pitchFamily="18" charset="0"/>
                          <a:cs typeface="Arial" panose="020B0604020202020204" pitchFamily="34" charset="0"/>
                        </a:rPr>
                        <a:t> </a:t>
                      </a:r>
                      <a:endParaRPr lang="en-AU" sz="2000" b="1" dirty="0">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p>
                      <a:pPr>
                        <a:spcAft>
                          <a:spcPts val="0"/>
                        </a:spcAft>
                      </a:pPr>
                      <a:r>
                        <a:rPr lang="en-US" sz="2000" b="0" dirty="0">
                          <a:solidFill>
                            <a:schemeClr val="tx1"/>
                          </a:solidFill>
                          <a:effectLst/>
                          <a:latin typeface="Arial" panose="020B0604020202020204" pitchFamily="34" charset="0"/>
                          <a:ea typeface="Times New Roman" panose="02020603050405020304" pitchFamily="18" charset="0"/>
                          <a:cs typeface="Arial" panose="020B0604020202020204" pitchFamily="34" charset="0"/>
                        </a:rPr>
                        <a:t> </a:t>
                      </a:r>
                      <a:endParaRPr lang="en-AU" sz="2000" b="1" dirty="0">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lnL w="28575"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a:spcAft>
                          <a:spcPts val="0"/>
                        </a:spcAft>
                      </a:pPr>
                      <a:r>
                        <a:rPr lang="en-US" sz="2000" b="0" dirty="0">
                          <a:solidFill>
                            <a:schemeClr val="tx1"/>
                          </a:solidFill>
                          <a:effectLst/>
                          <a:latin typeface="Arial" panose="020B0604020202020204" pitchFamily="34" charset="0"/>
                          <a:ea typeface="Times New Roman" panose="02020603050405020304" pitchFamily="18" charset="0"/>
                          <a:cs typeface="Arial" panose="020B0604020202020204" pitchFamily="34" charset="0"/>
                        </a:rPr>
                        <a:t>require some effort but you can still have a conversation. For example, walking briskly, gentle swimming or social tennis.</a:t>
                      </a:r>
                      <a:endParaRPr lang="en-AU" sz="2000" b="1" dirty="0">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p>
                      <a:pPr>
                        <a:spcAft>
                          <a:spcPts val="0"/>
                        </a:spcAft>
                      </a:pPr>
                      <a:r>
                        <a:rPr lang="en-US" sz="2000" b="0" dirty="0">
                          <a:solidFill>
                            <a:schemeClr val="tx1"/>
                          </a:solidFill>
                          <a:effectLst/>
                          <a:latin typeface="Arial" panose="020B0604020202020204" pitchFamily="34" charset="0"/>
                          <a:ea typeface="Times New Roman" panose="02020603050405020304" pitchFamily="18" charset="0"/>
                          <a:cs typeface="Arial" panose="020B0604020202020204" pitchFamily="34" charset="0"/>
                        </a:rPr>
                        <a:t> </a:t>
                      </a:r>
                      <a:endParaRPr lang="en-AU" sz="2000" b="1" dirty="0">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lnL w="12700"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extLst>
                  <a:ext uri="{0D108BD9-81ED-4DB2-BD59-A6C34878D82A}">
                    <a16:rowId xmlns:a16="http://schemas.microsoft.com/office/drawing/2014/main" val="10003"/>
                  </a:ext>
                </a:extLst>
              </a:tr>
              <a:tr h="1146355">
                <a:tc>
                  <a:txBody>
                    <a:bodyPr/>
                    <a:lstStyle/>
                    <a:p>
                      <a:pPr>
                        <a:spcAft>
                          <a:spcPts val="0"/>
                        </a:spcAft>
                      </a:pPr>
                      <a:r>
                        <a:rPr lang="en-US" sz="2000" b="1">
                          <a:solidFill>
                            <a:schemeClr val="tx1"/>
                          </a:solidFill>
                          <a:effectLst/>
                          <a:latin typeface="Arial" panose="020B0604020202020204" pitchFamily="34" charset="0"/>
                          <a:ea typeface="Times New Roman" panose="02020603050405020304" pitchFamily="18" charset="0"/>
                          <a:cs typeface="Arial" panose="020B0604020202020204" pitchFamily="34" charset="0"/>
                        </a:rPr>
                        <a:t>Vigorous activities</a:t>
                      </a:r>
                      <a:r>
                        <a:rPr lang="en-US" sz="2000" b="0">
                          <a:solidFill>
                            <a:schemeClr val="tx1"/>
                          </a:solidFill>
                          <a:effectLst/>
                          <a:latin typeface="Arial" panose="020B0604020202020204" pitchFamily="34" charset="0"/>
                          <a:ea typeface="Times New Roman" panose="02020603050405020304" pitchFamily="18" charset="0"/>
                          <a:cs typeface="Arial" panose="020B0604020202020204" pitchFamily="34" charset="0"/>
                        </a:rPr>
                        <a:t> </a:t>
                      </a:r>
                      <a:endParaRPr lang="en-AU" sz="2000" b="1">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lnL w="28575"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28575" cap="flat" cmpd="sng" algn="ctr">
                      <a:solidFill>
                        <a:schemeClr val="tx1"/>
                      </a:solidFill>
                      <a:prstDash val="solid"/>
                      <a:round/>
                      <a:headEnd type="none" w="sm" len="sm"/>
                      <a:tailEnd type="none" w="sm" len="sm"/>
                    </a:lnB>
                    <a:lnTlToBr>
                      <a:noFill/>
                    </a:lnTlToBr>
                    <a:lnBlToTr>
                      <a:noFill/>
                    </a:lnBlToTr>
                    <a:noFill/>
                  </a:tcPr>
                </a:tc>
                <a:tc>
                  <a:txBody>
                    <a:bodyPr/>
                    <a:lstStyle/>
                    <a:p>
                      <a:pPr>
                        <a:spcAft>
                          <a:spcPts val="0"/>
                        </a:spcAft>
                      </a:pPr>
                      <a:r>
                        <a:rPr lang="en-US" sz="2000" b="0" dirty="0">
                          <a:solidFill>
                            <a:schemeClr val="tx1"/>
                          </a:solidFill>
                          <a:effectLst/>
                          <a:latin typeface="Arial" panose="020B0604020202020204" pitchFamily="34" charset="0"/>
                          <a:ea typeface="Times New Roman" panose="02020603050405020304" pitchFamily="18" charset="0"/>
                          <a:cs typeface="Arial" panose="020B0604020202020204" pitchFamily="34" charset="0"/>
                        </a:rPr>
                        <a:t>make you huff and puff, so talking is difficult. Vigorous activities include jogging, aerobics and sports like football and netball.</a:t>
                      </a:r>
                      <a:endParaRPr lang="en-AU" sz="2000" b="1" dirty="0">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lnL w="12700"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28575" cap="flat" cmpd="sng" algn="ctr">
                      <a:solidFill>
                        <a:schemeClr val="tx1"/>
                      </a:solidFill>
                      <a:prstDash val="solid"/>
                      <a:round/>
                      <a:headEnd type="none" w="sm" len="sm"/>
                      <a:tailEnd type="none" w="sm" len="sm"/>
                    </a:lnB>
                    <a:lnTlToBr>
                      <a:noFill/>
                    </a:lnTlToBr>
                    <a:lnBlToTr>
                      <a:noFill/>
                    </a:lnBlToTr>
                    <a:noFill/>
                  </a:tcPr>
                </a:tc>
                <a:extLst>
                  <a:ext uri="{0D108BD9-81ED-4DB2-BD59-A6C34878D82A}">
                    <a16:rowId xmlns:a16="http://schemas.microsoft.com/office/drawing/2014/main" val="2491590670"/>
                  </a:ext>
                </a:extLst>
              </a:tr>
            </a:tbl>
          </a:graphicData>
        </a:graphic>
      </p:graphicFrame>
      <p:sp>
        <p:nvSpPr>
          <p:cNvPr id="15395" name="Text Box 58"/>
          <p:cNvSpPr txBox="1">
            <a:spLocks noChangeArrowheads="1"/>
          </p:cNvSpPr>
          <p:nvPr/>
        </p:nvSpPr>
        <p:spPr bwMode="auto">
          <a:xfrm>
            <a:off x="7816850" y="5624827"/>
            <a:ext cx="1841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spAutoFit/>
          </a:bodyPr>
          <a:lstStyle>
            <a:lvl1pPr>
              <a:spcBef>
                <a:spcPct val="20000"/>
              </a:spcBef>
              <a:buClr>
                <a:schemeClr val="tx2"/>
              </a:buClr>
              <a:buSzPct val="90000"/>
              <a:buFont typeface="Symbol" panose="05050102010706020507" pitchFamily="18" charset="2"/>
              <a:buChar char="¨"/>
              <a:defRPr sz="3200">
                <a:solidFill>
                  <a:schemeClr val="tx1"/>
                </a:solidFill>
                <a:latin typeface="Tahoma" panose="020B0604030504040204" pitchFamily="34" charset="0"/>
              </a:defRPr>
            </a:lvl1pPr>
            <a:lvl2pPr marL="742950" indent="-285750">
              <a:spcBef>
                <a:spcPct val="20000"/>
              </a:spcBef>
              <a:buChar char="–"/>
              <a:defRPr sz="2800">
                <a:solidFill>
                  <a:schemeClr val="tx1"/>
                </a:solidFill>
                <a:latin typeface="Tahoma" panose="020B0604030504040204" pitchFamily="34" charset="0"/>
              </a:defRPr>
            </a:lvl2pPr>
            <a:lvl3pPr marL="1143000" indent="-228600">
              <a:spcBef>
                <a:spcPct val="20000"/>
              </a:spcBef>
              <a:buChar char="•"/>
              <a:defRPr sz="2400">
                <a:solidFill>
                  <a:schemeClr val="tx1"/>
                </a:solidFill>
                <a:latin typeface="Tahoma" panose="020B0604030504040204" pitchFamily="34" charset="0"/>
              </a:defRPr>
            </a:lvl3pPr>
            <a:lvl4pPr marL="1600200" indent="-228600">
              <a:spcBef>
                <a:spcPct val="20000"/>
              </a:spcBef>
              <a:buChar char="–"/>
              <a:defRPr sz="2000">
                <a:solidFill>
                  <a:schemeClr val="tx1"/>
                </a:solidFill>
                <a:latin typeface="Tahoma" panose="020B0604030504040204" pitchFamily="34" charset="0"/>
              </a:defRPr>
            </a:lvl4pPr>
            <a:lvl5pPr marL="2057400" indent="-228600">
              <a:spcBef>
                <a:spcPct val="20000"/>
              </a:spcBef>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har char="•"/>
              <a:defRPr sz="2000">
                <a:solidFill>
                  <a:schemeClr val="tx1"/>
                </a:solidFill>
                <a:latin typeface="Tahoma" panose="020B0604030504040204" pitchFamily="34" charset="0"/>
              </a:defRPr>
            </a:lvl9pPr>
          </a:lstStyle>
          <a:p>
            <a:pPr eaLnBrk="1" hangingPunct="1">
              <a:spcBef>
                <a:spcPct val="0"/>
              </a:spcBef>
              <a:buClrTx/>
              <a:buSzTx/>
              <a:buFontTx/>
              <a:buNone/>
            </a:pPr>
            <a:endParaRPr lang="en-US" altLang="en-US" sz="2400">
              <a:latin typeface="Times New Roman" panose="02020603050405020304" pitchFamily="18" charset="0"/>
            </a:endParaRPr>
          </a:p>
        </p:txBody>
      </p:sp>
      <p:sp>
        <p:nvSpPr>
          <p:cNvPr id="15399" name="Slide Number Placeholder 7"/>
          <p:cNvSpPr>
            <a:spLocks noGrp="1"/>
          </p:cNvSpPr>
          <p:nvPr>
            <p:ph type="sldNum" sz="quarter" idx="12"/>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a:spcBef>
                <a:spcPct val="20000"/>
              </a:spcBef>
              <a:buClr>
                <a:schemeClr val="tx2"/>
              </a:buClr>
              <a:buSzPct val="90000"/>
              <a:buFont typeface="Symbol" panose="05050102010706020507" pitchFamily="18" charset="2"/>
              <a:buChar char="¨"/>
              <a:defRPr sz="3200">
                <a:solidFill>
                  <a:schemeClr val="tx1"/>
                </a:solidFill>
                <a:latin typeface="Tahoma" panose="020B0604030504040204" pitchFamily="34" charset="0"/>
              </a:defRPr>
            </a:lvl1pPr>
            <a:lvl2pPr marL="742950" indent="-285750">
              <a:spcBef>
                <a:spcPct val="20000"/>
              </a:spcBef>
              <a:buChar char="–"/>
              <a:defRPr sz="2800">
                <a:solidFill>
                  <a:schemeClr val="tx1"/>
                </a:solidFill>
                <a:latin typeface="Tahoma" panose="020B0604030504040204" pitchFamily="34" charset="0"/>
              </a:defRPr>
            </a:lvl2pPr>
            <a:lvl3pPr marL="1143000" indent="-228600">
              <a:spcBef>
                <a:spcPct val="20000"/>
              </a:spcBef>
              <a:buChar char="•"/>
              <a:defRPr sz="2400">
                <a:solidFill>
                  <a:schemeClr val="tx1"/>
                </a:solidFill>
                <a:latin typeface="Tahoma" panose="020B0604030504040204" pitchFamily="34" charset="0"/>
              </a:defRPr>
            </a:lvl3pPr>
            <a:lvl4pPr marL="1600200" indent="-228600">
              <a:spcBef>
                <a:spcPct val="20000"/>
              </a:spcBef>
              <a:buChar char="–"/>
              <a:defRPr sz="2000">
                <a:solidFill>
                  <a:schemeClr val="tx1"/>
                </a:solidFill>
                <a:latin typeface="Tahoma" panose="020B0604030504040204" pitchFamily="34" charset="0"/>
              </a:defRPr>
            </a:lvl4pPr>
            <a:lvl5pPr marL="2057400" indent="-228600">
              <a:spcBef>
                <a:spcPct val="20000"/>
              </a:spcBef>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har char="•"/>
              <a:defRPr sz="2000">
                <a:solidFill>
                  <a:schemeClr val="tx1"/>
                </a:solidFill>
                <a:latin typeface="Tahoma" panose="020B0604030504040204" pitchFamily="34" charset="0"/>
              </a:defRPr>
            </a:lvl9pPr>
          </a:lstStyle>
          <a:p>
            <a:pPr>
              <a:spcBef>
                <a:spcPct val="0"/>
              </a:spcBef>
              <a:buClrTx/>
              <a:buSzTx/>
              <a:buFontTx/>
              <a:buNone/>
            </a:pPr>
            <a:fld id="{EAC5A784-853F-4B9F-A162-C6FB33474362}" type="slidenum">
              <a:rPr lang="en-AU" altLang="en-US" sz="1400">
                <a:latin typeface="Times New Roman" panose="02020603050405020304" pitchFamily="18" charset="0"/>
              </a:rPr>
              <a:pPr>
                <a:spcBef>
                  <a:spcPct val="0"/>
                </a:spcBef>
                <a:buClrTx/>
                <a:buSzTx/>
                <a:buFontTx/>
                <a:buNone/>
              </a:pPr>
              <a:t>14</a:t>
            </a:fld>
            <a:endParaRPr lang="en-AU" altLang="en-US" sz="1400">
              <a:latin typeface="Times New Roman" panose="02020603050405020304" pitchFamily="18" charset="0"/>
            </a:endParaRPr>
          </a:p>
        </p:txBody>
      </p:sp>
    </p:spTree>
    <p:extLst>
      <p:ext uri="{BB962C8B-B14F-4D97-AF65-F5344CB8AC3E}">
        <p14:creationId xmlns:p14="http://schemas.microsoft.com/office/powerpoint/2010/main" val="330613813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Benefits of Combining Healthy Eating and Moderate Physical Activity</a:t>
            </a:r>
            <a:endParaRPr lang="en-AU" dirty="0"/>
          </a:p>
        </p:txBody>
      </p:sp>
      <p:sp>
        <p:nvSpPr>
          <p:cNvPr id="3" name="Content Placeholder 2"/>
          <p:cNvSpPr>
            <a:spLocks noGrp="1"/>
          </p:cNvSpPr>
          <p:nvPr>
            <p:ph idx="1"/>
          </p:nvPr>
        </p:nvSpPr>
        <p:spPr>
          <a:xfrm>
            <a:off x="628650" y="2247900"/>
            <a:ext cx="7886700" cy="3929062"/>
          </a:xfrm>
        </p:spPr>
        <p:txBody>
          <a:bodyPr>
            <a:normAutofit/>
          </a:bodyPr>
          <a:lstStyle/>
          <a:p>
            <a:pPr lvl="0">
              <a:lnSpc>
                <a:spcPct val="100000"/>
              </a:lnSpc>
              <a:spcBef>
                <a:spcPts val="0"/>
              </a:spcBef>
            </a:pPr>
            <a:r>
              <a:rPr lang="en-US" dirty="0"/>
              <a:t>increasing evidence that a healthy diet reduces the risk of excessive weight gain. </a:t>
            </a:r>
          </a:p>
          <a:p>
            <a:pPr lvl="0">
              <a:lnSpc>
                <a:spcPct val="100000"/>
              </a:lnSpc>
              <a:spcBef>
                <a:spcPts val="0"/>
              </a:spcBef>
            </a:pPr>
            <a:r>
              <a:rPr lang="en-US" dirty="0"/>
              <a:t>combination of healthy dietary patterns and increasing physical activity is more effective for weight loss and maintenance of weight loss than just restricting energy intake</a:t>
            </a:r>
          </a:p>
          <a:p>
            <a:pPr lvl="0">
              <a:lnSpc>
                <a:spcPct val="100000"/>
              </a:lnSpc>
              <a:spcBef>
                <a:spcPts val="0"/>
              </a:spcBef>
            </a:pPr>
            <a:endParaRPr lang="en-AU" dirty="0"/>
          </a:p>
        </p:txBody>
      </p:sp>
      <p:sp>
        <p:nvSpPr>
          <p:cNvPr id="4" name="Slide Number Placeholder 3"/>
          <p:cNvSpPr>
            <a:spLocks noGrp="1"/>
          </p:cNvSpPr>
          <p:nvPr>
            <p:ph type="sldNum" sz="quarter" idx="12"/>
          </p:nvPr>
        </p:nvSpPr>
        <p:spPr/>
        <p:txBody>
          <a:bodyPr/>
          <a:lstStyle/>
          <a:p>
            <a:fld id="{BDD8E1FA-D9C1-41A5-B07A-2D3FB44C573A}" type="slidenum">
              <a:rPr lang="en-AU" smtClean="0"/>
              <a:t>15</a:t>
            </a:fld>
            <a:endParaRPr lang="en-AU"/>
          </a:p>
        </p:txBody>
      </p:sp>
    </p:spTree>
    <p:extLst>
      <p:ext uri="{BB962C8B-B14F-4D97-AF65-F5344CB8AC3E}">
        <p14:creationId xmlns:p14="http://schemas.microsoft.com/office/powerpoint/2010/main" val="393816493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Benefits of Combining Healthy Eating and Moderate Physical Activity</a:t>
            </a:r>
            <a:endParaRPr lang="en-AU" dirty="0"/>
          </a:p>
        </p:txBody>
      </p:sp>
      <p:sp>
        <p:nvSpPr>
          <p:cNvPr id="3" name="Content Placeholder 2"/>
          <p:cNvSpPr>
            <a:spLocks noGrp="1"/>
          </p:cNvSpPr>
          <p:nvPr>
            <p:ph idx="1"/>
          </p:nvPr>
        </p:nvSpPr>
        <p:spPr>
          <a:xfrm>
            <a:off x="628650" y="2000249"/>
            <a:ext cx="7886700" cy="4176713"/>
          </a:xfrm>
        </p:spPr>
        <p:txBody>
          <a:bodyPr>
            <a:normAutofit/>
          </a:bodyPr>
          <a:lstStyle/>
          <a:p>
            <a:pPr lvl="0">
              <a:lnSpc>
                <a:spcPct val="100000"/>
              </a:lnSpc>
              <a:spcBef>
                <a:spcPts val="0"/>
              </a:spcBef>
            </a:pPr>
            <a:r>
              <a:rPr lang="en-AU" dirty="0"/>
              <a:t>study led by researchers at Fred Hutchinson Cancer Research </a:t>
            </a:r>
            <a:r>
              <a:rPr lang="en-AU" dirty="0" err="1"/>
              <a:t>Center</a:t>
            </a:r>
            <a:r>
              <a:rPr lang="en-AU" dirty="0"/>
              <a:t> (2011)</a:t>
            </a:r>
          </a:p>
          <a:p>
            <a:pPr lvl="1">
              <a:lnSpc>
                <a:spcPct val="100000"/>
              </a:lnSpc>
              <a:spcBef>
                <a:spcPts val="0"/>
              </a:spcBef>
            </a:pPr>
            <a:r>
              <a:rPr lang="en-AU" sz="2800" dirty="0"/>
              <a:t>‘get the biggest bang for your buck’ by combining a healthy weight-loss diet </a:t>
            </a:r>
          </a:p>
          <a:p>
            <a:pPr lvl="2">
              <a:lnSpc>
                <a:spcPct val="100000"/>
              </a:lnSpc>
              <a:spcBef>
                <a:spcPts val="0"/>
              </a:spcBef>
            </a:pPr>
            <a:r>
              <a:rPr lang="en-AU" sz="2400" dirty="0"/>
              <a:t>reducing calories by cutting fat intake and boosting the consumption of low-calorie foods -- with regular, moderate-intensity aerobic exercise</a:t>
            </a:r>
          </a:p>
          <a:p>
            <a:pPr lvl="1">
              <a:lnSpc>
                <a:spcPct val="100000"/>
              </a:lnSpc>
              <a:spcBef>
                <a:spcPts val="0"/>
              </a:spcBef>
            </a:pPr>
            <a:r>
              <a:rPr lang="en-AU" sz="2800" dirty="0"/>
              <a:t>regular exercise helps with balance, strength and fitness</a:t>
            </a:r>
          </a:p>
        </p:txBody>
      </p:sp>
      <p:sp>
        <p:nvSpPr>
          <p:cNvPr id="4" name="Slide Number Placeholder 3"/>
          <p:cNvSpPr>
            <a:spLocks noGrp="1"/>
          </p:cNvSpPr>
          <p:nvPr>
            <p:ph type="sldNum" sz="quarter" idx="12"/>
          </p:nvPr>
        </p:nvSpPr>
        <p:spPr/>
        <p:txBody>
          <a:bodyPr/>
          <a:lstStyle/>
          <a:p>
            <a:fld id="{BDD8E1FA-D9C1-41A5-B07A-2D3FB44C573A}" type="slidenum">
              <a:rPr lang="en-AU" smtClean="0"/>
              <a:t>16</a:t>
            </a:fld>
            <a:endParaRPr lang="en-AU"/>
          </a:p>
        </p:txBody>
      </p:sp>
    </p:spTree>
    <p:extLst>
      <p:ext uri="{BB962C8B-B14F-4D97-AF65-F5344CB8AC3E}">
        <p14:creationId xmlns:p14="http://schemas.microsoft.com/office/powerpoint/2010/main" val="398982824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Sedentary and Incidental Physical Activity</a:t>
            </a:r>
            <a:endParaRPr lang="en-AU" dirty="0"/>
          </a:p>
        </p:txBody>
      </p:sp>
      <p:sp>
        <p:nvSpPr>
          <p:cNvPr id="3" name="Content Placeholder 2"/>
          <p:cNvSpPr>
            <a:spLocks noGrp="1"/>
          </p:cNvSpPr>
          <p:nvPr>
            <p:ph idx="1"/>
          </p:nvPr>
        </p:nvSpPr>
        <p:spPr>
          <a:xfrm>
            <a:off x="628650" y="2000249"/>
            <a:ext cx="7886700" cy="4176713"/>
          </a:xfrm>
        </p:spPr>
        <p:txBody>
          <a:bodyPr>
            <a:noAutofit/>
          </a:bodyPr>
          <a:lstStyle/>
          <a:p>
            <a:pPr lvl="0">
              <a:lnSpc>
                <a:spcPct val="100000"/>
              </a:lnSpc>
              <a:spcBef>
                <a:spcPts val="0"/>
              </a:spcBef>
            </a:pPr>
            <a:r>
              <a:rPr lang="en-AU" b="1" dirty="0"/>
              <a:t>Sedentary physical activity</a:t>
            </a:r>
            <a:r>
              <a:rPr lang="en-AU" dirty="0"/>
              <a:t> (SED)</a:t>
            </a:r>
          </a:p>
          <a:p>
            <a:pPr lvl="1">
              <a:lnSpc>
                <a:spcPct val="100000"/>
              </a:lnSpc>
              <a:spcBef>
                <a:spcPts val="0"/>
              </a:spcBef>
            </a:pPr>
            <a:r>
              <a:rPr lang="en-AU" dirty="0"/>
              <a:t>any waking activity characterized by an energy expenditure ≤ 1.5 metabolic equivalents and a sitting or reclining posture</a:t>
            </a:r>
          </a:p>
          <a:p>
            <a:pPr lvl="1">
              <a:lnSpc>
                <a:spcPct val="100000"/>
              </a:lnSpc>
              <a:spcBef>
                <a:spcPts val="0"/>
              </a:spcBef>
            </a:pPr>
            <a:r>
              <a:rPr lang="en-AU" dirty="0"/>
              <a:t>any time a person is sitting or lying down, they are engaging in sedentary behaviour.  </a:t>
            </a:r>
          </a:p>
          <a:p>
            <a:pPr lvl="1">
              <a:lnSpc>
                <a:spcPct val="100000"/>
              </a:lnSpc>
              <a:spcBef>
                <a:spcPts val="0"/>
              </a:spcBef>
            </a:pPr>
            <a:r>
              <a:rPr lang="en-AU" dirty="0"/>
              <a:t>Common sedentary behaviours include TV viewing, video game playing, computer use (collective termed “screen time”), driving automobiles, and reading.</a:t>
            </a:r>
          </a:p>
        </p:txBody>
      </p:sp>
      <p:sp>
        <p:nvSpPr>
          <p:cNvPr id="4" name="Slide Number Placeholder 3"/>
          <p:cNvSpPr>
            <a:spLocks noGrp="1"/>
          </p:cNvSpPr>
          <p:nvPr>
            <p:ph type="sldNum" sz="quarter" idx="12"/>
          </p:nvPr>
        </p:nvSpPr>
        <p:spPr/>
        <p:txBody>
          <a:bodyPr/>
          <a:lstStyle/>
          <a:p>
            <a:fld id="{BDD8E1FA-D9C1-41A5-B07A-2D3FB44C573A}" type="slidenum">
              <a:rPr lang="en-AU" smtClean="0"/>
              <a:t>17</a:t>
            </a:fld>
            <a:endParaRPr lang="en-AU"/>
          </a:p>
        </p:txBody>
      </p:sp>
      <p:sp>
        <p:nvSpPr>
          <p:cNvPr id="5" name="Rectangle 4"/>
          <p:cNvSpPr/>
          <p:nvPr/>
        </p:nvSpPr>
        <p:spPr>
          <a:xfrm>
            <a:off x="628650" y="6215747"/>
            <a:ext cx="7886700" cy="584775"/>
          </a:xfrm>
          <a:prstGeom prst="rect">
            <a:avLst/>
          </a:prstGeom>
        </p:spPr>
        <p:txBody>
          <a:bodyPr wrap="square">
            <a:spAutoFit/>
          </a:bodyPr>
          <a:lstStyle/>
          <a:p>
            <a:r>
              <a:rPr lang="en-AU" sz="1600" dirty="0"/>
              <a:t>Reference: Sedentary Behaviour Research Centre: http://www.sedentarybehaviour.org/what-is-sedentary-behaviour/</a:t>
            </a:r>
          </a:p>
        </p:txBody>
      </p:sp>
    </p:spTree>
    <p:extLst>
      <p:ext uri="{BB962C8B-B14F-4D97-AF65-F5344CB8AC3E}">
        <p14:creationId xmlns:p14="http://schemas.microsoft.com/office/powerpoint/2010/main" val="7751011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Sedentary and Incidental Physical Activity</a:t>
            </a:r>
            <a:endParaRPr lang="en-AU" dirty="0"/>
          </a:p>
        </p:txBody>
      </p:sp>
      <p:sp>
        <p:nvSpPr>
          <p:cNvPr id="3" name="Content Placeholder 2"/>
          <p:cNvSpPr>
            <a:spLocks noGrp="1"/>
          </p:cNvSpPr>
          <p:nvPr>
            <p:ph idx="1"/>
          </p:nvPr>
        </p:nvSpPr>
        <p:spPr>
          <a:xfrm>
            <a:off x="628650" y="2000249"/>
            <a:ext cx="7886700" cy="4176713"/>
          </a:xfrm>
        </p:spPr>
        <p:txBody>
          <a:bodyPr>
            <a:noAutofit/>
          </a:bodyPr>
          <a:lstStyle/>
          <a:p>
            <a:pPr lvl="0">
              <a:lnSpc>
                <a:spcPct val="100000"/>
              </a:lnSpc>
              <a:spcBef>
                <a:spcPts val="0"/>
              </a:spcBef>
            </a:pPr>
            <a:r>
              <a:rPr lang="en-AU" b="1" dirty="0"/>
              <a:t>Incidental physical activity</a:t>
            </a:r>
            <a:r>
              <a:rPr lang="en-AU" dirty="0"/>
              <a:t> (IPA)</a:t>
            </a:r>
          </a:p>
          <a:p>
            <a:pPr lvl="1">
              <a:lnSpc>
                <a:spcPct val="100000"/>
              </a:lnSpc>
              <a:spcBef>
                <a:spcPts val="0"/>
              </a:spcBef>
            </a:pPr>
            <a:r>
              <a:rPr lang="en-AU" sz="2800" dirty="0"/>
              <a:t>consists primarily of light physical activity (LPA) and sporadic (i.e., bouts lasting &lt;10 min) Moderate-to-Vigorous Physical Activity (MVPA) </a:t>
            </a:r>
          </a:p>
          <a:p>
            <a:pPr lvl="2">
              <a:lnSpc>
                <a:spcPct val="100000"/>
              </a:lnSpc>
              <a:spcBef>
                <a:spcPts val="0"/>
              </a:spcBef>
            </a:pPr>
            <a:r>
              <a:rPr lang="en-AU" sz="2800" dirty="0"/>
              <a:t>accrued through activities of daily living (ADLs)</a:t>
            </a:r>
          </a:p>
          <a:p>
            <a:pPr lvl="3">
              <a:lnSpc>
                <a:spcPct val="100000"/>
              </a:lnSpc>
              <a:spcBef>
                <a:spcPts val="0"/>
              </a:spcBef>
            </a:pPr>
            <a:r>
              <a:rPr lang="en-AU" sz="2800" dirty="0"/>
              <a:t>includes, but is not limited to, activities such as dusting, vacuuming, and raking the lawn</a:t>
            </a:r>
          </a:p>
        </p:txBody>
      </p:sp>
      <p:sp>
        <p:nvSpPr>
          <p:cNvPr id="4" name="Slide Number Placeholder 3"/>
          <p:cNvSpPr>
            <a:spLocks noGrp="1"/>
          </p:cNvSpPr>
          <p:nvPr>
            <p:ph type="sldNum" sz="quarter" idx="12"/>
          </p:nvPr>
        </p:nvSpPr>
        <p:spPr/>
        <p:txBody>
          <a:bodyPr/>
          <a:lstStyle/>
          <a:p>
            <a:fld id="{BDD8E1FA-D9C1-41A5-B07A-2D3FB44C573A}" type="slidenum">
              <a:rPr lang="en-AU" smtClean="0"/>
              <a:t>18</a:t>
            </a:fld>
            <a:endParaRPr lang="en-AU"/>
          </a:p>
        </p:txBody>
      </p:sp>
    </p:spTree>
    <p:extLst>
      <p:ext uri="{BB962C8B-B14F-4D97-AF65-F5344CB8AC3E}">
        <p14:creationId xmlns:p14="http://schemas.microsoft.com/office/powerpoint/2010/main" val="189864596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BDD8E1FA-D9C1-41A5-B07A-2D3FB44C573A}" type="slidenum">
              <a:rPr lang="en-AU" smtClean="0"/>
              <a:t>19</a:t>
            </a:fld>
            <a:endParaRPr lang="en-AU"/>
          </a:p>
        </p:txBody>
      </p:sp>
      <p:pic>
        <p:nvPicPr>
          <p:cNvPr id="5" name="Picture 4"/>
          <p:cNvPicPr>
            <a:picLocks noChangeAspect="1"/>
          </p:cNvPicPr>
          <p:nvPr/>
        </p:nvPicPr>
        <p:blipFill>
          <a:blip r:embed="rId3"/>
          <a:stretch>
            <a:fillRect/>
          </a:stretch>
        </p:blipFill>
        <p:spPr>
          <a:xfrm>
            <a:off x="0" y="344487"/>
            <a:ext cx="8921246" cy="6011864"/>
          </a:xfrm>
          <a:prstGeom prst="rect">
            <a:avLst/>
          </a:prstGeom>
        </p:spPr>
      </p:pic>
      <p:sp>
        <p:nvSpPr>
          <p:cNvPr id="6" name="Rectangle 5"/>
          <p:cNvSpPr/>
          <p:nvPr/>
        </p:nvSpPr>
        <p:spPr>
          <a:xfrm>
            <a:off x="139148" y="6277303"/>
            <a:ext cx="7951304" cy="523220"/>
          </a:xfrm>
          <a:prstGeom prst="rect">
            <a:avLst/>
          </a:prstGeom>
        </p:spPr>
        <p:txBody>
          <a:bodyPr wrap="square">
            <a:spAutoFit/>
          </a:bodyPr>
          <a:lstStyle/>
          <a:p>
            <a:r>
              <a:rPr lang="en-AU" sz="1400" dirty="0"/>
              <a:t>https://www.researchgate.net/profile/Eva_Leslie/publication/12261928_Environmental_determinants_of_physical_activity_and_sedentary_behavior/links/54f7b81a0cf210398e92f618.pdf</a:t>
            </a:r>
          </a:p>
        </p:txBody>
      </p:sp>
    </p:spTree>
    <p:extLst>
      <p:ext uri="{BB962C8B-B14F-4D97-AF65-F5344CB8AC3E}">
        <p14:creationId xmlns:p14="http://schemas.microsoft.com/office/powerpoint/2010/main" val="390101955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t>Influences of Food Choices</a:t>
            </a:r>
          </a:p>
        </p:txBody>
      </p:sp>
      <p:sp>
        <p:nvSpPr>
          <p:cNvPr id="3" name="Content Placeholder 2"/>
          <p:cNvSpPr>
            <a:spLocks noGrp="1"/>
          </p:cNvSpPr>
          <p:nvPr>
            <p:ph idx="1"/>
          </p:nvPr>
        </p:nvSpPr>
        <p:spPr/>
        <p:txBody>
          <a:bodyPr>
            <a:normAutofit/>
          </a:bodyPr>
          <a:lstStyle/>
          <a:p>
            <a:pPr lvl="0"/>
            <a:r>
              <a:rPr lang="en-US" sz="3200" dirty="0"/>
              <a:t>Where people live including rural and remote areas</a:t>
            </a:r>
          </a:p>
          <a:p>
            <a:pPr lvl="0"/>
            <a:r>
              <a:rPr lang="en-US" sz="3200" dirty="0"/>
              <a:t>How people live</a:t>
            </a:r>
            <a:endParaRPr lang="en-AU" sz="3200" dirty="0"/>
          </a:p>
          <a:p>
            <a:pPr lvl="0"/>
            <a:r>
              <a:rPr lang="en-AU" sz="3200" dirty="0"/>
              <a:t>Income levels</a:t>
            </a:r>
          </a:p>
          <a:p>
            <a:pPr lvl="0"/>
            <a:r>
              <a:rPr lang="en-US" sz="3200" dirty="0"/>
              <a:t>Food security </a:t>
            </a:r>
          </a:p>
          <a:p>
            <a:pPr lvl="0"/>
            <a:r>
              <a:rPr lang="en-US" sz="3200" dirty="0"/>
              <a:t>Foods which are readily available in communities and most heavily advertised</a:t>
            </a:r>
            <a:endParaRPr lang="en-AU" sz="3200" dirty="0"/>
          </a:p>
        </p:txBody>
      </p:sp>
      <p:sp>
        <p:nvSpPr>
          <p:cNvPr id="4" name="Slide Number Placeholder 3"/>
          <p:cNvSpPr>
            <a:spLocks noGrp="1"/>
          </p:cNvSpPr>
          <p:nvPr>
            <p:ph type="sldNum" sz="quarter" idx="12"/>
          </p:nvPr>
        </p:nvSpPr>
        <p:spPr/>
        <p:txBody>
          <a:bodyPr/>
          <a:lstStyle/>
          <a:p>
            <a:fld id="{BDD8E1FA-D9C1-41A5-B07A-2D3FB44C573A}" type="slidenum">
              <a:rPr lang="en-AU" smtClean="0"/>
              <a:t>20</a:t>
            </a:fld>
            <a:endParaRPr lang="en-AU"/>
          </a:p>
        </p:txBody>
      </p:sp>
    </p:spTree>
    <p:extLst>
      <p:ext uri="{BB962C8B-B14F-4D97-AF65-F5344CB8AC3E}">
        <p14:creationId xmlns:p14="http://schemas.microsoft.com/office/powerpoint/2010/main" val="173632326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AU" sz="4000" dirty="0"/>
              <a:t>Australian Dietary Guideline # 2</a:t>
            </a:r>
          </a:p>
        </p:txBody>
      </p:sp>
      <p:sp>
        <p:nvSpPr>
          <p:cNvPr id="3" name="Content Placeholder 2"/>
          <p:cNvSpPr>
            <a:spLocks noGrp="1"/>
          </p:cNvSpPr>
          <p:nvPr>
            <p:ph idx="1"/>
          </p:nvPr>
        </p:nvSpPr>
        <p:spPr>
          <a:xfrm>
            <a:off x="628650" y="1777174"/>
            <a:ext cx="7886700" cy="4176713"/>
          </a:xfrm>
        </p:spPr>
        <p:txBody>
          <a:bodyPr>
            <a:noAutofit/>
          </a:bodyPr>
          <a:lstStyle/>
          <a:p>
            <a:pPr>
              <a:lnSpc>
                <a:spcPct val="100000"/>
              </a:lnSpc>
            </a:pPr>
            <a:r>
              <a:rPr lang="en-US" sz="3200" dirty="0"/>
              <a:t>Enjoy a wide variety of nutritious foods from these five food groups every day</a:t>
            </a:r>
          </a:p>
          <a:p>
            <a:pPr lvl="1"/>
            <a:r>
              <a:rPr lang="en-AU" sz="2800" dirty="0"/>
              <a:t>Plenty of vegetables</a:t>
            </a:r>
          </a:p>
          <a:p>
            <a:pPr lvl="1"/>
            <a:r>
              <a:rPr lang="en-AU" sz="2800" dirty="0"/>
              <a:t>Fruit</a:t>
            </a:r>
          </a:p>
          <a:p>
            <a:pPr lvl="1"/>
            <a:r>
              <a:rPr lang="en-AU" sz="2800" dirty="0"/>
              <a:t>Grain (cereal) foods</a:t>
            </a:r>
          </a:p>
          <a:p>
            <a:pPr lvl="1"/>
            <a:r>
              <a:rPr lang="en-AU" sz="2800" dirty="0"/>
              <a:t>Lean meats and poultry, fish, eggs, tofu, nuts and seeds, and legumes/beans</a:t>
            </a:r>
          </a:p>
          <a:p>
            <a:pPr lvl="1"/>
            <a:r>
              <a:rPr lang="en-AU" sz="2800" dirty="0"/>
              <a:t>Milk, yoghurt, cheese and/or their alternatives</a:t>
            </a:r>
          </a:p>
          <a:p>
            <a:r>
              <a:rPr lang="en-AU" sz="3200" dirty="0"/>
              <a:t>Drink plenty of water</a:t>
            </a:r>
            <a:endParaRPr lang="en-AU" sz="1800" b="1" dirty="0"/>
          </a:p>
        </p:txBody>
      </p:sp>
      <p:sp>
        <p:nvSpPr>
          <p:cNvPr id="4" name="Slide Number Placeholder 3"/>
          <p:cNvSpPr>
            <a:spLocks noGrp="1"/>
          </p:cNvSpPr>
          <p:nvPr>
            <p:ph type="sldNum" sz="quarter" idx="12"/>
          </p:nvPr>
        </p:nvSpPr>
        <p:spPr/>
        <p:txBody>
          <a:bodyPr/>
          <a:lstStyle/>
          <a:p>
            <a:fld id="{BDD8E1FA-D9C1-41A5-B07A-2D3FB44C573A}" type="slidenum">
              <a:rPr lang="en-AU" smtClean="0"/>
              <a:t>21</a:t>
            </a:fld>
            <a:endParaRPr lang="en-AU"/>
          </a:p>
        </p:txBody>
      </p:sp>
    </p:spTree>
    <p:extLst>
      <p:ext uri="{BB962C8B-B14F-4D97-AF65-F5344CB8AC3E}">
        <p14:creationId xmlns:p14="http://schemas.microsoft.com/office/powerpoint/2010/main" val="214785671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BDD8E1FA-D9C1-41A5-B07A-2D3FB44C573A}" type="slidenum">
              <a:rPr lang="en-AU" smtClean="0"/>
              <a:t>22</a:t>
            </a:fld>
            <a:endParaRPr lang="en-AU"/>
          </a:p>
        </p:txBody>
      </p:sp>
      <p:pic>
        <p:nvPicPr>
          <p:cNvPr id="7" name="Picture 6"/>
          <p:cNvPicPr>
            <a:picLocks noChangeAspect="1"/>
          </p:cNvPicPr>
          <p:nvPr/>
        </p:nvPicPr>
        <p:blipFill>
          <a:blip r:embed="rId3"/>
          <a:stretch>
            <a:fillRect/>
          </a:stretch>
        </p:blipFill>
        <p:spPr>
          <a:xfrm>
            <a:off x="0" y="0"/>
            <a:ext cx="9144000" cy="6920232"/>
          </a:xfrm>
          <a:prstGeom prst="rect">
            <a:avLst/>
          </a:prstGeom>
        </p:spPr>
      </p:pic>
    </p:spTree>
    <p:extLst>
      <p:ext uri="{BB962C8B-B14F-4D97-AF65-F5344CB8AC3E}">
        <p14:creationId xmlns:p14="http://schemas.microsoft.com/office/powerpoint/2010/main" val="301051851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BDD8E1FA-D9C1-41A5-B07A-2D3FB44C573A}" type="slidenum">
              <a:rPr lang="en-AU" smtClean="0"/>
              <a:t>23</a:t>
            </a:fld>
            <a:endParaRPr lang="en-AU"/>
          </a:p>
        </p:txBody>
      </p:sp>
      <p:pic>
        <p:nvPicPr>
          <p:cNvPr id="2" name="Picture 1"/>
          <p:cNvPicPr>
            <a:picLocks noChangeAspect="1"/>
          </p:cNvPicPr>
          <p:nvPr/>
        </p:nvPicPr>
        <p:blipFill>
          <a:blip r:embed="rId3"/>
          <a:stretch>
            <a:fillRect/>
          </a:stretch>
        </p:blipFill>
        <p:spPr>
          <a:xfrm>
            <a:off x="185738" y="1374535"/>
            <a:ext cx="8807737" cy="3739598"/>
          </a:xfrm>
          <a:prstGeom prst="rect">
            <a:avLst/>
          </a:prstGeom>
        </p:spPr>
      </p:pic>
      <p:sp>
        <p:nvSpPr>
          <p:cNvPr id="3" name="TextBox 2"/>
          <p:cNvSpPr txBox="1"/>
          <p:nvPr/>
        </p:nvSpPr>
        <p:spPr>
          <a:xfrm>
            <a:off x="337930" y="6042991"/>
            <a:ext cx="4060150" cy="369332"/>
          </a:xfrm>
          <a:prstGeom prst="rect">
            <a:avLst/>
          </a:prstGeom>
          <a:noFill/>
        </p:spPr>
        <p:txBody>
          <a:bodyPr wrap="none" rtlCol="0">
            <a:spAutoFit/>
          </a:bodyPr>
          <a:lstStyle/>
          <a:p>
            <a:r>
              <a:rPr lang="en-AU" dirty="0"/>
              <a:t>Australian Dietary Guidelines, 2013, p. 47</a:t>
            </a:r>
          </a:p>
        </p:txBody>
      </p:sp>
      <p:sp>
        <p:nvSpPr>
          <p:cNvPr id="5" name="Rectangle 4"/>
          <p:cNvSpPr/>
          <p:nvPr/>
        </p:nvSpPr>
        <p:spPr>
          <a:xfrm>
            <a:off x="2995574" y="3244334"/>
            <a:ext cx="3152851" cy="369332"/>
          </a:xfrm>
          <a:prstGeom prst="rect">
            <a:avLst/>
          </a:prstGeom>
        </p:spPr>
        <p:txBody>
          <a:bodyPr wrap="none">
            <a:spAutoFit/>
          </a:bodyPr>
          <a:lstStyle/>
          <a:p>
            <a:r>
              <a:rPr lang="en-AU" dirty="0"/>
              <a:t>Australian Dietary Guideline # 2</a:t>
            </a:r>
          </a:p>
        </p:txBody>
      </p:sp>
      <p:sp>
        <p:nvSpPr>
          <p:cNvPr id="8" name="Title 1"/>
          <p:cNvSpPr>
            <a:spLocks noGrp="1"/>
          </p:cNvSpPr>
          <p:nvPr>
            <p:ph type="title"/>
          </p:nvPr>
        </p:nvSpPr>
        <p:spPr>
          <a:xfrm>
            <a:off x="628650" y="99721"/>
            <a:ext cx="8078028" cy="832074"/>
          </a:xfrm>
        </p:spPr>
        <p:txBody>
          <a:bodyPr>
            <a:normAutofit/>
          </a:bodyPr>
          <a:lstStyle/>
          <a:p>
            <a:r>
              <a:rPr lang="en-AU" sz="4000" dirty="0"/>
              <a:t>Australian Dietary Guideline # 2</a:t>
            </a:r>
          </a:p>
        </p:txBody>
      </p:sp>
    </p:spTree>
    <p:extLst>
      <p:ext uri="{BB962C8B-B14F-4D97-AF65-F5344CB8AC3E}">
        <p14:creationId xmlns:p14="http://schemas.microsoft.com/office/powerpoint/2010/main" val="166208788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BDD8E1FA-D9C1-41A5-B07A-2D3FB44C573A}" type="slidenum">
              <a:rPr lang="en-AU" smtClean="0"/>
              <a:t>24</a:t>
            </a:fld>
            <a:endParaRPr lang="en-AU"/>
          </a:p>
        </p:txBody>
      </p:sp>
      <p:sp>
        <p:nvSpPr>
          <p:cNvPr id="3" name="TextBox 2"/>
          <p:cNvSpPr txBox="1"/>
          <p:nvPr/>
        </p:nvSpPr>
        <p:spPr>
          <a:xfrm>
            <a:off x="337930" y="6042991"/>
            <a:ext cx="4060150" cy="369332"/>
          </a:xfrm>
          <a:prstGeom prst="rect">
            <a:avLst/>
          </a:prstGeom>
          <a:noFill/>
        </p:spPr>
        <p:txBody>
          <a:bodyPr wrap="none" rtlCol="0">
            <a:spAutoFit/>
          </a:bodyPr>
          <a:lstStyle/>
          <a:p>
            <a:r>
              <a:rPr lang="en-AU" dirty="0"/>
              <a:t>Australian Dietary Guidelines, 2013, p. 53</a:t>
            </a:r>
          </a:p>
        </p:txBody>
      </p:sp>
      <p:pic>
        <p:nvPicPr>
          <p:cNvPr id="5" name="Picture 4"/>
          <p:cNvPicPr>
            <a:picLocks noChangeAspect="1"/>
          </p:cNvPicPr>
          <p:nvPr/>
        </p:nvPicPr>
        <p:blipFill>
          <a:blip r:embed="rId3"/>
          <a:stretch>
            <a:fillRect/>
          </a:stretch>
        </p:blipFill>
        <p:spPr>
          <a:xfrm>
            <a:off x="157865" y="1080880"/>
            <a:ext cx="8986135" cy="4584424"/>
          </a:xfrm>
          <a:prstGeom prst="rect">
            <a:avLst/>
          </a:prstGeom>
        </p:spPr>
      </p:pic>
      <p:sp>
        <p:nvSpPr>
          <p:cNvPr id="6" name="Title 1"/>
          <p:cNvSpPr>
            <a:spLocks noGrp="1"/>
          </p:cNvSpPr>
          <p:nvPr>
            <p:ph type="title"/>
          </p:nvPr>
        </p:nvSpPr>
        <p:spPr>
          <a:xfrm>
            <a:off x="628650" y="99721"/>
            <a:ext cx="8078028" cy="832074"/>
          </a:xfrm>
        </p:spPr>
        <p:txBody>
          <a:bodyPr>
            <a:normAutofit/>
          </a:bodyPr>
          <a:lstStyle/>
          <a:p>
            <a:r>
              <a:rPr lang="en-AU" sz="4000" dirty="0"/>
              <a:t>Australian Dietary Guideline # 2</a:t>
            </a:r>
          </a:p>
        </p:txBody>
      </p:sp>
    </p:spTree>
    <p:extLst>
      <p:ext uri="{BB962C8B-B14F-4D97-AF65-F5344CB8AC3E}">
        <p14:creationId xmlns:p14="http://schemas.microsoft.com/office/powerpoint/2010/main" val="236824636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BDD8E1FA-D9C1-41A5-B07A-2D3FB44C573A}" type="slidenum">
              <a:rPr lang="en-AU" smtClean="0"/>
              <a:t>25</a:t>
            </a:fld>
            <a:endParaRPr lang="en-AU"/>
          </a:p>
        </p:txBody>
      </p:sp>
      <p:sp>
        <p:nvSpPr>
          <p:cNvPr id="3" name="TextBox 2"/>
          <p:cNvSpPr txBox="1"/>
          <p:nvPr/>
        </p:nvSpPr>
        <p:spPr>
          <a:xfrm>
            <a:off x="337930" y="6042991"/>
            <a:ext cx="4060150" cy="369332"/>
          </a:xfrm>
          <a:prstGeom prst="rect">
            <a:avLst/>
          </a:prstGeom>
          <a:noFill/>
        </p:spPr>
        <p:txBody>
          <a:bodyPr wrap="none" rtlCol="0">
            <a:spAutoFit/>
          </a:bodyPr>
          <a:lstStyle/>
          <a:p>
            <a:r>
              <a:rPr lang="en-AU" dirty="0"/>
              <a:t>Australian Dietary Guidelines, 2013, p. 59</a:t>
            </a:r>
          </a:p>
        </p:txBody>
      </p:sp>
      <p:pic>
        <p:nvPicPr>
          <p:cNvPr id="2" name="Picture 1"/>
          <p:cNvPicPr>
            <a:picLocks noChangeAspect="1"/>
          </p:cNvPicPr>
          <p:nvPr/>
        </p:nvPicPr>
        <p:blipFill>
          <a:blip r:embed="rId3"/>
          <a:stretch>
            <a:fillRect/>
          </a:stretch>
        </p:blipFill>
        <p:spPr>
          <a:xfrm>
            <a:off x="224831" y="1194973"/>
            <a:ext cx="8919170" cy="3714957"/>
          </a:xfrm>
          <a:prstGeom prst="rect">
            <a:avLst/>
          </a:prstGeom>
        </p:spPr>
      </p:pic>
      <p:sp>
        <p:nvSpPr>
          <p:cNvPr id="6" name="Title 1"/>
          <p:cNvSpPr>
            <a:spLocks noGrp="1"/>
          </p:cNvSpPr>
          <p:nvPr>
            <p:ph type="title"/>
          </p:nvPr>
        </p:nvSpPr>
        <p:spPr>
          <a:xfrm>
            <a:off x="628650" y="99721"/>
            <a:ext cx="8078028" cy="832074"/>
          </a:xfrm>
        </p:spPr>
        <p:txBody>
          <a:bodyPr>
            <a:normAutofit/>
          </a:bodyPr>
          <a:lstStyle/>
          <a:p>
            <a:r>
              <a:rPr lang="en-AU" sz="4000" dirty="0"/>
              <a:t>Australian Dietary Guideline # 2</a:t>
            </a:r>
          </a:p>
        </p:txBody>
      </p:sp>
    </p:spTree>
    <p:extLst>
      <p:ext uri="{BB962C8B-B14F-4D97-AF65-F5344CB8AC3E}">
        <p14:creationId xmlns:p14="http://schemas.microsoft.com/office/powerpoint/2010/main" val="112011307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7886700" cy="807691"/>
          </a:xfrm>
        </p:spPr>
        <p:txBody>
          <a:bodyPr>
            <a:normAutofit/>
          </a:bodyPr>
          <a:lstStyle/>
          <a:p>
            <a:r>
              <a:rPr lang="en-AU" sz="4000" dirty="0"/>
              <a:t>Australian Dietary Guideline #3</a:t>
            </a:r>
          </a:p>
        </p:txBody>
      </p:sp>
      <p:sp>
        <p:nvSpPr>
          <p:cNvPr id="3" name="Content Placeholder 2"/>
          <p:cNvSpPr>
            <a:spLocks noGrp="1"/>
          </p:cNvSpPr>
          <p:nvPr>
            <p:ph idx="1"/>
          </p:nvPr>
        </p:nvSpPr>
        <p:spPr>
          <a:xfrm>
            <a:off x="628650" y="1411357"/>
            <a:ext cx="7720220" cy="5088834"/>
          </a:xfrm>
        </p:spPr>
        <p:txBody>
          <a:bodyPr>
            <a:noAutofit/>
          </a:bodyPr>
          <a:lstStyle/>
          <a:p>
            <a:pPr>
              <a:lnSpc>
                <a:spcPct val="100000"/>
              </a:lnSpc>
            </a:pPr>
            <a:r>
              <a:rPr lang="en-US" dirty="0"/>
              <a:t>Limit intake of foods containing saturated fat, added salt, added sugars and alcohol</a:t>
            </a:r>
          </a:p>
          <a:p>
            <a:pPr lvl="1">
              <a:lnSpc>
                <a:spcPct val="100000"/>
              </a:lnSpc>
            </a:pPr>
            <a:r>
              <a:rPr lang="en-AU" sz="2800" dirty="0"/>
              <a:t>Limit intake of foods high in saturated fat </a:t>
            </a:r>
          </a:p>
          <a:p>
            <a:pPr lvl="1">
              <a:lnSpc>
                <a:spcPct val="100000"/>
              </a:lnSpc>
            </a:pPr>
            <a:r>
              <a:rPr lang="en-AU" sz="2800" dirty="0"/>
              <a:t>Limit intake of foods and drinks containing added salt.</a:t>
            </a:r>
          </a:p>
          <a:p>
            <a:pPr lvl="1">
              <a:lnSpc>
                <a:spcPct val="100000"/>
              </a:lnSpc>
            </a:pPr>
            <a:r>
              <a:rPr lang="en-AU" sz="2800" dirty="0"/>
              <a:t>Limit intake of foods and drinks containing added sugars </a:t>
            </a:r>
          </a:p>
          <a:p>
            <a:pPr lvl="1">
              <a:lnSpc>
                <a:spcPct val="100000"/>
              </a:lnSpc>
            </a:pPr>
            <a:r>
              <a:rPr lang="en-AU" sz="2800" dirty="0"/>
              <a:t>If you choose to drink alcohol, limit intake. </a:t>
            </a:r>
          </a:p>
        </p:txBody>
      </p:sp>
      <p:sp>
        <p:nvSpPr>
          <p:cNvPr id="4" name="Slide Number Placeholder 3"/>
          <p:cNvSpPr>
            <a:spLocks noGrp="1"/>
          </p:cNvSpPr>
          <p:nvPr>
            <p:ph type="sldNum" sz="quarter" idx="12"/>
          </p:nvPr>
        </p:nvSpPr>
        <p:spPr/>
        <p:txBody>
          <a:bodyPr/>
          <a:lstStyle/>
          <a:p>
            <a:fld id="{BDD8E1FA-D9C1-41A5-B07A-2D3FB44C573A}" type="slidenum">
              <a:rPr lang="en-AU" smtClean="0"/>
              <a:t>26</a:t>
            </a:fld>
            <a:endParaRPr lang="en-AU"/>
          </a:p>
        </p:txBody>
      </p:sp>
    </p:spTree>
    <p:extLst>
      <p:ext uri="{BB962C8B-B14F-4D97-AF65-F5344CB8AC3E}">
        <p14:creationId xmlns:p14="http://schemas.microsoft.com/office/powerpoint/2010/main" val="5605300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BDD8E1FA-D9C1-41A5-B07A-2D3FB44C573A}" type="slidenum">
              <a:rPr lang="en-AU" smtClean="0"/>
              <a:t>27</a:t>
            </a:fld>
            <a:endParaRPr lang="en-AU"/>
          </a:p>
        </p:txBody>
      </p:sp>
      <p:sp>
        <p:nvSpPr>
          <p:cNvPr id="3" name="TextBox 2"/>
          <p:cNvSpPr txBox="1"/>
          <p:nvPr/>
        </p:nvSpPr>
        <p:spPr>
          <a:xfrm>
            <a:off x="337930" y="6042991"/>
            <a:ext cx="4060150" cy="369332"/>
          </a:xfrm>
          <a:prstGeom prst="rect">
            <a:avLst/>
          </a:prstGeom>
          <a:noFill/>
        </p:spPr>
        <p:txBody>
          <a:bodyPr wrap="none" rtlCol="0">
            <a:spAutoFit/>
          </a:bodyPr>
          <a:lstStyle/>
          <a:p>
            <a:r>
              <a:rPr lang="en-AU" dirty="0"/>
              <a:t>Australian Dietary Guidelines, 2013, p. 72</a:t>
            </a:r>
          </a:p>
        </p:txBody>
      </p:sp>
      <p:sp>
        <p:nvSpPr>
          <p:cNvPr id="6" name="Title 1"/>
          <p:cNvSpPr>
            <a:spLocks noGrp="1"/>
          </p:cNvSpPr>
          <p:nvPr>
            <p:ph type="title"/>
          </p:nvPr>
        </p:nvSpPr>
        <p:spPr>
          <a:xfrm>
            <a:off x="628650" y="99721"/>
            <a:ext cx="8078028" cy="832074"/>
          </a:xfrm>
        </p:spPr>
        <p:txBody>
          <a:bodyPr>
            <a:normAutofit/>
          </a:bodyPr>
          <a:lstStyle/>
          <a:p>
            <a:r>
              <a:rPr lang="en-AU" sz="4000" dirty="0"/>
              <a:t>Australian Dietary Guideline # 3</a:t>
            </a:r>
          </a:p>
        </p:txBody>
      </p:sp>
      <p:pic>
        <p:nvPicPr>
          <p:cNvPr id="2" name="Picture 1"/>
          <p:cNvPicPr>
            <a:picLocks noChangeAspect="1"/>
          </p:cNvPicPr>
          <p:nvPr/>
        </p:nvPicPr>
        <p:blipFill>
          <a:blip r:embed="rId3"/>
          <a:stretch>
            <a:fillRect/>
          </a:stretch>
        </p:blipFill>
        <p:spPr>
          <a:xfrm>
            <a:off x="335926" y="2035900"/>
            <a:ext cx="8663476" cy="2589626"/>
          </a:xfrm>
          <a:prstGeom prst="rect">
            <a:avLst/>
          </a:prstGeom>
        </p:spPr>
      </p:pic>
    </p:spTree>
    <p:extLst>
      <p:ext uri="{BB962C8B-B14F-4D97-AF65-F5344CB8AC3E}">
        <p14:creationId xmlns:p14="http://schemas.microsoft.com/office/powerpoint/2010/main" val="178489562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BDD8E1FA-D9C1-41A5-B07A-2D3FB44C573A}" type="slidenum">
              <a:rPr lang="en-AU" smtClean="0"/>
              <a:t>28</a:t>
            </a:fld>
            <a:endParaRPr lang="en-AU"/>
          </a:p>
        </p:txBody>
      </p:sp>
      <p:sp>
        <p:nvSpPr>
          <p:cNvPr id="3" name="TextBox 2"/>
          <p:cNvSpPr txBox="1"/>
          <p:nvPr/>
        </p:nvSpPr>
        <p:spPr>
          <a:xfrm>
            <a:off x="337930" y="6042991"/>
            <a:ext cx="4177169" cy="369332"/>
          </a:xfrm>
          <a:prstGeom prst="rect">
            <a:avLst/>
          </a:prstGeom>
          <a:noFill/>
        </p:spPr>
        <p:txBody>
          <a:bodyPr wrap="none" rtlCol="0">
            <a:spAutoFit/>
          </a:bodyPr>
          <a:lstStyle/>
          <a:p>
            <a:r>
              <a:rPr lang="en-AU" dirty="0"/>
              <a:t>Australian Dietary Guidelines, 2013, p. 142</a:t>
            </a:r>
          </a:p>
        </p:txBody>
      </p:sp>
      <p:sp>
        <p:nvSpPr>
          <p:cNvPr id="6" name="Title 1"/>
          <p:cNvSpPr>
            <a:spLocks noGrp="1"/>
          </p:cNvSpPr>
          <p:nvPr>
            <p:ph type="title"/>
          </p:nvPr>
        </p:nvSpPr>
        <p:spPr>
          <a:xfrm>
            <a:off x="628650" y="99721"/>
            <a:ext cx="8078028" cy="832074"/>
          </a:xfrm>
        </p:spPr>
        <p:txBody>
          <a:bodyPr>
            <a:normAutofit/>
          </a:bodyPr>
          <a:lstStyle/>
          <a:p>
            <a:r>
              <a:rPr lang="en-AU" sz="4000" dirty="0"/>
              <a:t>Australian Dietary Guideline # 3</a:t>
            </a:r>
          </a:p>
        </p:txBody>
      </p:sp>
      <p:pic>
        <p:nvPicPr>
          <p:cNvPr id="5" name="Picture 4"/>
          <p:cNvPicPr>
            <a:picLocks noChangeAspect="1"/>
          </p:cNvPicPr>
          <p:nvPr/>
        </p:nvPicPr>
        <p:blipFill>
          <a:blip r:embed="rId3"/>
          <a:stretch>
            <a:fillRect/>
          </a:stretch>
        </p:blipFill>
        <p:spPr>
          <a:xfrm>
            <a:off x="337930" y="1396222"/>
            <a:ext cx="8671172" cy="4048615"/>
          </a:xfrm>
          <a:prstGeom prst="rect">
            <a:avLst/>
          </a:prstGeom>
        </p:spPr>
      </p:pic>
    </p:spTree>
    <p:extLst>
      <p:ext uri="{BB962C8B-B14F-4D97-AF65-F5344CB8AC3E}">
        <p14:creationId xmlns:p14="http://schemas.microsoft.com/office/powerpoint/2010/main" val="161589490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7"/>
            <a:ext cx="7886700" cy="812080"/>
          </a:xfrm>
        </p:spPr>
        <p:txBody>
          <a:bodyPr>
            <a:normAutofit/>
          </a:bodyPr>
          <a:lstStyle/>
          <a:p>
            <a:r>
              <a:rPr lang="en-AU" sz="4000" dirty="0"/>
              <a:t>Australian Dietary Guideline #4</a:t>
            </a:r>
          </a:p>
        </p:txBody>
      </p:sp>
      <p:sp>
        <p:nvSpPr>
          <p:cNvPr id="3" name="Content Placeholder 2"/>
          <p:cNvSpPr>
            <a:spLocks noGrp="1"/>
          </p:cNvSpPr>
          <p:nvPr>
            <p:ph idx="1"/>
          </p:nvPr>
        </p:nvSpPr>
        <p:spPr>
          <a:xfrm>
            <a:off x="628650" y="1350817"/>
            <a:ext cx="7886700" cy="5005533"/>
          </a:xfrm>
        </p:spPr>
        <p:txBody>
          <a:bodyPr>
            <a:noAutofit/>
          </a:bodyPr>
          <a:lstStyle/>
          <a:p>
            <a:pPr>
              <a:lnSpc>
                <a:spcPct val="120000"/>
              </a:lnSpc>
              <a:spcBef>
                <a:spcPts val="0"/>
              </a:spcBef>
            </a:pPr>
            <a:r>
              <a:rPr lang="en-US" sz="1800" dirty="0"/>
              <a:t>Encourage, support and promote breastfeeding</a:t>
            </a:r>
          </a:p>
          <a:p>
            <a:pPr lvl="1">
              <a:lnSpc>
                <a:spcPct val="120000"/>
              </a:lnSpc>
              <a:spcBef>
                <a:spcPts val="0"/>
              </a:spcBef>
            </a:pPr>
            <a:r>
              <a:rPr lang="en-AU" sz="1800" dirty="0"/>
              <a:t>unequalled way of providing ideal food for the healthy growth and development of infants</a:t>
            </a:r>
          </a:p>
          <a:p>
            <a:pPr lvl="1">
              <a:lnSpc>
                <a:spcPct val="120000"/>
              </a:lnSpc>
              <a:spcBef>
                <a:spcPts val="0"/>
              </a:spcBef>
            </a:pPr>
            <a:r>
              <a:rPr lang="en-AU" sz="1800" dirty="0"/>
              <a:t>benefits to infants including reduced risk of infection, asthma and atopic disease and sudden infant death syndrome</a:t>
            </a:r>
          </a:p>
          <a:p>
            <a:pPr lvl="1">
              <a:lnSpc>
                <a:spcPct val="120000"/>
              </a:lnSpc>
              <a:spcBef>
                <a:spcPts val="0"/>
              </a:spcBef>
            </a:pPr>
            <a:r>
              <a:rPr lang="en-AU" sz="1800" dirty="0"/>
              <a:t>Benefits to mothers include improved bonding with their infant, accelerated recovery from childbirth and progress towards a healthy body weight.</a:t>
            </a:r>
          </a:p>
          <a:p>
            <a:pPr lvl="1">
              <a:lnSpc>
                <a:spcPct val="120000"/>
              </a:lnSpc>
              <a:spcBef>
                <a:spcPts val="0"/>
              </a:spcBef>
            </a:pPr>
            <a:r>
              <a:rPr lang="en-AU" sz="1800" dirty="0"/>
              <a:t>associated with reduced risk of some cancers.</a:t>
            </a:r>
          </a:p>
          <a:p>
            <a:pPr lvl="1">
              <a:lnSpc>
                <a:spcPct val="120000"/>
              </a:lnSpc>
              <a:spcBef>
                <a:spcPts val="0"/>
              </a:spcBef>
            </a:pPr>
            <a:r>
              <a:rPr lang="en-AU" sz="1800" dirty="0"/>
              <a:t>Infants should be exclusively breastfed until around 6 months of age when solid foods are introduced. </a:t>
            </a:r>
          </a:p>
          <a:p>
            <a:pPr lvl="1">
              <a:lnSpc>
                <a:spcPct val="120000"/>
              </a:lnSpc>
              <a:spcBef>
                <a:spcPts val="0"/>
              </a:spcBef>
            </a:pPr>
            <a:r>
              <a:rPr lang="en-AU" sz="1800" dirty="0"/>
              <a:t>Breastfeeding outcomes are improved where the mother has support and encouragement from the infant’s father, other family members, health workers, the hospital and the community.  (p. 87)</a:t>
            </a:r>
            <a:endParaRPr lang="en-AU" sz="1800" b="1" dirty="0"/>
          </a:p>
        </p:txBody>
      </p:sp>
      <p:sp>
        <p:nvSpPr>
          <p:cNvPr id="4" name="Slide Number Placeholder 3"/>
          <p:cNvSpPr>
            <a:spLocks noGrp="1"/>
          </p:cNvSpPr>
          <p:nvPr>
            <p:ph type="sldNum" sz="quarter" idx="12"/>
          </p:nvPr>
        </p:nvSpPr>
        <p:spPr/>
        <p:txBody>
          <a:bodyPr/>
          <a:lstStyle/>
          <a:p>
            <a:fld id="{BDD8E1FA-D9C1-41A5-B07A-2D3FB44C573A}" type="slidenum">
              <a:rPr lang="en-AU" smtClean="0"/>
              <a:t>29</a:t>
            </a:fld>
            <a:endParaRPr lang="en-AU"/>
          </a:p>
        </p:txBody>
      </p:sp>
      <p:sp>
        <p:nvSpPr>
          <p:cNvPr id="6" name="TextBox 5"/>
          <p:cNvSpPr txBox="1"/>
          <p:nvPr/>
        </p:nvSpPr>
        <p:spPr>
          <a:xfrm>
            <a:off x="511850" y="6345294"/>
            <a:ext cx="5233099" cy="369332"/>
          </a:xfrm>
          <a:prstGeom prst="rect">
            <a:avLst/>
          </a:prstGeom>
          <a:noFill/>
        </p:spPr>
        <p:txBody>
          <a:bodyPr wrap="none" rtlCol="0">
            <a:spAutoFit/>
          </a:bodyPr>
          <a:lstStyle/>
          <a:p>
            <a:r>
              <a:rPr lang="en-AU" dirty="0"/>
              <a:t>Reference: Australian Dietary Guidelines, 2013, p. 87</a:t>
            </a:r>
          </a:p>
        </p:txBody>
      </p:sp>
    </p:spTree>
    <p:extLst>
      <p:ext uri="{BB962C8B-B14F-4D97-AF65-F5344CB8AC3E}">
        <p14:creationId xmlns:p14="http://schemas.microsoft.com/office/powerpoint/2010/main" val="12867102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7"/>
            <a:ext cx="7886700" cy="812080"/>
          </a:xfrm>
        </p:spPr>
        <p:txBody>
          <a:bodyPr>
            <a:normAutofit/>
          </a:bodyPr>
          <a:lstStyle/>
          <a:p>
            <a:r>
              <a:rPr lang="en-AU" sz="4000" dirty="0"/>
              <a:t>Australian Dietary Guideline #5</a:t>
            </a:r>
          </a:p>
        </p:txBody>
      </p:sp>
      <p:sp>
        <p:nvSpPr>
          <p:cNvPr id="3" name="Content Placeholder 2"/>
          <p:cNvSpPr>
            <a:spLocks noGrp="1"/>
          </p:cNvSpPr>
          <p:nvPr>
            <p:ph idx="1"/>
          </p:nvPr>
        </p:nvSpPr>
        <p:spPr>
          <a:xfrm>
            <a:off x="628650" y="1350817"/>
            <a:ext cx="7886700" cy="5005533"/>
          </a:xfrm>
        </p:spPr>
        <p:txBody>
          <a:bodyPr>
            <a:noAutofit/>
          </a:bodyPr>
          <a:lstStyle/>
          <a:p>
            <a:pPr>
              <a:lnSpc>
                <a:spcPct val="100000"/>
              </a:lnSpc>
              <a:spcBef>
                <a:spcPts val="0"/>
              </a:spcBef>
            </a:pPr>
            <a:r>
              <a:rPr lang="en-US" dirty="0"/>
              <a:t>Care for your food; prepare and store it safely.</a:t>
            </a:r>
          </a:p>
          <a:p>
            <a:pPr lvl="1">
              <a:lnSpc>
                <a:spcPct val="100000"/>
              </a:lnSpc>
            </a:pPr>
            <a:r>
              <a:rPr lang="en-AU" sz="2800" dirty="0"/>
              <a:t>Incorrect handling of food and storing food at inappropriate temperatures are major causes of food poisoning. </a:t>
            </a:r>
          </a:p>
          <a:p>
            <a:pPr lvl="1">
              <a:lnSpc>
                <a:spcPct val="100000"/>
              </a:lnSpc>
            </a:pPr>
            <a:r>
              <a:rPr lang="en-AU" sz="2800" dirty="0"/>
              <a:t>Particular care should be taken when handling food to be consumed by people who have an increased risk of foodborne illness.</a:t>
            </a:r>
            <a:endParaRPr lang="en-AU" sz="2800" b="1" dirty="0"/>
          </a:p>
        </p:txBody>
      </p:sp>
      <p:sp>
        <p:nvSpPr>
          <p:cNvPr id="4" name="Slide Number Placeholder 3"/>
          <p:cNvSpPr>
            <a:spLocks noGrp="1"/>
          </p:cNvSpPr>
          <p:nvPr>
            <p:ph type="sldNum" sz="quarter" idx="12"/>
          </p:nvPr>
        </p:nvSpPr>
        <p:spPr/>
        <p:txBody>
          <a:bodyPr/>
          <a:lstStyle/>
          <a:p>
            <a:fld id="{BDD8E1FA-D9C1-41A5-B07A-2D3FB44C573A}" type="slidenum">
              <a:rPr lang="en-AU" smtClean="0"/>
              <a:t>30</a:t>
            </a:fld>
            <a:endParaRPr lang="en-AU"/>
          </a:p>
        </p:txBody>
      </p:sp>
      <p:sp>
        <p:nvSpPr>
          <p:cNvPr id="5" name="TextBox 4"/>
          <p:cNvSpPr txBox="1"/>
          <p:nvPr/>
        </p:nvSpPr>
        <p:spPr>
          <a:xfrm>
            <a:off x="511850" y="6345294"/>
            <a:ext cx="5117683" cy="369332"/>
          </a:xfrm>
          <a:prstGeom prst="rect">
            <a:avLst/>
          </a:prstGeom>
          <a:noFill/>
        </p:spPr>
        <p:txBody>
          <a:bodyPr wrap="none" rtlCol="0">
            <a:spAutoFit/>
          </a:bodyPr>
          <a:lstStyle/>
          <a:p>
            <a:r>
              <a:rPr lang="en-AU" dirty="0"/>
              <a:t>Reference: Australian Dietary Guidelines, 2013, p. 97</a:t>
            </a:r>
          </a:p>
        </p:txBody>
      </p:sp>
    </p:spTree>
    <p:extLst>
      <p:ext uri="{BB962C8B-B14F-4D97-AF65-F5344CB8AC3E}">
        <p14:creationId xmlns:p14="http://schemas.microsoft.com/office/powerpoint/2010/main" val="264787248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7"/>
            <a:ext cx="7886700" cy="812080"/>
          </a:xfrm>
        </p:spPr>
        <p:txBody>
          <a:bodyPr>
            <a:normAutofit/>
          </a:bodyPr>
          <a:lstStyle/>
          <a:p>
            <a:r>
              <a:rPr lang="en-AU" sz="4000" dirty="0"/>
              <a:t>Australian Dietary Guideline #5</a:t>
            </a:r>
          </a:p>
        </p:txBody>
      </p:sp>
      <p:sp>
        <p:nvSpPr>
          <p:cNvPr id="3" name="Content Placeholder 2"/>
          <p:cNvSpPr>
            <a:spLocks noGrp="1"/>
          </p:cNvSpPr>
          <p:nvPr>
            <p:ph idx="1"/>
          </p:nvPr>
        </p:nvSpPr>
        <p:spPr>
          <a:xfrm>
            <a:off x="628650" y="1350817"/>
            <a:ext cx="7886700" cy="5005533"/>
          </a:xfrm>
        </p:spPr>
        <p:txBody>
          <a:bodyPr>
            <a:noAutofit/>
          </a:bodyPr>
          <a:lstStyle/>
          <a:p>
            <a:pPr>
              <a:lnSpc>
                <a:spcPct val="100000"/>
              </a:lnSpc>
              <a:spcBef>
                <a:spcPts val="0"/>
              </a:spcBef>
            </a:pPr>
            <a:r>
              <a:rPr lang="en-AU" dirty="0"/>
              <a:t>Main causes of foodborne illness</a:t>
            </a:r>
          </a:p>
          <a:p>
            <a:pPr lvl="1"/>
            <a:r>
              <a:rPr lang="en-AU" dirty="0"/>
              <a:t>inadequate cooking</a:t>
            </a:r>
          </a:p>
          <a:p>
            <a:pPr lvl="1"/>
            <a:r>
              <a:rPr lang="en-AU" dirty="0"/>
              <a:t>improper holding temperatures</a:t>
            </a:r>
          </a:p>
          <a:p>
            <a:pPr lvl="1"/>
            <a:r>
              <a:rPr lang="en-AU" dirty="0"/>
              <a:t>contaminated equipment (such as knives, cutting boards and dishcloths)</a:t>
            </a:r>
          </a:p>
          <a:p>
            <a:pPr lvl="1"/>
            <a:r>
              <a:rPr lang="en-AU" dirty="0"/>
              <a:t>contaminated food storage and preparation areas</a:t>
            </a:r>
          </a:p>
          <a:p>
            <a:pPr lvl="1"/>
            <a:r>
              <a:rPr lang="en-AU" dirty="0"/>
              <a:t>unsafe raw food</a:t>
            </a:r>
          </a:p>
          <a:p>
            <a:pPr lvl="1"/>
            <a:r>
              <a:rPr lang="en-AU" dirty="0"/>
              <a:t>allowing raw foods to make direct contact with ready-to-eat foods</a:t>
            </a:r>
          </a:p>
          <a:p>
            <a:pPr lvl="1"/>
            <a:r>
              <a:rPr lang="en-AU" dirty="0"/>
              <a:t>poor personal hygiene of food handlers </a:t>
            </a:r>
            <a:endParaRPr lang="en-AU" b="1" dirty="0"/>
          </a:p>
        </p:txBody>
      </p:sp>
      <p:sp>
        <p:nvSpPr>
          <p:cNvPr id="4" name="Slide Number Placeholder 3"/>
          <p:cNvSpPr>
            <a:spLocks noGrp="1"/>
          </p:cNvSpPr>
          <p:nvPr>
            <p:ph type="sldNum" sz="quarter" idx="12"/>
          </p:nvPr>
        </p:nvSpPr>
        <p:spPr/>
        <p:txBody>
          <a:bodyPr/>
          <a:lstStyle/>
          <a:p>
            <a:fld id="{BDD8E1FA-D9C1-41A5-B07A-2D3FB44C573A}" type="slidenum">
              <a:rPr lang="en-AU" smtClean="0"/>
              <a:t>31</a:t>
            </a:fld>
            <a:endParaRPr lang="en-AU"/>
          </a:p>
        </p:txBody>
      </p:sp>
      <p:sp>
        <p:nvSpPr>
          <p:cNvPr id="5" name="TextBox 4"/>
          <p:cNvSpPr txBox="1"/>
          <p:nvPr/>
        </p:nvSpPr>
        <p:spPr>
          <a:xfrm>
            <a:off x="511850" y="6345294"/>
            <a:ext cx="5117683" cy="369332"/>
          </a:xfrm>
          <a:prstGeom prst="rect">
            <a:avLst/>
          </a:prstGeom>
          <a:noFill/>
        </p:spPr>
        <p:txBody>
          <a:bodyPr wrap="none" rtlCol="0">
            <a:spAutoFit/>
          </a:bodyPr>
          <a:lstStyle/>
          <a:p>
            <a:r>
              <a:rPr lang="en-AU" dirty="0"/>
              <a:t>Reference: Australian Dietary Guidelines, 2013, p. 98</a:t>
            </a:r>
          </a:p>
        </p:txBody>
      </p:sp>
    </p:spTree>
    <p:extLst>
      <p:ext uri="{BB962C8B-B14F-4D97-AF65-F5344CB8AC3E}">
        <p14:creationId xmlns:p14="http://schemas.microsoft.com/office/powerpoint/2010/main" val="139820642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7"/>
            <a:ext cx="7886700" cy="812080"/>
          </a:xfrm>
        </p:spPr>
        <p:txBody>
          <a:bodyPr>
            <a:normAutofit/>
          </a:bodyPr>
          <a:lstStyle/>
          <a:p>
            <a:r>
              <a:rPr lang="en-AU" sz="4000" dirty="0"/>
              <a:t>Australian Dietary Guideline #5</a:t>
            </a:r>
          </a:p>
        </p:txBody>
      </p:sp>
      <p:sp>
        <p:nvSpPr>
          <p:cNvPr id="3" name="Content Placeholder 2"/>
          <p:cNvSpPr>
            <a:spLocks noGrp="1"/>
          </p:cNvSpPr>
          <p:nvPr>
            <p:ph idx="1"/>
          </p:nvPr>
        </p:nvSpPr>
        <p:spPr>
          <a:xfrm>
            <a:off x="628650" y="1350817"/>
            <a:ext cx="7886700" cy="5005533"/>
          </a:xfrm>
        </p:spPr>
        <p:txBody>
          <a:bodyPr>
            <a:noAutofit/>
          </a:bodyPr>
          <a:lstStyle/>
          <a:p>
            <a:pPr>
              <a:lnSpc>
                <a:spcPct val="100000"/>
              </a:lnSpc>
              <a:spcBef>
                <a:spcPts val="0"/>
              </a:spcBef>
            </a:pPr>
            <a:r>
              <a:rPr lang="en-AU" dirty="0"/>
              <a:t>Foods that can cause problems if not handled correctly</a:t>
            </a:r>
          </a:p>
          <a:p>
            <a:pPr lvl="1"/>
            <a:r>
              <a:rPr lang="en-AU" sz="2800" dirty="0"/>
              <a:t>raw and cooked meat or foods containing raw or cooked meat</a:t>
            </a:r>
          </a:p>
          <a:p>
            <a:pPr lvl="1"/>
            <a:r>
              <a:rPr lang="en-AU" sz="2800" dirty="0"/>
              <a:t>dairy products and foods containing dairy products</a:t>
            </a:r>
          </a:p>
          <a:p>
            <a:pPr lvl="1"/>
            <a:r>
              <a:rPr lang="en-AU" sz="2800" dirty="0"/>
              <a:t>seafood and foods containing seafood</a:t>
            </a:r>
          </a:p>
          <a:p>
            <a:pPr lvl="1"/>
            <a:r>
              <a:rPr lang="en-AU" sz="2800" dirty="0"/>
              <a:t>cooked rice and pasta</a:t>
            </a:r>
            <a:endParaRPr lang="en-AU" sz="2800" b="1" dirty="0"/>
          </a:p>
        </p:txBody>
      </p:sp>
      <p:sp>
        <p:nvSpPr>
          <p:cNvPr id="4" name="Slide Number Placeholder 3"/>
          <p:cNvSpPr>
            <a:spLocks noGrp="1"/>
          </p:cNvSpPr>
          <p:nvPr>
            <p:ph type="sldNum" sz="quarter" idx="12"/>
          </p:nvPr>
        </p:nvSpPr>
        <p:spPr/>
        <p:txBody>
          <a:bodyPr/>
          <a:lstStyle/>
          <a:p>
            <a:fld id="{BDD8E1FA-D9C1-41A5-B07A-2D3FB44C573A}" type="slidenum">
              <a:rPr lang="en-AU" smtClean="0"/>
              <a:t>32</a:t>
            </a:fld>
            <a:endParaRPr lang="en-AU"/>
          </a:p>
        </p:txBody>
      </p:sp>
      <p:sp>
        <p:nvSpPr>
          <p:cNvPr id="5" name="TextBox 4"/>
          <p:cNvSpPr txBox="1"/>
          <p:nvPr/>
        </p:nvSpPr>
        <p:spPr>
          <a:xfrm>
            <a:off x="511850" y="6345294"/>
            <a:ext cx="5117683" cy="369332"/>
          </a:xfrm>
          <a:prstGeom prst="rect">
            <a:avLst/>
          </a:prstGeom>
          <a:noFill/>
        </p:spPr>
        <p:txBody>
          <a:bodyPr wrap="none" rtlCol="0">
            <a:spAutoFit/>
          </a:bodyPr>
          <a:lstStyle/>
          <a:p>
            <a:r>
              <a:rPr lang="en-AU" dirty="0"/>
              <a:t>Reference: Australian Dietary Guidelines, 2013, p. 98</a:t>
            </a:r>
          </a:p>
        </p:txBody>
      </p:sp>
    </p:spTree>
    <p:extLst>
      <p:ext uri="{BB962C8B-B14F-4D97-AF65-F5344CB8AC3E}">
        <p14:creationId xmlns:p14="http://schemas.microsoft.com/office/powerpoint/2010/main" val="198200394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lstStyle/>
          <a:p>
            <a:pPr algn="ctr" eaLnBrk="1" hangingPunct="1"/>
            <a:r>
              <a:rPr lang="en-AU" altLang="en-US" sz="4000" b="1" dirty="0"/>
              <a:t>A LOT of Misinformation in the Marketplace on Nutrition</a:t>
            </a:r>
            <a:endParaRPr lang="en-AU" altLang="en-US" sz="4000" dirty="0"/>
          </a:p>
        </p:txBody>
      </p:sp>
      <p:sp>
        <p:nvSpPr>
          <p:cNvPr id="7171" name="Rectangle 5"/>
          <p:cNvSpPr>
            <a:spLocks noGrp="1" noChangeArrowheads="1"/>
          </p:cNvSpPr>
          <p:nvPr>
            <p:ph type="body" idx="1"/>
          </p:nvPr>
        </p:nvSpPr>
        <p:spPr>
          <a:xfrm>
            <a:off x="628650" y="1901826"/>
            <a:ext cx="7886700" cy="4637087"/>
          </a:xfrm>
        </p:spPr>
        <p:txBody>
          <a:bodyPr/>
          <a:lstStyle/>
          <a:p>
            <a:pPr eaLnBrk="1" hangingPunct="1">
              <a:lnSpc>
                <a:spcPct val="90000"/>
              </a:lnSpc>
            </a:pPr>
            <a:r>
              <a:rPr lang="en-US" altLang="en-US" sz="2400" dirty="0"/>
              <a:t>Use reliable sources for information:</a:t>
            </a:r>
          </a:p>
          <a:p>
            <a:pPr lvl="1" eaLnBrk="1" hangingPunct="1">
              <a:lnSpc>
                <a:spcPct val="90000"/>
              </a:lnSpc>
            </a:pPr>
            <a:r>
              <a:rPr lang="en-US" altLang="en-US" sz="2000" dirty="0"/>
              <a:t>Nutrition Australia</a:t>
            </a:r>
          </a:p>
          <a:p>
            <a:pPr lvl="2" eaLnBrk="1" hangingPunct="1">
              <a:lnSpc>
                <a:spcPct val="90000"/>
              </a:lnSpc>
            </a:pPr>
            <a:r>
              <a:rPr lang="en-US" altLang="en-US" sz="1800" dirty="0"/>
              <a:t>http://www.nutritionaustralia.org</a:t>
            </a:r>
          </a:p>
          <a:p>
            <a:pPr lvl="1" eaLnBrk="1" hangingPunct="1">
              <a:lnSpc>
                <a:spcPct val="90000"/>
              </a:lnSpc>
            </a:pPr>
            <a:r>
              <a:rPr lang="en-US" altLang="en-US" sz="2000" dirty="0"/>
              <a:t>Food Standards Australia New Zealand</a:t>
            </a:r>
          </a:p>
          <a:p>
            <a:pPr lvl="2" eaLnBrk="1" hangingPunct="1">
              <a:lnSpc>
                <a:spcPct val="90000"/>
              </a:lnSpc>
            </a:pPr>
            <a:r>
              <a:rPr lang="en-US" altLang="en-US" sz="1800" dirty="0"/>
              <a:t>http://www.foodstandards.gov.au</a:t>
            </a:r>
          </a:p>
          <a:p>
            <a:pPr lvl="1" eaLnBrk="1" hangingPunct="1">
              <a:lnSpc>
                <a:spcPct val="90000"/>
              </a:lnSpc>
            </a:pPr>
            <a:r>
              <a:rPr lang="en-US" altLang="en-US" sz="2000" dirty="0"/>
              <a:t>Heart Foundation</a:t>
            </a:r>
          </a:p>
          <a:p>
            <a:pPr lvl="2" eaLnBrk="1" hangingPunct="1">
              <a:lnSpc>
                <a:spcPct val="90000"/>
              </a:lnSpc>
            </a:pPr>
            <a:r>
              <a:rPr lang="en-US" altLang="en-US" sz="1800" dirty="0"/>
              <a:t>http://www.heartfoundation.org.au</a:t>
            </a:r>
          </a:p>
          <a:p>
            <a:pPr lvl="1" eaLnBrk="1" hangingPunct="1">
              <a:lnSpc>
                <a:spcPct val="90000"/>
              </a:lnSpc>
            </a:pPr>
            <a:r>
              <a:rPr lang="en-US" altLang="en-US" sz="2000" dirty="0"/>
              <a:t>Diabetes Australia</a:t>
            </a:r>
          </a:p>
          <a:p>
            <a:pPr lvl="2" eaLnBrk="1" hangingPunct="1">
              <a:lnSpc>
                <a:spcPct val="90000"/>
              </a:lnSpc>
            </a:pPr>
            <a:r>
              <a:rPr lang="en-US" altLang="en-US" sz="1800" dirty="0"/>
              <a:t>http://www.diabetesaustralia.com.au</a:t>
            </a:r>
          </a:p>
          <a:p>
            <a:pPr lvl="1" eaLnBrk="1" hangingPunct="1">
              <a:lnSpc>
                <a:spcPct val="90000"/>
              </a:lnSpc>
            </a:pPr>
            <a:endParaRPr lang="en-US" altLang="en-US" sz="2000" dirty="0"/>
          </a:p>
          <a:p>
            <a:pPr eaLnBrk="1" hangingPunct="1">
              <a:lnSpc>
                <a:spcPct val="90000"/>
              </a:lnSpc>
            </a:pPr>
            <a:r>
              <a:rPr lang="en-US" altLang="en-US" sz="2400" dirty="0"/>
              <a:t>Have  a great referral network of nutritionists, dieticians</a:t>
            </a:r>
          </a:p>
          <a:p>
            <a:pPr eaLnBrk="1" hangingPunct="1">
              <a:lnSpc>
                <a:spcPct val="90000"/>
              </a:lnSpc>
            </a:pPr>
            <a:r>
              <a:rPr lang="en-US" altLang="en-US" sz="2400" dirty="0"/>
              <a:t>Have a “show me the evidence” attitude</a:t>
            </a:r>
          </a:p>
        </p:txBody>
      </p:sp>
      <p:sp>
        <p:nvSpPr>
          <p:cNvPr id="7172" name="Slide Number Placeholder 3"/>
          <p:cNvSpPr>
            <a:spLocks noGrp="1"/>
          </p:cNvSpPr>
          <p:nvPr>
            <p:ph type="sldNum" sz="quarter" idx="12"/>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a:spcBef>
                <a:spcPct val="20000"/>
              </a:spcBef>
              <a:buClr>
                <a:schemeClr val="tx2"/>
              </a:buClr>
              <a:buSzPct val="90000"/>
              <a:buFont typeface="Symbol" panose="05050102010706020507" pitchFamily="18" charset="2"/>
              <a:buChar char="¨"/>
              <a:defRPr sz="3200">
                <a:solidFill>
                  <a:schemeClr val="tx1"/>
                </a:solidFill>
                <a:latin typeface="Tahoma" panose="020B0604030504040204" pitchFamily="34" charset="0"/>
              </a:defRPr>
            </a:lvl1pPr>
            <a:lvl2pPr marL="742950" indent="-285750">
              <a:spcBef>
                <a:spcPct val="20000"/>
              </a:spcBef>
              <a:buChar char="–"/>
              <a:defRPr sz="2800">
                <a:solidFill>
                  <a:schemeClr val="tx1"/>
                </a:solidFill>
                <a:latin typeface="Tahoma" panose="020B0604030504040204" pitchFamily="34" charset="0"/>
              </a:defRPr>
            </a:lvl2pPr>
            <a:lvl3pPr marL="1143000" indent="-228600">
              <a:spcBef>
                <a:spcPct val="20000"/>
              </a:spcBef>
              <a:buChar char="•"/>
              <a:defRPr sz="2400">
                <a:solidFill>
                  <a:schemeClr val="tx1"/>
                </a:solidFill>
                <a:latin typeface="Tahoma" panose="020B0604030504040204" pitchFamily="34" charset="0"/>
              </a:defRPr>
            </a:lvl3pPr>
            <a:lvl4pPr marL="1600200" indent="-228600">
              <a:spcBef>
                <a:spcPct val="20000"/>
              </a:spcBef>
              <a:buChar char="–"/>
              <a:defRPr sz="2000">
                <a:solidFill>
                  <a:schemeClr val="tx1"/>
                </a:solidFill>
                <a:latin typeface="Tahoma" panose="020B0604030504040204" pitchFamily="34" charset="0"/>
              </a:defRPr>
            </a:lvl4pPr>
            <a:lvl5pPr marL="2057400" indent="-228600">
              <a:spcBef>
                <a:spcPct val="20000"/>
              </a:spcBef>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har char="•"/>
              <a:defRPr sz="2000">
                <a:solidFill>
                  <a:schemeClr val="tx1"/>
                </a:solidFill>
                <a:latin typeface="Tahoma" panose="020B0604030504040204" pitchFamily="34" charset="0"/>
              </a:defRPr>
            </a:lvl9pPr>
          </a:lstStyle>
          <a:p>
            <a:pPr>
              <a:spcBef>
                <a:spcPct val="0"/>
              </a:spcBef>
              <a:buClrTx/>
              <a:buSzTx/>
              <a:buFontTx/>
              <a:buNone/>
            </a:pPr>
            <a:fld id="{F1255ECC-80A4-4385-ACC9-A80D59B53C24}" type="slidenum">
              <a:rPr lang="en-AU" altLang="en-US" sz="1400">
                <a:latin typeface="Times New Roman" panose="02020603050405020304" pitchFamily="18" charset="0"/>
              </a:rPr>
              <a:pPr>
                <a:spcBef>
                  <a:spcPct val="0"/>
                </a:spcBef>
                <a:buClrTx/>
                <a:buSzTx/>
                <a:buFontTx/>
                <a:buNone/>
              </a:pPr>
              <a:t>33</a:t>
            </a:fld>
            <a:endParaRPr lang="en-AU" altLang="en-US" sz="1400">
              <a:latin typeface="Times New Roman" panose="02020603050405020304" pitchFamily="18" charset="0"/>
            </a:endParaRPr>
          </a:p>
        </p:txBody>
      </p:sp>
    </p:spTree>
    <p:extLst>
      <p:ext uri="{BB962C8B-B14F-4D97-AF65-F5344CB8AC3E}">
        <p14:creationId xmlns:p14="http://schemas.microsoft.com/office/powerpoint/2010/main" val="308502550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ChangeArrowheads="1"/>
          </p:cNvSpPr>
          <p:nvPr>
            <p:ph type="title"/>
          </p:nvPr>
        </p:nvSpPr>
        <p:spPr>
          <a:xfrm>
            <a:off x="628650" y="473075"/>
            <a:ext cx="7886700" cy="723900"/>
          </a:xfrm>
        </p:spPr>
        <p:txBody>
          <a:bodyPr/>
          <a:lstStyle/>
          <a:p>
            <a:pPr algn="ctr" eaLnBrk="1" hangingPunct="1"/>
            <a:r>
              <a:rPr lang="en-US" altLang="en-US" sz="4200"/>
              <a:t>Goals</a:t>
            </a:r>
          </a:p>
        </p:txBody>
      </p:sp>
      <p:sp>
        <p:nvSpPr>
          <p:cNvPr id="46083" name="Rectangle 3"/>
          <p:cNvSpPr>
            <a:spLocks noGrp="1" noChangeArrowheads="1"/>
          </p:cNvSpPr>
          <p:nvPr>
            <p:ph idx="1"/>
          </p:nvPr>
        </p:nvSpPr>
        <p:spPr>
          <a:xfrm>
            <a:off x="628650" y="1504950"/>
            <a:ext cx="7886700" cy="4343400"/>
          </a:xfrm>
        </p:spPr>
        <p:txBody>
          <a:bodyPr>
            <a:noAutofit/>
          </a:bodyPr>
          <a:lstStyle/>
          <a:p>
            <a:r>
              <a:rPr lang="en-AU" altLang="en-US" dirty="0"/>
              <a:t>Goals for healthy eating can related to increasing fruit and vegetable consumption, decreasing alcohol consumption, etc.  </a:t>
            </a:r>
            <a:endParaRPr lang="en-AU" altLang="en-US" b="1" dirty="0"/>
          </a:p>
          <a:p>
            <a:r>
              <a:rPr lang="en-US" altLang="en-US" dirty="0"/>
              <a:t>Long term Goal example</a:t>
            </a:r>
          </a:p>
          <a:p>
            <a:pPr lvl="1"/>
            <a:r>
              <a:rPr lang="en-US" altLang="en-US" sz="2800" dirty="0"/>
              <a:t>To begin implementing healthy eating habits on a daily basis that will increase my overall health.</a:t>
            </a:r>
            <a:endParaRPr lang="en-AU" altLang="en-US" sz="2800" b="1" dirty="0"/>
          </a:p>
          <a:p>
            <a:r>
              <a:rPr lang="en-US" altLang="en-US" dirty="0"/>
              <a:t>Short term example</a:t>
            </a:r>
          </a:p>
          <a:p>
            <a:pPr lvl="1"/>
            <a:r>
              <a:rPr lang="en-US" sz="2800" dirty="0"/>
              <a:t>Eat a dark green vegetable every day this week.</a:t>
            </a:r>
          </a:p>
          <a:p>
            <a:pPr lvl="1"/>
            <a:r>
              <a:rPr lang="en-US" sz="2800" dirty="0"/>
              <a:t>To eat at least 2 servings a fruit each day. </a:t>
            </a:r>
            <a:endParaRPr lang="en-AU" altLang="en-US" sz="2800" b="1" dirty="0"/>
          </a:p>
        </p:txBody>
      </p:sp>
      <p:sp>
        <p:nvSpPr>
          <p:cNvPr id="46084"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2DEA6AFD-499F-4028-9DFC-EAAD22052E73}" type="slidenum">
              <a:rPr lang="en-AU" altLang="en-US" sz="1400" smtClean="0">
                <a:latin typeface="Times New Roman" panose="02020603050405020304" pitchFamily="18" charset="0"/>
              </a:rPr>
              <a:pPr fontAlgn="base">
                <a:spcBef>
                  <a:spcPct val="0"/>
                </a:spcBef>
                <a:spcAft>
                  <a:spcPct val="0"/>
                </a:spcAft>
              </a:pPr>
              <a:t>34</a:t>
            </a:fld>
            <a:endParaRPr lang="en-AU" altLang="en-US" sz="1400">
              <a:latin typeface="Times New Roman" panose="02020603050405020304" pitchFamily="18" charset="0"/>
            </a:endParaRPr>
          </a:p>
        </p:txBody>
      </p:sp>
    </p:spTree>
    <p:extLst>
      <p:ext uri="{BB962C8B-B14F-4D97-AF65-F5344CB8AC3E}">
        <p14:creationId xmlns:p14="http://schemas.microsoft.com/office/powerpoint/2010/main" val="187602927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t>Role of Medical &amp; </a:t>
            </a:r>
            <a:br>
              <a:rPr lang="en-AU" dirty="0"/>
            </a:br>
            <a:r>
              <a:rPr lang="en-AU" dirty="0"/>
              <a:t>Allied Health Professionals</a:t>
            </a:r>
          </a:p>
        </p:txBody>
      </p:sp>
      <p:sp>
        <p:nvSpPr>
          <p:cNvPr id="3" name="Content Placeholder 2"/>
          <p:cNvSpPr>
            <a:spLocks noGrp="1"/>
          </p:cNvSpPr>
          <p:nvPr>
            <p:ph idx="1"/>
          </p:nvPr>
        </p:nvSpPr>
        <p:spPr>
          <a:xfrm>
            <a:off x="628650" y="2000249"/>
            <a:ext cx="7886700" cy="4176713"/>
          </a:xfrm>
        </p:spPr>
        <p:txBody>
          <a:bodyPr/>
          <a:lstStyle/>
          <a:p>
            <a:r>
              <a:rPr lang="en-AU" dirty="0"/>
              <a:t>Dietician</a:t>
            </a:r>
          </a:p>
          <a:p>
            <a:r>
              <a:rPr lang="en-AU" dirty="0"/>
              <a:t>Nutritionist</a:t>
            </a:r>
          </a:p>
          <a:p>
            <a:r>
              <a:rPr lang="en-AU" dirty="0"/>
              <a:t>General Practitioner</a:t>
            </a:r>
          </a:p>
          <a:p>
            <a:endParaRPr lang="en-AU" dirty="0"/>
          </a:p>
        </p:txBody>
      </p:sp>
      <p:sp>
        <p:nvSpPr>
          <p:cNvPr id="4" name="Slide Number Placeholder 3"/>
          <p:cNvSpPr>
            <a:spLocks noGrp="1"/>
          </p:cNvSpPr>
          <p:nvPr>
            <p:ph type="sldNum" sz="quarter" idx="12"/>
          </p:nvPr>
        </p:nvSpPr>
        <p:spPr/>
        <p:txBody>
          <a:bodyPr/>
          <a:lstStyle/>
          <a:p>
            <a:fld id="{BDD8E1FA-D9C1-41A5-B07A-2D3FB44C573A}" type="slidenum">
              <a:rPr lang="en-AU" smtClean="0"/>
              <a:t>35</a:t>
            </a:fld>
            <a:endParaRPr lang="en-AU"/>
          </a:p>
        </p:txBody>
      </p:sp>
    </p:spTree>
    <p:extLst>
      <p:ext uri="{BB962C8B-B14F-4D97-AF65-F5344CB8AC3E}">
        <p14:creationId xmlns:p14="http://schemas.microsoft.com/office/powerpoint/2010/main" val="71918076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t>Role of Medical &amp; </a:t>
            </a:r>
            <a:br>
              <a:rPr lang="en-AU" dirty="0"/>
            </a:br>
            <a:r>
              <a:rPr lang="en-AU" dirty="0"/>
              <a:t>Allied Health Professionals</a:t>
            </a:r>
          </a:p>
        </p:txBody>
      </p:sp>
      <p:sp>
        <p:nvSpPr>
          <p:cNvPr id="3" name="Content Placeholder 2"/>
          <p:cNvSpPr>
            <a:spLocks noGrp="1"/>
          </p:cNvSpPr>
          <p:nvPr>
            <p:ph idx="1"/>
          </p:nvPr>
        </p:nvSpPr>
        <p:spPr>
          <a:xfrm>
            <a:off x="628650" y="2000249"/>
            <a:ext cx="7886700" cy="4176713"/>
          </a:xfrm>
        </p:spPr>
        <p:txBody>
          <a:bodyPr>
            <a:normAutofit/>
          </a:bodyPr>
          <a:lstStyle/>
          <a:p>
            <a:r>
              <a:rPr lang="en-AU" b="1" dirty="0"/>
              <a:t>Nutritionist</a:t>
            </a:r>
          </a:p>
          <a:p>
            <a:pPr lvl="1"/>
            <a:r>
              <a:rPr lang="en-US" dirty="0"/>
              <a:t>A Nutritionist will usually have completed a tertiary qualification in any number of fields, including nutrition, food science and public health. </a:t>
            </a:r>
          </a:p>
          <a:p>
            <a:pPr lvl="1"/>
            <a:r>
              <a:rPr lang="en-US" dirty="0"/>
              <a:t>main role - to help people achieve optimal health by providing information and advice about health and food choices.</a:t>
            </a:r>
            <a:endParaRPr lang="en-AU" b="1" dirty="0"/>
          </a:p>
          <a:p>
            <a:endParaRPr lang="en-AU" b="1" dirty="0"/>
          </a:p>
        </p:txBody>
      </p:sp>
      <p:sp>
        <p:nvSpPr>
          <p:cNvPr id="4" name="Slide Number Placeholder 3"/>
          <p:cNvSpPr>
            <a:spLocks noGrp="1"/>
          </p:cNvSpPr>
          <p:nvPr>
            <p:ph type="sldNum" sz="quarter" idx="12"/>
          </p:nvPr>
        </p:nvSpPr>
        <p:spPr/>
        <p:txBody>
          <a:bodyPr/>
          <a:lstStyle/>
          <a:p>
            <a:fld id="{BDD8E1FA-D9C1-41A5-B07A-2D3FB44C573A}" type="slidenum">
              <a:rPr lang="en-AU" smtClean="0"/>
              <a:t>36</a:t>
            </a:fld>
            <a:endParaRPr lang="en-AU"/>
          </a:p>
        </p:txBody>
      </p:sp>
    </p:spTree>
    <p:extLst>
      <p:ext uri="{BB962C8B-B14F-4D97-AF65-F5344CB8AC3E}">
        <p14:creationId xmlns:p14="http://schemas.microsoft.com/office/powerpoint/2010/main" val="85957864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39536" y="267154"/>
            <a:ext cx="7886700" cy="1325563"/>
          </a:xfrm>
        </p:spPr>
        <p:txBody>
          <a:bodyPr/>
          <a:lstStyle/>
          <a:p>
            <a:r>
              <a:rPr lang="en-AU" dirty="0"/>
              <a:t>Role of Medical &amp; </a:t>
            </a:r>
            <a:br>
              <a:rPr lang="en-AU" dirty="0"/>
            </a:br>
            <a:r>
              <a:rPr lang="en-AU" dirty="0"/>
              <a:t>Allied Health Professionals</a:t>
            </a:r>
          </a:p>
        </p:txBody>
      </p:sp>
      <p:sp>
        <p:nvSpPr>
          <p:cNvPr id="3" name="Content Placeholder 2"/>
          <p:cNvSpPr>
            <a:spLocks noGrp="1"/>
          </p:cNvSpPr>
          <p:nvPr>
            <p:ph idx="1"/>
          </p:nvPr>
        </p:nvSpPr>
        <p:spPr>
          <a:xfrm>
            <a:off x="318407" y="1592717"/>
            <a:ext cx="8528958" cy="4405312"/>
          </a:xfrm>
        </p:spPr>
        <p:txBody>
          <a:bodyPr>
            <a:noAutofit/>
          </a:bodyPr>
          <a:lstStyle/>
          <a:p>
            <a:pPr>
              <a:lnSpc>
                <a:spcPct val="100000"/>
              </a:lnSpc>
            </a:pPr>
            <a:r>
              <a:rPr lang="en-AU" sz="2200" b="1" dirty="0"/>
              <a:t>Accredited Practising Dietitians (APDs)</a:t>
            </a:r>
          </a:p>
          <a:p>
            <a:pPr lvl="1">
              <a:lnSpc>
                <a:spcPct val="100000"/>
              </a:lnSpc>
            </a:pPr>
            <a:r>
              <a:rPr lang="en-AU" sz="2200" dirty="0"/>
              <a:t>experts in food and nutrition</a:t>
            </a:r>
          </a:p>
          <a:p>
            <a:pPr lvl="1">
              <a:lnSpc>
                <a:spcPct val="100000"/>
              </a:lnSpc>
            </a:pPr>
            <a:r>
              <a:rPr lang="en-AU" sz="2200" dirty="0"/>
              <a:t>can advise patients on the specific nutritional management of many heath conditions such as diabetes, overweight and obesity, cancer, gastro-intestinal diseases, food allergies, etc.</a:t>
            </a:r>
          </a:p>
          <a:p>
            <a:pPr lvl="1">
              <a:lnSpc>
                <a:spcPct val="100000"/>
              </a:lnSpc>
            </a:pPr>
            <a:r>
              <a:rPr lang="en-US" dirty="0"/>
              <a:t>qualified to provide medical nutrition therapy or clinical nutrition consultations </a:t>
            </a:r>
          </a:p>
          <a:p>
            <a:pPr lvl="1">
              <a:lnSpc>
                <a:spcPct val="100000"/>
              </a:lnSpc>
            </a:pPr>
            <a:r>
              <a:rPr lang="en-AU" sz="2200" dirty="0"/>
              <a:t>Referring clients</a:t>
            </a:r>
          </a:p>
          <a:p>
            <a:pPr lvl="2">
              <a:lnSpc>
                <a:spcPct val="100000"/>
              </a:lnSpc>
            </a:pPr>
            <a:r>
              <a:rPr lang="en-AU" dirty="0"/>
              <a:t>Significant weight change </a:t>
            </a:r>
          </a:p>
          <a:p>
            <a:pPr lvl="2">
              <a:lnSpc>
                <a:spcPct val="100000"/>
              </a:lnSpc>
            </a:pPr>
            <a:r>
              <a:rPr lang="en-AU" dirty="0"/>
              <a:t>Failure to meet nutrition needs </a:t>
            </a:r>
          </a:p>
          <a:p>
            <a:pPr lvl="2">
              <a:lnSpc>
                <a:spcPct val="100000"/>
              </a:lnSpc>
            </a:pPr>
            <a:r>
              <a:rPr lang="en-AU" dirty="0"/>
              <a:t>Recent poor food intake, poor appetite, or difficulty preparing or eating food </a:t>
            </a:r>
          </a:p>
          <a:p>
            <a:pPr lvl="2">
              <a:lnSpc>
                <a:spcPct val="100000"/>
              </a:lnSpc>
            </a:pPr>
            <a:r>
              <a:rPr lang="en-AU" dirty="0"/>
              <a:t>Changes in medication </a:t>
            </a:r>
          </a:p>
          <a:p>
            <a:pPr lvl="2">
              <a:lnSpc>
                <a:spcPct val="100000"/>
              </a:lnSpc>
            </a:pPr>
            <a:r>
              <a:rPr lang="en-AU" dirty="0"/>
              <a:t>Periodic review of medical nutrition therapy.</a:t>
            </a:r>
            <a:endParaRPr lang="en-AU" b="1" dirty="0"/>
          </a:p>
        </p:txBody>
      </p:sp>
      <p:sp>
        <p:nvSpPr>
          <p:cNvPr id="4" name="Slide Number Placeholder 3"/>
          <p:cNvSpPr>
            <a:spLocks noGrp="1"/>
          </p:cNvSpPr>
          <p:nvPr>
            <p:ph type="sldNum" sz="quarter" idx="12"/>
          </p:nvPr>
        </p:nvSpPr>
        <p:spPr/>
        <p:txBody>
          <a:bodyPr/>
          <a:lstStyle/>
          <a:p>
            <a:fld id="{BDD8E1FA-D9C1-41A5-B07A-2D3FB44C573A}" type="slidenum">
              <a:rPr lang="en-AU" smtClean="0"/>
              <a:t>37</a:t>
            </a:fld>
            <a:endParaRPr lang="en-AU"/>
          </a:p>
        </p:txBody>
      </p:sp>
    </p:spTree>
    <p:extLst>
      <p:ext uri="{BB962C8B-B14F-4D97-AF65-F5344CB8AC3E}">
        <p14:creationId xmlns:p14="http://schemas.microsoft.com/office/powerpoint/2010/main" val="26693878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501648" y="494821"/>
            <a:ext cx="8013701" cy="676275"/>
          </a:xfrm>
        </p:spPr>
        <p:txBody>
          <a:bodyPr/>
          <a:lstStyle/>
          <a:p>
            <a:pPr algn="ctr" eaLnBrk="1" hangingPunct="1"/>
            <a:r>
              <a:rPr lang="en-AU" altLang="en-US" sz="4000" b="1" dirty="0"/>
              <a:t>Roles of Professionals</a:t>
            </a:r>
            <a:endParaRPr lang="en-AU" altLang="en-US" sz="1200" dirty="0"/>
          </a:p>
        </p:txBody>
      </p:sp>
      <p:graphicFrame>
        <p:nvGraphicFramePr>
          <p:cNvPr id="84029" name="Group 61"/>
          <p:cNvGraphicFramePr>
            <a:graphicFrameLocks noGrp="1"/>
          </p:cNvGraphicFramePr>
          <p:nvPr>
            <p:ph idx="1"/>
            <p:extLst>
              <p:ext uri="{D42A27DB-BD31-4B8C-83A1-F6EECF244321}">
                <p14:modId xmlns:p14="http://schemas.microsoft.com/office/powerpoint/2010/main" val="546438516"/>
              </p:ext>
            </p:extLst>
          </p:nvPr>
        </p:nvGraphicFramePr>
        <p:xfrm>
          <a:off x="501649" y="1382077"/>
          <a:ext cx="8013701" cy="4785360"/>
        </p:xfrm>
        <a:graphic>
          <a:graphicData uri="http://schemas.openxmlformats.org/drawingml/2006/table">
            <a:tbl>
              <a:tblPr/>
              <a:tblGrid>
                <a:gridCol w="2660650">
                  <a:extLst>
                    <a:ext uri="{9D8B030D-6E8A-4147-A177-3AD203B41FA5}">
                      <a16:colId xmlns:a16="http://schemas.microsoft.com/office/drawing/2014/main" val="20000"/>
                    </a:ext>
                  </a:extLst>
                </a:gridCol>
                <a:gridCol w="1009650">
                  <a:extLst>
                    <a:ext uri="{9D8B030D-6E8A-4147-A177-3AD203B41FA5}">
                      <a16:colId xmlns:a16="http://schemas.microsoft.com/office/drawing/2014/main" val="20002"/>
                    </a:ext>
                  </a:extLst>
                </a:gridCol>
                <a:gridCol w="1238250">
                  <a:extLst>
                    <a:ext uri="{9D8B030D-6E8A-4147-A177-3AD203B41FA5}">
                      <a16:colId xmlns:a16="http://schemas.microsoft.com/office/drawing/2014/main" val="20003"/>
                    </a:ext>
                  </a:extLst>
                </a:gridCol>
                <a:gridCol w="1257300">
                  <a:extLst>
                    <a:ext uri="{9D8B030D-6E8A-4147-A177-3AD203B41FA5}">
                      <a16:colId xmlns:a16="http://schemas.microsoft.com/office/drawing/2014/main" val="20004"/>
                    </a:ext>
                  </a:extLst>
                </a:gridCol>
                <a:gridCol w="1314450">
                  <a:extLst>
                    <a:ext uri="{9D8B030D-6E8A-4147-A177-3AD203B41FA5}">
                      <a16:colId xmlns:a16="http://schemas.microsoft.com/office/drawing/2014/main" val="3351740803"/>
                    </a:ext>
                  </a:extLst>
                </a:gridCol>
                <a:gridCol w="533401">
                  <a:extLst>
                    <a:ext uri="{9D8B030D-6E8A-4147-A177-3AD203B41FA5}">
                      <a16:colId xmlns:a16="http://schemas.microsoft.com/office/drawing/2014/main" val="1598466752"/>
                    </a:ext>
                  </a:extLst>
                </a:gridCol>
              </a:tblGrid>
              <a:tr h="513683">
                <a:tc>
                  <a:txBody>
                    <a:bodyPr/>
                    <a:lstStyle/>
                    <a:p>
                      <a:pPr>
                        <a:spcAft>
                          <a:spcPts val="0"/>
                        </a:spcAft>
                      </a:pPr>
                      <a:r>
                        <a:rPr lang="en-AU" sz="1600" b="1" dirty="0">
                          <a:effectLst/>
                          <a:latin typeface="Arial" panose="020B0604020202020204" pitchFamily="34" charset="0"/>
                          <a:ea typeface="Times New Roman" panose="02020603050405020304" pitchFamily="18" charset="0"/>
                        </a:rPr>
                        <a:t> </a:t>
                      </a:r>
                    </a:p>
                    <a:p>
                      <a:pPr>
                        <a:spcAft>
                          <a:spcPts val="0"/>
                        </a:spcAft>
                      </a:pPr>
                      <a:r>
                        <a:rPr lang="en-AU" sz="1600" b="1" dirty="0">
                          <a:effectLst/>
                          <a:latin typeface="Arial" panose="020B0604020202020204" pitchFamily="34" charset="0"/>
                          <a:ea typeface="Times New Roman" panose="02020603050405020304" pitchFamily="18" charset="0"/>
                        </a:rPr>
                        <a:t>Situation</a:t>
                      </a:r>
                    </a:p>
                  </a:txBody>
                  <a:tcPr marL="68580" marR="68580" marT="0" marB="0">
                    <a:lnL w="28575"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28575"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algn="ctr">
                        <a:spcAft>
                          <a:spcPts val="0"/>
                        </a:spcAft>
                      </a:pPr>
                      <a:r>
                        <a:rPr lang="en-AU" sz="1600" b="1" dirty="0">
                          <a:effectLst/>
                          <a:latin typeface="Arial" panose="020B0604020202020204" pitchFamily="34" charset="0"/>
                          <a:ea typeface="Times New Roman" panose="02020603050405020304" pitchFamily="18" charset="0"/>
                        </a:rPr>
                        <a:t>Personal Trainer</a:t>
                      </a:r>
                    </a:p>
                  </a:txBody>
                  <a:tcPr marL="68580" marR="68580" marT="0" marB="0">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28575"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algn="ctr">
                        <a:spcAft>
                          <a:spcPts val="0"/>
                        </a:spcAft>
                      </a:pPr>
                      <a:r>
                        <a:rPr lang="en-AU" sz="1600" b="1" dirty="0">
                          <a:effectLst/>
                          <a:latin typeface="Arial" panose="020B0604020202020204" pitchFamily="34" charset="0"/>
                          <a:ea typeface="Times New Roman" panose="02020603050405020304" pitchFamily="18" charset="0"/>
                        </a:rPr>
                        <a:t>Nutritionist</a:t>
                      </a:r>
                    </a:p>
                  </a:txBody>
                  <a:tcPr marL="68580" marR="68580" marT="0" marB="0">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28575"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algn="ctr">
                        <a:spcAft>
                          <a:spcPts val="0"/>
                        </a:spcAft>
                      </a:pPr>
                      <a:r>
                        <a:rPr lang="en-US" sz="1600" b="1" dirty="0">
                          <a:effectLst/>
                          <a:latin typeface="Arial" panose="020B0604020202020204" pitchFamily="34" charset="0"/>
                          <a:ea typeface="Times New Roman" panose="02020603050405020304" pitchFamily="18" charset="0"/>
                        </a:rPr>
                        <a:t>Accredited </a:t>
                      </a:r>
                      <a:r>
                        <a:rPr lang="en-US" sz="1600" b="1" dirty="0" err="1">
                          <a:effectLst/>
                          <a:latin typeface="Arial" panose="020B0604020202020204" pitchFamily="34" charset="0"/>
                          <a:ea typeface="Times New Roman" panose="02020603050405020304" pitchFamily="18" charset="0"/>
                        </a:rPr>
                        <a:t>Practising</a:t>
                      </a:r>
                      <a:r>
                        <a:rPr lang="en-US" sz="1600" b="1" dirty="0">
                          <a:effectLst/>
                          <a:latin typeface="Arial" panose="020B0604020202020204" pitchFamily="34" charset="0"/>
                          <a:ea typeface="Times New Roman" panose="02020603050405020304" pitchFamily="18" charset="0"/>
                        </a:rPr>
                        <a:t> Dietitian</a:t>
                      </a:r>
                      <a:endParaRPr lang="en-AU" sz="1600" b="1" dirty="0">
                        <a:effectLst/>
                        <a:latin typeface="Arial" panose="020B0604020202020204" pitchFamily="34" charset="0"/>
                        <a:ea typeface="Times New Roman" panose="02020603050405020304" pitchFamily="18" charset="0"/>
                      </a:endParaRPr>
                    </a:p>
                  </a:txBody>
                  <a:tcPr marL="68580" marR="68580" marT="0" marB="0">
                    <a:lnL w="12700"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28575"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algn="ctr">
                        <a:spcAft>
                          <a:spcPts val="0"/>
                        </a:spcAft>
                      </a:pPr>
                      <a:r>
                        <a:rPr lang="en-US" sz="1600" b="1" dirty="0">
                          <a:effectLst/>
                          <a:latin typeface="Arial" panose="020B0604020202020204" pitchFamily="34" charset="0"/>
                          <a:ea typeface="Times New Roman" panose="02020603050405020304" pitchFamily="18" charset="0"/>
                        </a:rPr>
                        <a:t>Accredited Sports Dietitian</a:t>
                      </a:r>
                      <a:endParaRPr lang="en-AU" sz="1600" b="1" dirty="0">
                        <a:effectLst/>
                        <a:latin typeface="Arial" panose="020B0604020202020204" pitchFamily="34" charset="0"/>
                        <a:ea typeface="Times New Roman" panose="02020603050405020304" pitchFamily="18" charset="0"/>
                      </a:endParaRPr>
                    </a:p>
                  </a:txBody>
                  <a:tcPr marL="68580" marR="68580" marT="0" marB="0">
                    <a:lnL w="28575"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28575"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algn="ctr">
                        <a:spcAft>
                          <a:spcPts val="0"/>
                        </a:spcAft>
                      </a:pPr>
                      <a:r>
                        <a:rPr lang="en-US" sz="1600" b="1" dirty="0">
                          <a:effectLst/>
                          <a:latin typeface="Arial" panose="020B0604020202020204" pitchFamily="34" charset="0"/>
                          <a:ea typeface="Times New Roman" panose="02020603050405020304" pitchFamily="18" charset="0"/>
                        </a:rPr>
                        <a:t>GP</a:t>
                      </a:r>
                      <a:endParaRPr lang="en-AU" sz="1600" b="1" dirty="0">
                        <a:effectLst/>
                        <a:latin typeface="Arial" panose="020B0604020202020204" pitchFamily="34" charset="0"/>
                        <a:ea typeface="Times New Roman" panose="02020603050405020304" pitchFamily="18" charset="0"/>
                      </a:endParaRPr>
                    </a:p>
                  </a:txBody>
                  <a:tcPr marL="68580" marR="68580" marT="0" marB="0">
                    <a:lnL w="28575"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28575"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extLst>
                  <a:ext uri="{0D108BD9-81ED-4DB2-BD59-A6C34878D82A}">
                    <a16:rowId xmlns:a16="http://schemas.microsoft.com/office/drawing/2014/main" val="10000"/>
                  </a:ext>
                </a:extLst>
              </a:tr>
              <a:tr h="235444">
                <a:tc>
                  <a:txBody>
                    <a:bodyPr/>
                    <a:lstStyle/>
                    <a:p>
                      <a:pPr marL="0" lvl="0" indent="0">
                        <a:spcBef>
                          <a:spcPts val="600"/>
                        </a:spcBef>
                        <a:spcAft>
                          <a:spcPts val="600"/>
                        </a:spcAft>
                        <a:buFont typeface="Symbol" panose="05050102010706020507" pitchFamily="18" charset="2"/>
                        <a:buNone/>
                        <a:tabLst>
                          <a:tab pos="228600" algn="l"/>
                          <a:tab pos="457200" algn="l"/>
                        </a:tabLst>
                      </a:pPr>
                      <a:r>
                        <a:rPr lang="en-AU" sz="1800" dirty="0">
                          <a:effectLst/>
                          <a:latin typeface="Arial" panose="020B0604020202020204" pitchFamily="34" charset="0"/>
                          <a:ea typeface="Times New Roman" panose="02020603050405020304" pitchFamily="18" charset="0"/>
                        </a:rPr>
                        <a:t>Provide nutritional advice</a:t>
                      </a:r>
                    </a:p>
                    <a:p>
                      <a:pPr marL="0" lvl="0" indent="0">
                        <a:spcBef>
                          <a:spcPts val="600"/>
                        </a:spcBef>
                        <a:spcAft>
                          <a:spcPts val="600"/>
                        </a:spcAft>
                        <a:buFont typeface="Symbol" panose="05050102010706020507" pitchFamily="18" charset="2"/>
                        <a:buNone/>
                        <a:tabLst>
                          <a:tab pos="228600" algn="l"/>
                          <a:tab pos="457200" algn="l"/>
                        </a:tabLst>
                      </a:pPr>
                      <a:endParaRPr lang="en-AU" sz="1800" dirty="0">
                        <a:effectLst/>
                        <a:latin typeface="Times New Roman" panose="02020603050405020304" pitchFamily="18" charset="0"/>
                        <a:ea typeface="Times New Roman" panose="02020603050405020304" pitchFamily="18" charset="0"/>
                      </a:endParaRPr>
                    </a:p>
                  </a:txBody>
                  <a:tcPr marL="68580" marR="68580" marT="0" marB="0">
                    <a:lnL w="28575"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algn="ctr">
                        <a:spcAft>
                          <a:spcPts val="0"/>
                        </a:spcAft>
                      </a:pPr>
                      <a:r>
                        <a:rPr lang="en-AU" sz="2400" b="0">
                          <a:solidFill>
                            <a:schemeClr val="tx1"/>
                          </a:solidFill>
                          <a:effectLst/>
                          <a:latin typeface="Arial" panose="020B0604020202020204" pitchFamily="34" charset="0"/>
                          <a:ea typeface="Times New Roman" panose="02020603050405020304" pitchFamily="18" charset="0"/>
                        </a:rPr>
                        <a:t> </a:t>
                      </a:r>
                      <a:endParaRPr lang="en-AU" sz="1800" b="1">
                        <a:solidFill>
                          <a:schemeClr val="tx1"/>
                        </a:solidFill>
                        <a:effectLst/>
                        <a:latin typeface="Arial" panose="020B0604020202020204" pitchFamily="34" charset="0"/>
                        <a:ea typeface="Times New Roman" panose="02020603050405020304" pitchFamily="18" charset="0"/>
                      </a:endParaRPr>
                    </a:p>
                  </a:txBody>
                  <a:tcPr marL="68580" marR="68580" marT="0" marB="0">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algn="ctr">
                        <a:spcAft>
                          <a:spcPts val="0"/>
                        </a:spcAft>
                      </a:pPr>
                      <a:r>
                        <a:rPr lang="en-AU" sz="2400" b="0">
                          <a:solidFill>
                            <a:schemeClr val="tx1"/>
                          </a:solidFill>
                          <a:effectLst/>
                          <a:latin typeface="Arial" panose="020B0604020202020204" pitchFamily="34" charset="0"/>
                          <a:ea typeface="Times New Roman" panose="02020603050405020304" pitchFamily="18" charset="0"/>
                        </a:rPr>
                        <a:t>x</a:t>
                      </a:r>
                      <a:endParaRPr lang="en-AU" sz="1800" b="1">
                        <a:solidFill>
                          <a:schemeClr val="tx1"/>
                        </a:solidFill>
                        <a:effectLst/>
                        <a:latin typeface="Arial" panose="020B0604020202020204" pitchFamily="34" charset="0"/>
                        <a:ea typeface="Times New Roman" panose="02020603050405020304" pitchFamily="18" charset="0"/>
                      </a:endParaRPr>
                    </a:p>
                  </a:txBody>
                  <a:tcPr marL="68580" marR="68580" marT="0" marB="0">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algn="ctr">
                        <a:spcAft>
                          <a:spcPts val="0"/>
                        </a:spcAft>
                      </a:pPr>
                      <a:r>
                        <a:rPr lang="en-US" sz="2400" b="0">
                          <a:solidFill>
                            <a:schemeClr val="tx1"/>
                          </a:solidFill>
                          <a:effectLst/>
                          <a:latin typeface="Arial" panose="020B0604020202020204" pitchFamily="34" charset="0"/>
                          <a:ea typeface="Times New Roman" panose="02020603050405020304" pitchFamily="18" charset="0"/>
                        </a:rPr>
                        <a:t>x</a:t>
                      </a:r>
                      <a:endParaRPr lang="en-AU" sz="1800" b="1">
                        <a:solidFill>
                          <a:schemeClr val="tx1"/>
                        </a:solidFill>
                        <a:effectLst/>
                        <a:latin typeface="Arial" panose="020B0604020202020204" pitchFamily="34" charset="0"/>
                        <a:ea typeface="Times New Roman" panose="02020603050405020304" pitchFamily="18" charset="0"/>
                      </a:endParaRPr>
                    </a:p>
                  </a:txBody>
                  <a:tcPr marL="68580" marR="68580" marT="0" marB="0">
                    <a:lnL w="12700"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algn="ctr">
                        <a:spcAft>
                          <a:spcPts val="0"/>
                        </a:spcAft>
                      </a:pPr>
                      <a:r>
                        <a:rPr lang="en-US" sz="2400" b="0">
                          <a:solidFill>
                            <a:schemeClr val="tx1"/>
                          </a:solidFill>
                          <a:effectLst/>
                          <a:latin typeface="Arial" panose="020B0604020202020204" pitchFamily="34" charset="0"/>
                          <a:ea typeface="Times New Roman" panose="02020603050405020304" pitchFamily="18" charset="0"/>
                        </a:rPr>
                        <a:t>x</a:t>
                      </a:r>
                      <a:endParaRPr lang="en-AU" sz="1800" b="1">
                        <a:solidFill>
                          <a:schemeClr val="tx1"/>
                        </a:solidFill>
                        <a:effectLst/>
                        <a:latin typeface="Arial" panose="020B0604020202020204" pitchFamily="34" charset="0"/>
                        <a:ea typeface="Times New Roman" panose="02020603050405020304" pitchFamily="18" charset="0"/>
                      </a:endParaRPr>
                    </a:p>
                  </a:txBody>
                  <a:tcPr marL="68580" marR="68580" marT="0" marB="0">
                    <a:lnL w="28575"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algn="ctr">
                        <a:spcAft>
                          <a:spcPts val="0"/>
                        </a:spcAft>
                      </a:pPr>
                      <a:r>
                        <a:rPr lang="en-US" sz="2400" b="0">
                          <a:solidFill>
                            <a:schemeClr val="tx1"/>
                          </a:solidFill>
                          <a:effectLst/>
                          <a:latin typeface="Arial" panose="020B0604020202020204" pitchFamily="34" charset="0"/>
                          <a:ea typeface="Times New Roman" panose="02020603050405020304" pitchFamily="18" charset="0"/>
                        </a:rPr>
                        <a:t> </a:t>
                      </a:r>
                      <a:endParaRPr lang="en-AU" sz="1800" b="1">
                        <a:solidFill>
                          <a:schemeClr val="tx1"/>
                        </a:solidFill>
                        <a:effectLst/>
                        <a:latin typeface="Arial" panose="020B0604020202020204" pitchFamily="34" charset="0"/>
                        <a:ea typeface="Times New Roman" panose="02020603050405020304" pitchFamily="18" charset="0"/>
                      </a:endParaRPr>
                    </a:p>
                  </a:txBody>
                  <a:tcPr marL="68580" marR="68580" marT="0" marB="0">
                    <a:lnL w="28575"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extLst>
                  <a:ext uri="{0D108BD9-81ED-4DB2-BD59-A6C34878D82A}">
                    <a16:rowId xmlns:a16="http://schemas.microsoft.com/office/drawing/2014/main" val="10001"/>
                  </a:ext>
                </a:extLst>
              </a:tr>
              <a:tr h="321052">
                <a:tc>
                  <a:txBody>
                    <a:bodyPr/>
                    <a:lstStyle/>
                    <a:p>
                      <a:pPr marL="0" lvl="0" indent="0">
                        <a:spcBef>
                          <a:spcPts val="600"/>
                        </a:spcBef>
                        <a:spcAft>
                          <a:spcPts val="600"/>
                        </a:spcAft>
                        <a:buFont typeface="Symbol" panose="05050102010706020507" pitchFamily="18" charset="2"/>
                        <a:buNone/>
                        <a:tabLst>
                          <a:tab pos="228600" algn="l"/>
                          <a:tab pos="457200" algn="l"/>
                        </a:tabLst>
                      </a:pPr>
                      <a:r>
                        <a:rPr lang="en-AU" sz="1800" dirty="0">
                          <a:effectLst/>
                          <a:latin typeface="Arial" panose="020B0604020202020204" pitchFamily="34" charset="0"/>
                          <a:ea typeface="Times New Roman" panose="02020603050405020304" pitchFamily="18" charset="0"/>
                        </a:rPr>
                        <a:t>Prescribing meal plans</a:t>
                      </a:r>
                    </a:p>
                    <a:p>
                      <a:pPr marL="0" lvl="0" indent="0">
                        <a:spcBef>
                          <a:spcPts val="600"/>
                        </a:spcBef>
                        <a:spcAft>
                          <a:spcPts val="600"/>
                        </a:spcAft>
                        <a:buFont typeface="Symbol" panose="05050102010706020507" pitchFamily="18" charset="2"/>
                        <a:buNone/>
                        <a:tabLst>
                          <a:tab pos="228600" algn="l"/>
                          <a:tab pos="457200" algn="l"/>
                        </a:tabLst>
                      </a:pPr>
                      <a:endParaRPr lang="en-AU" sz="1800" dirty="0">
                        <a:effectLst/>
                        <a:latin typeface="Times New Roman" panose="02020603050405020304" pitchFamily="18" charset="0"/>
                        <a:ea typeface="Times New Roman" panose="02020603050405020304" pitchFamily="18" charset="0"/>
                      </a:endParaRPr>
                    </a:p>
                  </a:txBody>
                  <a:tcPr marL="68580" marR="68580" marT="0" marB="0">
                    <a:lnL w="28575"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algn="ctr">
                        <a:spcAft>
                          <a:spcPts val="0"/>
                        </a:spcAft>
                      </a:pPr>
                      <a:r>
                        <a:rPr lang="en-AU" sz="2400" b="0">
                          <a:solidFill>
                            <a:schemeClr val="tx1"/>
                          </a:solidFill>
                          <a:effectLst/>
                          <a:latin typeface="Arial" panose="020B0604020202020204" pitchFamily="34" charset="0"/>
                          <a:ea typeface="Times New Roman" panose="02020603050405020304" pitchFamily="18" charset="0"/>
                        </a:rPr>
                        <a:t> </a:t>
                      </a:r>
                      <a:endParaRPr lang="en-AU" sz="1800" b="1">
                        <a:solidFill>
                          <a:schemeClr val="tx1"/>
                        </a:solidFill>
                        <a:effectLst/>
                        <a:latin typeface="Arial" panose="020B0604020202020204" pitchFamily="34" charset="0"/>
                        <a:ea typeface="Times New Roman" panose="02020603050405020304" pitchFamily="18" charset="0"/>
                      </a:endParaRPr>
                    </a:p>
                  </a:txBody>
                  <a:tcPr marL="68580" marR="68580" marT="0" marB="0">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algn="ctr">
                        <a:spcAft>
                          <a:spcPts val="0"/>
                        </a:spcAft>
                      </a:pPr>
                      <a:r>
                        <a:rPr lang="en-AU" sz="2400" b="0">
                          <a:solidFill>
                            <a:schemeClr val="tx1"/>
                          </a:solidFill>
                          <a:effectLst/>
                          <a:latin typeface="Arial" panose="020B0604020202020204" pitchFamily="34" charset="0"/>
                          <a:ea typeface="Times New Roman" panose="02020603050405020304" pitchFamily="18" charset="0"/>
                        </a:rPr>
                        <a:t> </a:t>
                      </a:r>
                      <a:endParaRPr lang="en-AU" sz="1800" b="1">
                        <a:solidFill>
                          <a:schemeClr val="tx1"/>
                        </a:solidFill>
                        <a:effectLst/>
                        <a:latin typeface="Arial" panose="020B0604020202020204" pitchFamily="34" charset="0"/>
                        <a:ea typeface="Times New Roman" panose="02020603050405020304" pitchFamily="18" charset="0"/>
                      </a:endParaRPr>
                    </a:p>
                  </a:txBody>
                  <a:tcPr marL="68580" marR="68580" marT="0" marB="0">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algn="ctr">
                        <a:spcAft>
                          <a:spcPts val="0"/>
                        </a:spcAft>
                      </a:pPr>
                      <a:r>
                        <a:rPr lang="en-US" sz="2400" b="0" dirty="0">
                          <a:solidFill>
                            <a:schemeClr val="tx1"/>
                          </a:solidFill>
                          <a:effectLst/>
                          <a:latin typeface="Arial" panose="020B0604020202020204" pitchFamily="34" charset="0"/>
                          <a:ea typeface="Times New Roman" panose="02020603050405020304" pitchFamily="18" charset="0"/>
                        </a:rPr>
                        <a:t>x</a:t>
                      </a:r>
                      <a:endParaRPr lang="en-AU" sz="1800" b="1" dirty="0">
                        <a:solidFill>
                          <a:schemeClr val="tx1"/>
                        </a:solidFill>
                        <a:effectLst/>
                        <a:latin typeface="Arial" panose="020B0604020202020204" pitchFamily="34" charset="0"/>
                        <a:ea typeface="Times New Roman" panose="02020603050405020304" pitchFamily="18" charset="0"/>
                      </a:endParaRPr>
                    </a:p>
                  </a:txBody>
                  <a:tcPr marL="68580" marR="68580" marT="0" marB="0">
                    <a:lnL w="12700"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algn="ctr">
                        <a:spcAft>
                          <a:spcPts val="0"/>
                        </a:spcAft>
                      </a:pPr>
                      <a:r>
                        <a:rPr lang="en-US" sz="2400" b="0">
                          <a:solidFill>
                            <a:schemeClr val="tx1"/>
                          </a:solidFill>
                          <a:effectLst/>
                          <a:latin typeface="Arial" panose="020B0604020202020204" pitchFamily="34" charset="0"/>
                          <a:ea typeface="Times New Roman" panose="02020603050405020304" pitchFamily="18" charset="0"/>
                        </a:rPr>
                        <a:t>x</a:t>
                      </a:r>
                      <a:endParaRPr lang="en-AU" sz="1800" b="1">
                        <a:solidFill>
                          <a:schemeClr val="tx1"/>
                        </a:solidFill>
                        <a:effectLst/>
                        <a:latin typeface="Arial" panose="020B0604020202020204" pitchFamily="34" charset="0"/>
                        <a:ea typeface="Times New Roman" panose="02020603050405020304" pitchFamily="18" charset="0"/>
                      </a:endParaRPr>
                    </a:p>
                  </a:txBody>
                  <a:tcPr marL="68580" marR="68580" marT="0" marB="0">
                    <a:lnL w="28575"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algn="ctr">
                        <a:spcAft>
                          <a:spcPts val="0"/>
                        </a:spcAft>
                      </a:pPr>
                      <a:r>
                        <a:rPr lang="en-US" sz="2400" b="0">
                          <a:solidFill>
                            <a:schemeClr val="tx1"/>
                          </a:solidFill>
                          <a:effectLst/>
                          <a:latin typeface="Arial" panose="020B0604020202020204" pitchFamily="34" charset="0"/>
                          <a:ea typeface="Times New Roman" panose="02020603050405020304" pitchFamily="18" charset="0"/>
                        </a:rPr>
                        <a:t> </a:t>
                      </a:r>
                      <a:endParaRPr lang="en-AU" sz="1800" b="1">
                        <a:solidFill>
                          <a:schemeClr val="tx1"/>
                        </a:solidFill>
                        <a:effectLst/>
                        <a:latin typeface="Arial" panose="020B0604020202020204" pitchFamily="34" charset="0"/>
                        <a:ea typeface="Times New Roman" panose="02020603050405020304" pitchFamily="18" charset="0"/>
                      </a:endParaRPr>
                    </a:p>
                  </a:txBody>
                  <a:tcPr marL="68580" marR="68580" marT="0" marB="0">
                    <a:lnL w="28575"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extLst>
                  <a:ext uri="{0D108BD9-81ED-4DB2-BD59-A6C34878D82A}">
                    <a16:rowId xmlns:a16="http://schemas.microsoft.com/office/drawing/2014/main" val="10002"/>
                  </a:ext>
                </a:extLst>
              </a:tr>
              <a:tr h="235444">
                <a:tc>
                  <a:txBody>
                    <a:bodyPr/>
                    <a:lstStyle/>
                    <a:p>
                      <a:pPr marL="0" lvl="0" indent="0">
                        <a:spcBef>
                          <a:spcPts val="600"/>
                        </a:spcBef>
                        <a:spcAft>
                          <a:spcPts val="600"/>
                        </a:spcAft>
                        <a:buFont typeface="Symbol" panose="05050102010706020507" pitchFamily="18" charset="2"/>
                        <a:buNone/>
                        <a:tabLst>
                          <a:tab pos="228600" algn="l"/>
                          <a:tab pos="457200" algn="l"/>
                        </a:tabLst>
                      </a:pPr>
                      <a:r>
                        <a:rPr lang="en-AU" sz="1800" dirty="0">
                          <a:effectLst/>
                          <a:latin typeface="Arial" panose="020B0604020202020204" pitchFamily="34" charset="0"/>
                          <a:ea typeface="Times New Roman" panose="02020603050405020304" pitchFamily="18" charset="0"/>
                        </a:rPr>
                        <a:t>Provide dietary treatments</a:t>
                      </a:r>
                    </a:p>
                    <a:p>
                      <a:pPr marL="0" lvl="0" indent="0">
                        <a:spcBef>
                          <a:spcPts val="600"/>
                        </a:spcBef>
                        <a:spcAft>
                          <a:spcPts val="600"/>
                        </a:spcAft>
                        <a:buFont typeface="Symbol" panose="05050102010706020507" pitchFamily="18" charset="2"/>
                        <a:buNone/>
                        <a:tabLst>
                          <a:tab pos="228600" algn="l"/>
                          <a:tab pos="457200" algn="l"/>
                        </a:tabLst>
                      </a:pPr>
                      <a:endParaRPr lang="en-AU" sz="1800" dirty="0">
                        <a:effectLst/>
                        <a:latin typeface="Times New Roman" panose="02020603050405020304" pitchFamily="18" charset="0"/>
                        <a:ea typeface="Times New Roman" panose="02020603050405020304" pitchFamily="18" charset="0"/>
                      </a:endParaRPr>
                    </a:p>
                  </a:txBody>
                  <a:tcPr marL="68580" marR="68580" marT="0" marB="0">
                    <a:lnL w="28575"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algn="ctr">
                        <a:spcAft>
                          <a:spcPts val="0"/>
                        </a:spcAft>
                      </a:pPr>
                      <a:r>
                        <a:rPr lang="en-AU" sz="2400" b="0">
                          <a:solidFill>
                            <a:schemeClr val="tx1"/>
                          </a:solidFill>
                          <a:effectLst/>
                          <a:latin typeface="Arial" panose="020B0604020202020204" pitchFamily="34" charset="0"/>
                          <a:ea typeface="Times New Roman" panose="02020603050405020304" pitchFamily="18" charset="0"/>
                        </a:rPr>
                        <a:t> </a:t>
                      </a:r>
                      <a:endParaRPr lang="en-AU" sz="1800" b="1">
                        <a:solidFill>
                          <a:schemeClr val="tx1"/>
                        </a:solidFill>
                        <a:effectLst/>
                        <a:latin typeface="Arial" panose="020B0604020202020204" pitchFamily="34" charset="0"/>
                        <a:ea typeface="Times New Roman" panose="02020603050405020304" pitchFamily="18" charset="0"/>
                      </a:endParaRPr>
                    </a:p>
                  </a:txBody>
                  <a:tcPr marL="68580" marR="68580" marT="0" marB="0">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algn="ctr">
                        <a:spcAft>
                          <a:spcPts val="0"/>
                        </a:spcAft>
                      </a:pPr>
                      <a:r>
                        <a:rPr lang="en-AU" sz="2400" b="0">
                          <a:solidFill>
                            <a:schemeClr val="tx1"/>
                          </a:solidFill>
                          <a:effectLst/>
                          <a:latin typeface="Arial" panose="020B0604020202020204" pitchFamily="34" charset="0"/>
                          <a:ea typeface="Times New Roman" panose="02020603050405020304" pitchFamily="18" charset="0"/>
                        </a:rPr>
                        <a:t> </a:t>
                      </a:r>
                      <a:endParaRPr lang="en-AU" sz="1800" b="1">
                        <a:solidFill>
                          <a:schemeClr val="tx1"/>
                        </a:solidFill>
                        <a:effectLst/>
                        <a:latin typeface="Arial" panose="020B0604020202020204" pitchFamily="34" charset="0"/>
                        <a:ea typeface="Times New Roman" panose="02020603050405020304" pitchFamily="18" charset="0"/>
                      </a:endParaRPr>
                    </a:p>
                  </a:txBody>
                  <a:tcPr marL="68580" marR="68580" marT="0" marB="0">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algn="ctr">
                        <a:spcAft>
                          <a:spcPts val="0"/>
                        </a:spcAft>
                      </a:pPr>
                      <a:r>
                        <a:rPr lang="en-US" sz="2400" b="0">
                          <a:solidFill>
                            <a:schemeClr val="tx1"/>
                          </a:solidFill>
                          <a:effectLst/>
                          <a:latin typeface="Arial" panose="020B0604020202020204" pitchFamily="34" charset="0"/>
                          <a:ea typeface="Times New Roman" panose="02020603050405020304" pitchFamily="18" charset="0"/>
                        </a:rPr>
                        <a:t>x</a:t>
                      </a:r>
                      <a:endParaRPr lang="en-AU" sz="1800" b="1">
                        <a:solidFill>
                          <a:schemeClr val="tx1"/>
                        </a:solidFill>
                        <a:effectLst/>
                        <a:latin typeface="Arial" panose="020B0604020202020204" pitchFamily="34" charset="0"/>
                        <a:ea typeface="Times New Roman" panose="02020603050405020304" pitchFamily="18" charset="0"/>
                      </a:endParaRPr>
                    </a:p>
                  </a:txBody>
                  <a:tcPr marL="68580" marR="68580" marT="0" marB="0">
                    <a:lnL w="12700"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algn="ctr">
                        <a:spcAft>
                          <a:spcPts val="0"/>
                        </a:spcAft>
                      </a:pPr>
                      <a:r>
                        <a:rPr lang="en-US" sz="2400" b="0">
                          <a:solidFill>
                            <a:schemeClr val="tx1"/>
                          </a:solidFill>
                          <a:effectLst/>
                          <a:latin typeface="Arial" panose="020B0604020202020204" pitchFamily="34" charset="0"/>
                          <a:ea typeface="Times New Roman" panose="02020603050405020304" pitchFamily="18" charset="0"/>
                        </a:rPr>
                        <a:t>x</a:t>
                      </a:r>
                      <a:endParaRPr lang="en-AU" sz="1800" b="1">
                        <a:solidFill>
                          <a:schemeClr val="tx1"/>
                        </a:solidFill>
                        <a:effectLst/>
                        <a:latin typeface="Arial" panose="020B0604020202020204" pitchFamily="34" charset="0"/>
                        <a:ea typeface="Times New Roman" panose="02020603050405020304" pitchFamily="18" charset="0"/>
                      </a:endParaRPr>
                    </a:p>
                  </a:txBody>
                  <a:tcPr marL="68580" marR="68580" marT="0" marB="0">
                    <a:lnL w="28575"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algn="ctr">
                        <a:spcAft>
                          <a:spcPts val="0"/>
                        </a:spcAft>
                      </a:pPr>
                      <a:r>
                        <a:rPr lang="en-US" sz="2400" b="0">
                          <a:solidFill>
                            <a:schemeClr val="tx1"/>
                          </a:solidFill>
                          <a:effectLst/>
                          <a:latin typeface="Arial" panose="020B0604020202020204" pitchFamily="34" charset="0"/>
                          <a:ea typeface="Times New Roman" panose="02020603050405020304" pitchFamily="18" charset="0"/>
                        </a:rPr>
                        <a:t> </a:t>
                      </a:r>
                      <a:endParaRPr lang="en-AU" sz="1800" b="1">
                        <a:solidFill>
                          <a:schemeClr val="tx1"/>
                        </a:solidFill>
                        <a:effectLst/>
                        <a:latin typeface="Arial" panose="020B0604020202020204" pitchFamily="34" charset="0"/>
                        <a:ea typeface="Times New Roman" panose="02020603050405020304" pitchFamily="18" charset="0"/>
                      </a:endParaRPr>
                    </a:p>
                  </a:txBody>
                  <a:tcPr marL="68580" marR="68580" marT="0" marB="0">
                    <a:lnL w="28575"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extLst>
                  <a:ext uri="{0D108BD9-81ED-4DB2-BD59-A6C34878D82A}">
                    <a16:rowId xmlns:a16="http://schemas.microsoft.com/office/drawing/2014/main" val="10003"/>
                  </a:ext>
                </a:extLst>
              </a:tr>
              <a:tr h="263437">
                <a:tc>
                  <a:txBody>
                    <a:bodyPr/>
                    <a:lstStyle/>
                    <a:p>
                      <a:pPr marL="0" lvl="0" indent="0">
                        <a:spcBef>
                          <a:spcPts val="600"/>
                        </a:spcBef>
                        <a:spcAft>
                          <a:spcPts val="600"/>
                        </a:spcAft>
                        <a:buFont typeface="Symbol" panose="05050102010706020507" pitchFamily="18" charset="2"/>
                        <a:buNone/>
                        <a:tabLst>
                          <a:tab pos="228600" algn="l"/>
                          <a:tab pos="457200" algn="l"/>
                        </a:tabLst>
                      </a:pPr>
                      <a:r>
                        <a:rPr lang="en-AU" sz="1800" dirty="0">
                          <a:effectLst/>
                          <a:latin typeface="Arial" panose="020B0604020202020204" pitchFamily="34" charset="0"/>
                          <a:ea typeface="Times New Roman" panose="02020603050405020304" pitchFamily="18" charset="0"/>
                        </a:rPr>
                        <a:t>Weight loss support</a:t>
                      </a:r>
                    </a:p>
                    <a:p>
                      <a:pPr marL="0" lvl="0" indent="0">
                        <a:spcBef>
                          <a:spcPts val="600"/>
                        </a:spcBef>
                        <a:spcAft>
                          <a:spcPts val="600"/>
                        </a:spcAft>
                        <a:buFont typeface="Symbol" panose="05050102010706020507" pitchFamily="18" charset="2"/>
                        <a:buNone/>
                        <a:tabLst>
                          <a:tab pos="228600" algn="l"/>
                          <a:tab pos="457200" algn="l"/>
                        </a:tabLst>
                      </a:pPr>
                      <a:endParaRPr lang="en-AU" sz="1800" dirty="0">
                        <a:effectLst/>
                        <a:latin typeface="Times New Roman" panose="02020603050405020304" pitchFamily="18" charset="0"/>
                        <a:ea typeface="Times New Roman" panose="02020603050405020304" pitchFamily="18" charset="0"/>
                      </a:endParaRPr>
                    </a:p>
                  </a:txBody>
                  <a:tcPr marL="68580" marR="68580" marT="0" marB="0">
                    <a:lnL w="28575"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algn="ctr">
                        <a:spcAft>
                          <a:spcPts val="0"/>
                        </a:spcAft>
                      </a:pPr>
                      <a:r>
                        <a:rPr lang="en-AU" sz="2400" b="0">
                          <a:solidFill>
                            <a:schemeClr val="tx1"/>
                          </a:solidFill>
                          <a:effectLst/>
                          <a:latin typeface="Arial" panose="020B0604020202020204" pitchFamily="34" charset="0"/>
                          <a:ea typeface="Times New Roman" panose="02020603050405020304" pitchFamily="18" charset="0"/>
                        </a:rPr>
                        <a:t>x</a:t>
                      </a:r>
                      <a:endParaRPr lang="en-AU" sz="1800" b="1">
                        <a:solidFill>
                          <a:schemeClr val="tx1"/>
                        </a:solidFill>
                        <a:effectLst/>
                        <a:latin typeface="Arial" panose="020B0604020202020204" pitchFamily="34" charset="0"/>
                        <a:ea typeface="Times New Roman" panose="02020603050405020304" pitchFamily="18" charset="0"/>
                      </a:endParaRPr>
                    </a:p>
                  </a:txBody>
                  <a:tcPr marL="68580" marR="68580" marT="0" marB="0">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algn="ctr">
                        <a:spcAft>
                          <a:spcPts val="0"/>
                        </a:spcAft>
                      </a:pPr>
                      <a:r>
                        <a:rPr lang="en-AU" sz="2400" b="0">
                          <a:solidFill>
                            <a:schemeClr val="tx1"/>
                          </a:solidFill>
                          <a:effectLst/>
                          <a:latin typeface="Arial" panose="020B0604020202020204" pitchFamily="34" charset="0"/>
                          <a:ea typeface="Times New Roman" panose="02020603050405020304" pitchFamily="18" charset="0"/>
                        </a:rPr>
                        <a:t>x</a:t>
                      </a:r>
                      <a:endParaRPr lang="en-AU" sz="1800" b="1">
                        <a:solidFill>
                          <a:schemeClr val="tx1"/>
                        </a:solidFill>
                        <a:effectLst/>
                        <a:latin typeface="Arial" panose="020B0604020202020204" pitchFamily="34" charset="0"/>
                        <a:ea typeface="Times New Roman" panose="02020603050405020304" pitchFamily="18" charset="0"/>
                      </a:endParaRPr>
                    </a:p>
                  </a:txBody>
                  <a:tcPr marL="68580" marR="68580" marT="0" marB="0">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algn="ctr">
                        <a:spcAft>
                          <a:spcPts val="0"/>
                        </a:spcAft>
                      </a:pPr>
                      <a:r>
                        <a:rPr lang="en-US" sz="2400" b="0">
                          <a:solidFill>
                            <a:schemeClr val="tx1"/>
                          </a:solidFill>
                          <a:effectLst/>
                          <a:latin typeface="Arial" panose="020B0604020202020204" pitchFamily="34" charset="0"/>
                          <a:ea typeface="Times New Roman" panose="02020603050405020304" pitchFamily="18" charset="0"/>
                        </a:rPr>
                        <a:t>x</a:t>
                      </a:r>
                      <a:endParaRPr lang="en-AU" sz="1800" b="1">
                        <a:solidFill>
                          <a:schemeClr val="tx1"/>
                        </a:solidFill>
                        <a:effectLst/>
                        <a:latin typeface="Arial" panose="020B0604020202020204" pitchFamily="34" charset="0"/>
                        <a:ea typeface="Times New Roman" panose="02020603050405020304" pitchFamily="18" charset="0"/>
                      </a:endParaRPr>
                    </a:p>
                  </a:txBody>
                  <a:tcPr marL="68580" marR="68580" marT="0" marB="0">
                    <a:lnL w="12700"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algn="ctr">
                        <a:spcAft>
                          <a:spcPts val="0"/>
                        </a:spcAft>
                      </a:pPr>
                      <a:r>
                        <a:rPr lang="en-US" sz="2400" b="0">
                          <a:solidFill>
                            <a:schemeClr val="tx1"/>
                          </a:solidFill>
                          <a:effectLst/>
                          <a:latin typeface="Arial" panose="020B0604020202020204" pitchFamily="34" charset="0"/>
                          <a:ea typeface="Times New Roman" panose="02020603050405020304" pitchFamily="18" charset="0"/>
                        </a:rPr>
                        <a:t>x</a:t>
                      </a:r>
                      <a:endParaRPr lang="en-AU" sz="1800" b="1">
                        <a:solidFill>
                          <a:schemeClr val="tx1"/>
                        </a:solidFill>
                        <a:effectLst/>
                        <a:latin typeface="Arial" panose="020B0604020202020204" pitchFamily="34" charset="0"/>
                        <a:ea typeface="Times New Roman" panose="02020603050405020304" pitchFamily="18" charset="0"/>
                      </a:endParaRPr>
                    </a:p>
                  </a:txBody>
                  <a:tcPr marL="68580" marR="68580" marT="0" marB="0">
                    <a:lnL w="28575"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algn="ctr">
                        <a:spcAft>
                          <a:spcPts val="0"/>
                        </a:spcAft>
                      </a:pPr>
                      <a:r>
                        <a:rPr lang="en-US" sz="2400" b="0">
                          <a:solidFill>
                            <a:schemeClr val="tx1"/>
                          </a:solidFill>
                          <a:effectLst/>
                          <a:latin typeface="Arial" panose="020B0604020202020204" pitchFamily="34" charset="0"/>
                          <a:ea typeface="Times New Roman" panose="02020603050405020304" pitchFamily="18" charset="0"/>
                        </a:rPr>
                        <a:t>x</a:t>
                      </a:r>
                      <a:endParaRPr lang="en-AU" sz="1800" b="1">
                        <a:solidFill>
                          <a:schemeClr val="tx1"/>
                        </a:solidFill>
                        <a:effectLst/>
                        <a:latin typeface="Arial" panose="020B0604020202020204" pitchFamily="34" charset="0"/>
                        <a:ea typeface="Times New Roman" panose="02020603050405020304" pitchFamily="18" charset="0"/>
                      </a:endParaRPr>
                    </a:p>
                  </a:txBody>
                  <a:tcPr marL="68580" marR="68580" marT="0" marB="0">
                    <a:lnL w="28575"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extLst>
                  <a:ext uri="{0D108BD9-81ED-4DB2-BD59-A6C34878D82A}">
                    <a16:rowId xmlns:a16="http://schemas.microsoft.com/office/drawing/2014/main" val="2491590670"/>
                  </a:ext>
                </a:extLst>
              </a:tr>
              <a:tr h="93635">
                <a:tc>
                  <a:txBody>
                    <a:bodyPr/>
                    <a:lstStyle/>
                    <a:p>
                      <a:pPr marL="0" lvl="0" indent="0">
                        <a:spcBef>
                          <a:spcPts val="600"/>
                        </a:spcBef>
                        <a:spcAft>
                          <a:spcPts val="600"/>
                        </a:spcAft>
                        <a:buFont typeface="Symbol" panose="05050102010706020507" pitchFamily="18" charset="2"/>
                        <a:buNone/>
                        <a:tabLst>
                          <a:tab pos="228600" algn="l"/>
                          <a:tab pos="457200" algn="l"/>
                        </a:tabLst>
                      </a:pPr>
                      <a:r>
                        <a:rPr lang="en-AU" sz="1800" dirty="0">
                          <a:effectLst/>
                          <a:latin typeface="Arial" panose="020B0604020202020204" pitchFamily="34" charset="0"/>
                          <a:ea typeface="Times New Roman" panose="02020603050405020304" pitchFamily="18" charset="0"/>
                        </a:rPr>
                        <a:t>Exercise prescription</a:t>
                      </a:r>
                    </a:p>
                    <a:p>
                      <a:pPr marL="0" lvl="0" indent="0">
                        <a:spcBef>
                          <a:spcPts val="600"/>
                        </a:spcBef>
                        <a:spcAft>
                          <a:spcPts val="600"/>
                        </a:spcAft>
                        <a:buFont typeface="Symbol" panose="05050102010706020507" pitchFamily="18" charset="2"/>
                        <a:buNone/>
                        <a:tabLst>
                          <a:tab pos="228600" algn="l"/>
                          <a:tab pos="457200" algn="l"/>
                        </a:tabLst>
                      </a:pPr>
                      <a:endParaRPr lang="en-AU" sz="1800" dirty="0">
                        <a:effectLst/>
                        <a:latin typeface="Times New Roman" panose="02020603050405020304" pitchFamily="18" charset="0"/>
                        <a:ea typeface="Times New Roman" panose="02020603050405020304" pitchFamily="18" charset="0"/>
                      </a:endParaRPr>
                    </a:p>
                  </a:txBody>
                  <a:tcPr marL="68580" marR="68580" marT="0" marB="0">
                    <a:lnL w="28575"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28575" cap="flat" cmpd="sng" algn="ctr">
                      <a:solidFill>
                        <a:schemeClr val="tx1"/>
                      </a:solidFill>
                      <a:prstDash val="solid"/>
                      <a:round/>
                      <a:headEnd type="none" w="sm" len="sm"/>
                      <a:tailEnd type="none" w="sm" len="sm"/>
                    </a:lnB>
                    <a:lnTlToBr>
                      <a:noFill/>
                    </a:lnTlToBr>
                    <a:lnBlToTr>
                      <a:noFill/>
                    </a:lnBlToTr>
                    <a:noFill/>
                  </a:tcPr>
                </a:tc>
                <a:tc>
                  <a:txBody>
                    <a:bodyPr/>
                    <a:lstStyle/>
                    <a:p>
                      <a:pPr algn="ctr">
                        <a:spcAft>
                          <a:spcPts val="0"/>
                        </a:spcAft>
                      </a:pPr>
                      <a:r>
                        <a:rPr lang="en-AU" sz="2400" b="0">
                          <a:solidFill>
                            <a:schemeClr val="tx1"/>
                          </a:solidFill>
                          <a:effectLst/>
                          <a:latin typeface="Arial" panose="020B0604020202020204" pitchFamily="34" charset="0"/>
                          <a:ea typeface="Times New Roman" panose="02020603050405020304" pitchFamily="18" charset="0"/>
                        </a:rPr>
                        <a:t>x</a:t>
                      </a:r>
                      <a:endParaRPr lang="en-AU" sz="1800" b="1">
                        <a:solidFill>
                          <a:schemeClr val="tx1"/>
                        </a:solidFill>
                        <a:effectLst/>
                        <a:latin typeface="Arial" panose="020B0604020202020204" pitchFamily="34" charset="0"/>
                        <a:ea typeface="Times New Roman" panose="02020603050405020304" pitchFamily="18" charset="0"/>
                      </a:endParaRPr>
                    </a:p>
                  </a:txBody>
                  <a:tcPr marL="68580" marR="68580" marT="0" marB="0">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28575" cap="flat" cmpd="sng" algn="ctr">
                      <a:solidFill>
                        <a:schemeClr val="tx1"/>
                      </a:solidFill>
                      <a:prstDash val="solid"/>
                      <a:round/>
                      <a:headEnd type="none" w="sm" len="sm"/>
                      <a:tailEnd type="none" w="sm" len="sm"/>
                    </a:lnB>
                    <a:lnTlToBr>
                      <a:noFill/>
                    </a:lnTlToBr>
                    <a:lnBlToTr>
                      <a:noFill/>
                    </a:lnBlToTr>
                    <a:noFill/>
                  </a:tcPr>
                </a:tc>
                <a:tc>
                  <a:txBody>
                    <a:bodyPr/>
                    <a:lstStyle/>
                    <a:p>
                      <a:pPr algn="ctr">
                        <a:spcAft>
                          <a:spcPts val="0"/>
                        </a:spcAft>
                      </a:pPr>
                      <a:r>
                        <a:rPr lang="en-AU" sz="2400" b="0">
                          <a:solidFill>
                            <a:schemeClr val="tx1"/>
                          </a:solidFill>
                          <a:effectLst/>
                          <a:latin typeface="Arial" panose="020B0604020202020204" pitchFamily="34" charset="0"/>
                          <a:ea typeface="Times New Roman" panose="02020603050405020304" pitchFamily="18" charset="0"/>
                        </a:rPr>
                        <a:t> </a:t>
                      </a:r>
                      <a:endParaRPr lang="en-AU" sz="1800" b="1">
                        <a:solidFill>
                          <a:schemeClr val="tx1"/>
                        </a:solidFill>
                        <a:effectLst/>
                        <a:latin typeface="Arial" panose="020B0604020202020204" pitchFamily="34" charset="0"/>
                        <a:ea typeface="Times New Roman" panose="02020603050405020304" pitchFamily="18" charset="0"/>
                      </a:endParaRPr>
                    </a:p>
                  </a:txBody>
                  <a:tcPr marL="68580" marR="68580" marT="0" marB="0">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28575" cap="flat" cmpd="sng" algn="ctr">
                      <a:solidFill>
                        <a:schemeClr val="tx1"/>
                      </a:solidFill>
                      <a:prstDash val="solid"/>
                      <a:round/>
                      <a:headEnd type="none" w="sm" len="sm"/>
                      <a:tailEnd type="none" w="sm" len="sm"/>
                    </a:lnB>
                    <a:lnTlToBr>
                      <a:noFill/>
                    </a:lnTlToBr>
                    <a:lnBlToTr>
                      <a:noFill/>
                    </a:lnBlToTr>
                    <a:noFill/>
                  </a:tcPr>
                </a:tc>
                <a:tc>
                  <a:txBody>
                    <a:bodyPr/>
                    <a:lstStyle/>
                    <a:p>
                      <a:pPr algn="ctr">
                        <a:spcAft>
                          <a:spcPts val="0"/>
                        </a:spcAft>
                      </a:pPr>
                      <a:r>
                        <a:rPr lang="en-US" sz="2400" b="0">
                          <a:solidFill>
                            <a:schemeClr val="tx1"/>
                          </a:solidFill>
                          <a:effectLst/>
                          <a:latin typeface="Arial" panose="020B0604020202020204" pitchFamily="34" charset="0"/>
                          <a:ea typeface="Times New Roman" panose="02020603050405020304" pitchFamily="18" charset="0"/>
                        </a:rPr>
                        <a:t> </a:t>
                      </a:r>
                      <a:endParaRPr lang="en-AU" sz="1800" b="1">
                        <a:solidFill>
                          <a:schemeClr val="tx1"/>
                        </a:solidFill>
                        <a:effectLst/>
                        <a:latin typeface="Arial" panose="020B0604020202020204" pitchFamily="34" charset="0"/>
                        <a:ea typeface="Times New Roman" panose="02020603050405020304" pitchFamily="18" charset="0"/>
                      </a:endParaRPr>
                    </a:p>
                  </a:txBody>
                  <a:tcPr marL="68580" marR="68580" marT="0" marB="0">
                    <a:lnL w="12700"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28575" cap="flat" cmpd="sng" algn="ctr">
                      <a:solidFill>
                        <a:schemeClr val="tx1"/>
                      </a:solidFill>
                      <a:prstDash val="solid"/>
                      <a:round/>
                      <a:headEnd type="none" w="sm" len="sm"/>
                      <a:tailEnd type="none" w="sm" len="sm"/>
                    </a:lnB>
                    <a:lnTlToBr>
                      <a:noFill/>
                    </a:lnTlToBr>
                    <a:lnBlToTr>
                      <a:noFill/>
                    </a:lnBlToTr>
                    <a:noFill/>
                  </a:tcPr>
                </a:tc>
                <a:tc>
                  <a:txBody>
                    <a:bodyPr/>
                    <a:lstStyle/>
                    <a:p>
                      <a:pPr algn="ctr">
                        <a:spcAft>
                          <a:spcPts val="0"/>
                        </a:spcAft>
                      </a:pPr>
                      <a:r>
                        <a:rPr lang="en-US" sz="2400" b="0">
                          <a:solidFill>
                            <a:schemeClr val="tx1"/>
                          </a:solidFill>
                          <a:effectLst/>
                          <a:latin typeface="Arial" panose="020B0604020202020204" pitchFamily="34" charset="0"/>
                          <a:ea typeface="Times New Roman" panose="02020603050405020304" pitchFamily="18" charset="0"/>
                        </a:rPr>
                        <a:t> </a:t>
                      </a:r>
                      <a:endParaRPr lang="en-AU" sz="1800" b="1">
                        <a:solidFill>
                          <a:schemeClr val="tx1"/>
                        </a:solidFill>
                        <a:effectLst/>
                        <a:latin typeface="Arial" panose="020B0604020202020204" pitchFamily="34" charset="0"/>
                        <a:ea typeface="Times New Roman" panose="02020603050405020304" pitchFamily="18" charset="0"/>
                      </a:endParaRPr>
                    </a:p>
                  </a:txBody>
                  <a:tcPr marL="68580" marR="68580" marT="0" marB="0">
                    <a:lnL w="28575"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28575" cap="flat" cmpd="sng" algn="ctr">
                      <a:solidFill>
                        <a:schemeClr val="tx1"/>
                      </a:solidFill>
                      <a:prstDash val="solid"/>
                      <a:round/>
                      <a:headEnd type="none" w="sm" len="sm"/>
                      <a:tailEnd type="none" w="sm" len="sm"/>
                    </a:lnB>
                    <a:lnTlToBr>
                      <a:noFill/>
                    </a:lnTlToBr>
                    <a:lnBlToTr>
                      <a:noFill/>
                    </a:lnBlToTr>
                    <a:noFill/>
                  </a:tcPr>
                </a:tc>
                <a:tc>
                  <a:txBody>
                    <a:bodyPr/>
                    <a:lstStyle/>
                    <a:p>
                      <a:pPr algn="ctr">
                        <a:spcAft>
                          <a:spcPts val="0"/>
                        </a:spcAft>
                      </a:pPr>
                      <a:r>
                        <a:rPr lang="en-US" sz="2400" b="0" dirty="0">
                          <a:solidFill>
                            <a:schemeClr val="tx1"/>
                          </a:solidFill>
                          <a:effectLst/>
                          <a:latin typeface="Arial" panose="020B0604020202020204" pitchFamily="34" charset="0"/>
                          <a:ea typeface="Times New Roman" panose="02020603050405020304" pitchFamily="18" charset="0"/>
                        </a:rPr>
                        <a:t> </a:t>
                      </a:r>
                      <a:endParaRPr lang="en-AU" sz="1800" b="1" dirty="0">
                        <a:solidFill>
                          <a:schemeClr val="tx1"/>
                        </a:solidFill>
                        <a:effectLst/>
                        <a:latin typeface="Arial" panose="020B0604020202020204" pitchFamily="34" charset="0"/>
                        <a:ea typeface="Times New Roman" panose="02020603050405020304" pitchFamily="18" charset="0"/>
                      </a:endParaRPr>
                    </a:p>
                  </a:txBody>
                  <a:tcPr marL="68580" marR="68580" marT="0" marB="0">
                    <a:lnL w="28575"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28575" cap="flat" cmpd="sng" algn="ctr">
                      <a:solidFill>
                        <a:schemeClr val="tx1"/>
                      </a:solidFill>
                      <a:prstDash val="solid"/>
                      <a:round/>
                      <a:headEnd type="none" w="sm" len="sm"/>
                      <a:tailEnd type="none" w="sm" len="sm"/>
                    </a:lnB>
                    <a:lnTlToBr>
                      <a:noFill/>
                    </a:lnTlToBr>
                    <a:lnBlToTr>
                      <a:noFill/>
                    </a:lnBlToTr>
                    <a:noFill/>
                  </a:tcPr>
                </a:tc>
                <a:extLst>
                  <a:ext uri="{0D108BD9-81ED-4DB2-BD59-A6C34878D82A}">
                    <a16:rowId xmlns:a16="http://schemas.microsoft.com/office/drawing/2014/main" val="1499611486"/>
                  </a:ext>
                </a:extLst>
              </a:tr>
            </a:tbl>
          </a:graphicData>
        </a:graphic>
      </p:graphicFrame>
      <p:sp>
        <p:nvSpPr>
          <p:cNvPr id="15395" name="Text Box 58"/>
          <p:cNvSpPr txBox="1">
            <a:spLocks noChangeArrowheads="1"/>
          </p:cNvSpPr>
          <p:nvPr/>
        </p:nvSpPr>
        <p:spPr bwMode="auto">
          <a:xfrm>
            <a:off x="1187450" y="5734050"/>
            <a:ext cx="1841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spAutoFit/>
          </a:bodyPr>
          <a:lstStyle>
            <a:lvl1pPr>
              <a:spcBef>
                <a:spcPct val="20000"/>
              </a:spcBef>
              <a:buClr>
                <a:schemeClr val="tx2"/>
              </a:buClr>
              <a:buSzPct val="90000"/>
              <a:buFont typeface="Symbol" panose="05050102010706020507" pitchFamily="18" charset="2"/>
              <a:buChar char="¨"/>
              <a:defRPr sz="3200">
                <a:solidFill>
                  <a:schemeClr val="tx1"/>
                </a:solidFill>
                <a:latin typeface="Tahoma" panose="020B0604030504040204" pitchFamily="34" charset="0"/>
              </a:defRPr>
            </a:lvl1pPr>
            <a:lvl2pPr marL="742950" indent="-285750">
              <a:spcBef>
                <a:spcPct val="20000"/>
              </a:spcBef>
              <a:buChar char="–"/>
              <a:defRPr sz="2800">
                <a:solidFill>
                  <a:schemeClr val="tx1"/>
                </a:solidFill>
                <a:latin typeface="Tahoma" panose="020B0604030504040204" pitchFamily="34" charset="0"/>
              </a:defRPr>
            </a:lvl2pPr>
            <a:lvl3pPr marL="1143000" indent="-228600">
              <a:spcBef>
                <a:spcPct val="20000"/>
              </a:spcBef>
              <a:buChar char="•"/>
              <a:defRPr sz="2400">
                <a:solidFill>
                  <a:schemeClr val="tx1"/>
                </a:solidFill>
                <a:latin typeface="Tahoma" panose="020B0604030504040204" pitchFamily="34" charset="0"/>
              </a:defRPr>
            </a:lvl3pPr>
            <a:lvl4pPr marL="1600200" indent="-228600">
              <a:spcBef>
                <a:spcPct val="20000"/>
              </a:spcBef>
              <a:buChar char="–"/>
              <a:defRPr sz="2000">
                <a:solidFill>
                  <a:schemeClr val="tx1"/>
                </a:solidFill>
                <a:latin typeface="Tahoma" panose="020B0604030504040204" pitchFamily="34" charset="0"/>
              </a:defRPr>
            </a:lvl4pPr>
            <a:lvl5pPr marL="2057400" indent="-228600">
              <a:spcBef>
                <a:spcPct val="20000"/>
              </a:spcBef>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har char="•"/>
              <a:defRPr sz="2000">
                <a:solidFill>
                  <a:schemeClr val="tx1"/>
                </a:solidFill>
                <a:latin typeface="Tahoma" panose="020B0604030504040204" pitchFamily="34" charset="0"/>
              </a:defRPr>
            </a:lvl9pPr>
          </a:lstStyle>
          <a:p>
            <a:pPr eaLnBrk="1" hangingPunct="1">
              <a:spcBef>
                <a:spcPct val="0"/>
              </a:spcBef>
              <a:buClrTx/>
              <a:buSzTx/>
              <a:buFontTx/>
              <a:buNone/>
            </a:pPr>
            <a:endParaRPr lang="en-US" altLang="en-US" sz="2400">
              <a:latin typeface="Times New Roman" panose="02020603050405020304" pitchFamily="18" charset="0"/>
            </a:endParaRPr>
          </a:p>
        </p:txBody>
      </p:sp>
      <p:sp>
        <p:nvSpPr>
          <p:cNvPr id="15399" name="Slide Number Placeholder 7"/>
          <p:cNvSpPr>
            <a:spLocks noGrp="1"/>
          </p:cNvSpPr>
          <p:nvPr>
            <p:ph type="sldNum" sz="quarter" idx="12"/>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a:spcBef>
                <a:spcPct val="20000"/>
              </a:spcBef>
              <a:buClr>
                <a:schemeClr val="tx2"/>
              </a:buClr>
              <a:buSzPct val="90000"/>
              <a:buFont typeface="Symbol" panose="05050102010706020507" pitchFamily="18" charset="2"/>
              <a:buChar char="¨"/>
              <a:defRPr sz="3200">
                <a:solidFill>
                  <a:schemeClr val="tx1"/>
                </a:solidFill>
                <a:latin typeface="Tahoma" panose="020B0604030504040204" pitchFamily="34" charset="0"/>
              </a:defRPr>
            </a:lvl1pPr>
            <a:lvl2pPr marL="742950" indent="-285750">
              <a:spcBef>
                <a:spcPct val="20000"/>
              </a:spcBef>
              <a:buChar char="–"/>
              <a:defRPr sz="2800">
                <a:solidFill>
                  <a:schemeClr val="tx1"/>
                </a:solidFill>
                <a:latin typeface="Tahoma" panose="020B0604030504040204" pitchFamily="34" charset="0"/>
              </a:defRPr>
            </a:lvl2pPr>
            <a:lvl3pPr marL="1143000" indent="-228600">
              <a:spcBef>
                <a:spcPct val="20000"/>
              </a:spcBef>
              <a:buChar char="•"/>
              <a:defRPr sz="2400">
                <a:solidFill>
                  <a:schemeClr val="tx1"/>
                </a:solidFill>
                <a:latin typeface="Tahoma" panose="020B0604030504040204" pitchFamily="34" charset="0"/>
              </a:defRPr>
            </a:lvl3pPr>
            <a:lvl4pPr marL="1600200" indent="-228600">
              <a:spcBef>
                <a:spcPct val="20000"/>
              </a:spcBef>
              <a:buChar char="–"/>
              <a:defRPr sz="2000">
                <a:solidFill>
                  <a:schemeClr val="tx1"/>
                </a:solidFill>
                <a:latin typeface="Tahoma" panose="020B0604030504040204" pitchFamily="34" charset="0"/>
              </a:defRPr>
            </a:lvl4pPr>
            <a:lvl5pPr marL="2057400" indent="-228600">
              <a:spcBef>
                <a:spcPct val="20000"/>
              </a:spcBef>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har char="•"/>
              <a:defRPr sz="2000">
                <a:solidFill>
                  <a:schemeClr val="tx1"/>
                </a:solidFill>
                <a:latin typeface="Tahoma" panose="020B0604030504040204" pitchFamily="34" charset="0"/>
              </a:defRPr>
            </a:lvl9pPr>
          </a:lstStyle>
          <a:p>
            <a:pPr>
              <a:spcBef>
                <a:spcPct val="0"/>
              </a:spcBef>
              <a:buClrTx/>
              <a:buSzTx/>
              <a:buFontTx/>
              <a:buNone/>
            </a:pPr>
            <a:fld id="{EAC5A784-853F-4B9F-A162-C6FB33474362}" type="slidenum">
              <a:rPr lang="en-AU" altLang="en-US" sz="1400">
                <a:latin typeface="Times New Roman" panose="02020603050405020304" pitchFamily="18" charset="0"/>
              </a:rPr>
              <a:pPr>
                <a:spcBef>
                  <a:spcPct val="0"/>
                </a:spcBef>
                <a:buClrTx/>
                <a:buSzTx/>
                <a:buFontTx/>
                <a:buNone/>
              </a:pPr>
              <a:t>38</a:t>
            </a:fld>
            <a:endParaRPr lang="en-AU" altLang="en-US" sz="1400">
              <a:latin typeface="Times New Roman" panose="02020603050405020304" pitchFamily="18" charset="0"/>
            </a:endParaRPr>
          </a:p>
        </p:txBody>
      </p:sp>
    </p:spTree>
    <p:extLst>
      <p:ext uri="{BB962C8B-B14F-4D97-AF65-F5344CB8AC3E}">
        <p14:creationId xmlns:p14="http://schemas.microsoft.com/office/powerpoint/2010/main" val="231279592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t>Personal Trainers</a:t>
            </a:r>
            <a:br>
              <a:rPr lang="en-AU" dirty="0"/>
            </a:br>
            <a:r>
              <a:rPr lang="en-AU" dirty="0"/>
              <a:t>What you can do …</a:t>
            </a:r>
          </a:p>
        </p:txBody>
      </p:sp>
      <p:sp>
        <p:nvSpPr>
          <p:cNvPr id="3" name="Content Placeholder 2"/>
          <p:cNvSpPr>
            <a:spLocks noGrp="1"/>
          </p:cNvSpPr>
          <p:nvPr>
            <p:ph idx="1"/>
          </p:nvPr>
        </p:nvSpPr>
        <p:spPr>
          <a:xfrm>
            <a:off x="302079" y="1763486"/>
            <a:ext cx="8490857" cy="4413477"/>
          </a:xfrm>
        </p:spPr>
        <p:txBody>
          <a:bodyPr>
            <a:noAutofit/>
          </a:bodyPr>
          <a:lstStyle/>
          <a:p>
            <a:r>
              <a:rPr lang="en-AU" dirty="0"/>
              <a:t>You can … </a:t>
            </a:r>
          </a:p>
          <a:p>
            <a:pPr lvl="1"/>
            <a:endParaRPr lang="en-US" dirty="0"/>
          </a:p>
          <a:p>
            <a:pPr lvl="1"/>
            <a:r>
              <a:rPr lang="en-US" dirty="0"/>
              <a:t>Assess eating habits based on Dietary Guidelines</a:t>
            </a:r>
          </a:p>
          <a:p>
            <a:pPr lvl="1"/>
            <a:endParaRPr lang="en-US" dirty="0"/>
          </a:p>
          <a:p>
            <a:pPr lvl="1"/>
            <a:r>
              <a:rPr lang="en-US" dirty="0"/>
              <a:t>Provide practical examples of how to meet the Dietary Guidelines</a:t>
            </a:r>
          </a:p>
          <a:p>
            <a:pPr lvl="1"/>
            <a:endParaRPr lang="en-US" dirty="0"/>
          </a:p>
          <a:p>
            <a:pPr lvl="1"/>
            <a:r>
              <a:rPr lang="en-US" dirty="0"/>
              <a:t>Discuss foods to be included in a healthy diet</a:t>
            </a:r>
          </a:p>
          <a:p>
            <a:pPr lvl="1"/>
            <a:endParaRPr lang="en-AU" dirty="0"/>
          </a:p>
        </p:txBody>
      </p:sp>
      <p:sp>
        <p:nvSpPr>
          <p:cNvPr id="5" name="Slide Number Placeholder 4"/>
          <p:cNvSpPr>
            <a:spLocks noGrp="1"/>
          </p:cNvSpPr>
          <p:nvPr>
            <p:ph type="sldNum" sz="quarter" idx="12"/>
          </p:nvPr>
        </p:nvSpPr>
        <p:spPr/>
        <p:txBody>
          <a:bodyPr/>
          <a:lstStyle/>
          <a:p>
            <a:fld id="{BDD8E1FA-D9C1-41A5-B07A-2D3FB44C573A}" type="slidenum">
              <a:rPr lang="en-AU" smtClean="0"/>
              <a:t>39</a:t>
            </a:fld>
            <a:endParaRPr lang="en-AU"/>
          </a:p>
        </p:txBody>
      </p:sp>
    </p:spTree>
    <p:extLst>
      <p:ext uri="{BB962C8B-B14F-4D97-AF65-F5344CB8AC3E}">
        <p14:creationId xmlns:p14="http://schemas.microsoft.com/office/powerpoint/2010/main" val="5083208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t>Personal Trainers</a:t>
            </a:r>
            <a:br>
              <a:rPr lang="en-AU" dirty="0"/>
            </a:br>
            <a:r>
              <a:rPr lang="en-AU" dirty="0"/>
              <a:t>What you can’t do…</a:t>
            </a:r>
          </a:p>
        </p:txBody>
      </p:sp>
      <p:sp>
        <p:nvSpPr>
          <p:cNvPr id="3" name="Content Placeholder 2"/>
          <p:cNvSpPr>
            <a:spLocks noGrp="1"/>
          </p:cNvSpPr>
          <p:nvPr>
            <p:ph idx="1"/>
          </p:nvPr>
        </p:nvSpPr>
        <p:spPr>
          <a:xfrm>
            <a:off x="302079" y="1763486"/>
            <a:ext cx="8490857" cy="4413477"/>
          </a:xfrm>
        </p:spPr>
        <p:txBody>
          <a:bodyPr>
            <a:noAutofit/>
          </a:bodyPr>
          <a:lstStyle/>
          <a:p>
            <a:r>
              <a:rPr lang="en-AU" dirty="0"/>
              <a:t>You can’t … </a:t>
            </a:r>
          </a:p>
          <a:p>
            <a:pPr lvl="1"/>
            <a:r>
              <a:rPr lang="en-AU" sz="2200" dirty="0"/>
              <a:t>Design or disseminate a daily or weekly meal plan with specific foods, unless developed and endorsed by an ADP</a:t>
            </a:r>
          </a:p>
          <a:p>
            <a:pPr lvl="1"/>
            <a:r>
              <a:rPr lang="en-AU" sz="2200" dirty="0"/>
              <a:t>Nutritional assessment to determine individual nutritional needs and nutritional status and to recommend nutritional intake.</a:t>
            </a:r>
          </a:p>
          <a:p>
            <a:pPr lvl="1"/>
            <a:r>
              <a:rPr lang="en-AU" sz="2200" dirty="0"/>
              <a:t>Provide advice to clients regarding food allergies or intolerances</a:t>
            </a:r>
          </a:p>
          <a:p>
            <a:pPr lvl="1"/>
            <a:r>
              <a:rPr lang="en-AU" sz="2200" dirty="0"/>
              <a:t>Provide advice to take a dietary supplement </a:t>
            </a:r>
          </a:p>
          <a:p>
            <a:pPr lvl="1"/>
            <a:r>
              <a:rPr lang="en-AU" sz="2200" dirty="0"/>
              <a:t>Provide advice to clients to avoid a specific food group.</a:t>
            </a:r>
          </a:p>
          <a:p>
            <a:pPr lvl="1"/>
            <a:r>
              <a:rPr lang="en-AU" sz="2200" dirty="0"/>
              <a:t>Provide specific dietary advice for people with chronic disease.</a:t>
            </a:r>
          </a:p>
        </p:txBody>
      </p:sp>
      <p:sp>
        <p:nvSpPr>
          <p:cNvPr id="4" name="Slide Number Placeholder 3"/>
          <p:cNvSpPr>
            <a:spLocks noGrp="1"/>
          </p:cNvSpPr>
          <p:nvPr>
            <p:ph type="sldNum" sz="quarter" idx="12"/>
          </p:nvPr>
        </p:nvSpPr>
        <p:spPr/>
        <p:txBody>
          <a:bodyPr/>
          <a:lstStyle/>
          <a:p>
            <a:fld id="{BDD8E1FA-D9C1-41A5-B07A-2D3FB44C573A}" type="slidenum">
              <a:rPr lang="en-AU" smtClean="0"/>
              <a:t>40</a:t>
            </a:fld>
            <a:endParaRPr lang="en-AU"/>
          </a:p>
        </p:txBody>
      </p:sp>
    </p:spTree>
    <p:extLst>
      <p:ext uri="{BB962C8B-B14F-4D97-AF65-F5344CB8AC3E}">
        <p14:creationId xmlns:p14="http://schemas.microsoft.com/office/powerpoint/2010/main" val="171734878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742950" y="290512"/>
            <a:ext cx="7772400" cy="676275"/>
          </a:xfrm>
        </p:spPr>
        <p:txBody>
          <a:bodyPr/>
          <a:lstStyle/>
          <a:p>
            <a:pPr algn="ctr" eaLnBrk="1" hangingPunct="1"/>
            <a:r>
              <a:rPr lang="en-AU" altLang="en-US" sz="4000" b="1" dirty="0"/>
              <a:t>Referring Clients</a:t>
            </a:r>
            <a:endParaRPr lang="en-AU" altLang="en-US" sz="1200" dirty="0"/>
          </a:p>
        </p:txBody>
      </p:sp>
      <p:graphicFrame>
        <p:nvGraphicFramePr>
          <p:cNvPr id="84029" name="Group 61"/>
          <p:cNvGraphicFramePr>
            <a:graphicFrameLocks noGrp="1"/>
          </p:cNvGraphicFramePr>
          <p:nvPr>
            <p:ph idx="1"/>
            <p:extLst>
              <p:ext uri="{D42A27DB-BD31-4B8C-83A1-F6EECF244321}">
                <p14:modId xmlns:p14="http://schemas.microsoft.com/office/powerpoint/2010/main" val="3247961530"/>
              </p:ext>
            </p:extLst>
          </p:nvPr>
        </p:nvGraphicFramePr>
        <p:xfrm>
          <a:off x="501650" y="1219803"/>
          <a:ext cx="8013700" cy="5045100"/>
        </p:xfrm>
        <a:graphic>
          <a:graphicData uri="http://schemas.openxmlformats.org/drawingml/2006/table">
            <a:tbl>
              <a:tblPr/>
              <a:tblGrid>
                <a:gridCol w="3862813">
                  <a:extLst>
                    <a:ext uri="{9D8B030D-6E8A-4147-A177-3AD203B41FA5}">
                      <a16:colId xmlns:a16="http://schemas.microsoft.com/office/drawing/2014/main" val="20000"/>
                    </a:ext>
                  </a:extLst>
                </a:gridCol>
                <a:gridCol w="1453465">
                  <a:extLst>
                    <a:ext uri="{9D8B030D-6E8A-4147-A177-3AD203B41FA5}">
                      <a16:colId xmlns:a16="http://schemas.microsoft.com/office/drawing/2014/main" val="20002"/>
                    </a:ext>
                  </a:extLst>
                </a:gridCol>
                <a:gridCol w="1374900">
                  <a:extLst>
                    <a:ext uri="{9D8B030D-6E8A-4147-A177-3AD203B41FA5}">
                      <a16:colId xmlns:a16="http://schemas.microsoft.com/office/drawing/2014/main" val="20003"/>
                    </a:ext>
                  </a:extLst>
                </a:gridCol>
                <a:gridCol w="1322522">
                  <a:extLst>
                    <a:ext uri="{9D8B030D-6E8A-4147-A177-3AD203B41FA5}">
                      <a16:colId xmlns:a16="http://schemas.microsoft.com/office/drawing/2014/main" val="20004"/>
                    </a:ext>
                  </a:extLst>
                </a:gridCol>
              </a:tblGrid>
              <a:tr h="513683">
                <a:tc>
                  <a:txBody>
                    <a:bodyPr/>
                    <a:lstStyle/>
                    <a:p>
                      <a:pPr marL="0" marR="0" lvl="0" indent="0" algn="ctr" defTabSz="914400" rtl="0" eaLnBrk="1" fontAlgn="base" latinLnBrk="0" hangingPunct="1">
                        <a:lnSpc>
                          <a:spcPct val="100000"/>
                        </a:lnSpc>
                        <a:spcBef>
                          <a:spcPct val="20000"/>
                        </a:spcBef>
                        <a:spcAft>
                          <a:spcPct val="0"/>
                        </a:spcAft>
                        <a:buClr>
                          <a:schemeClr val="tx2"/>
                        </a:buClr>
                        <a:buSzPct val="90000"/>
                        <a:buFont typeface="Symbol" pitchFamily="18" charset="2"/>
                        <a:buNone/>
                        <a:tabLst/>
                      </a:pPr>
                      <a:endParaRPr kumimoji="0" lang="en-US" sz="1800" b="1" i="0" u="none" strike="noStrike" cap="none" normalizeH="0" baseline="0" dirty="0">
                        <a:ln>
                          <a:noFill/>
                        </a:ln>
                        <a:solidFill>
                          <a:schemeClr val="tx1"/>
                        </a:solidFill>
                        <a:effectLst/>
                        <a:latin typeface="Tahoma" pitchFamily="34" charset="0"/>
                      </a:endParaRPr>
                    </a:p>
                    <a:p>
                      <a:pPr marL="0" marR="0" lvl="0" indent="0" algn="ctr" defTabSz="914400" rtl="0" eaLnBrk="1" fontAlgn="base" latinLnBrk="0" hangingPunct="1">
                        <a:lnSpc>
                          <a:spcPct val="100000"/>
                        </a:lnSpc>
                        <a:spcBef>
                          <a:spcPct val="20000"/>
                        </a:spcBef>
                        <a:spcAft>
                          <a:spcPct val="0"/>
                        </a:spcAft>
                        <a:buClr>
                          <a:schemeClr val="tx2"/>
                        </a:buClr>
                        <a:buSzPct val="90000"/>
                        <a:buFont typeface="Symbol" pitchFamily="18" charset="2"/>
                        <a:buNone/>
                        <a:tabLst/>
                      </a:pPr>
                      <a:r>
                        <a:rPr kumimoji="0" lang="en-US" sz="1800" b="1" i="0" u="none" strike="noStrike" cap="none" normalizeH="0" baseline="0" dirty="0">
                          <a:ln>
                            <a:noFill/>
                          </a:ln>
                          <a:solidFill>
                            <a:schemeClr val="tx1"/>
                          </a:solidFill>
                          <a:effectLst/>
                          <a:latin typeface="Tahoma" pitchFamily="34" charset="0"/>
                        </a:rPr>
                        <a:t>Nutrient</a:t>
                      </a:r>
                    </a:p>
                  </a:txBody>
                  <a:tcPr marT="45724" marB="45724" horzOverflow="overflow">
                    <a:lnL w="28575"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28575"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algn="ctr">
                        <a:spcAft>
                          <a:spcPts val="0"/>
                        </a:spcAft>
                      </a:pPr>
                      <a:r>
                        <a:rPr lang="en-US" sz="1600" b="1">
                          <a:effectLst/>
                          <a:latin typeface="Arial" panose="020B0604020202020204" pitchFamily="34" charset="0"/>
                          <a:ea typeface="Times New Roman" panose="02020603050405020304" pitchFamily="18" charset="0"/>
                        </a:rPr>
                        <a:t>Accredited Practising Dietitian</a:t>
                      </a:r>
                      <a:endParaRPr lang="en-AU" sz="1400" b="1">
                        <a:effectLst/>
                        <a:latin typeface="Arial" panose="020B0604020202020204" pitchFamily="34" charset="0"/>
                        <a:ea typeface="Times New Roman" panose="02020603050405020304" pitchFamily="18" charset="0"/>
                      </a:endParaRPr>
                    </a:p>
                  </a:txBody>
                  <a:tcPr marL="68580" marR="68580" marT="0" marB="0">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28575"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algn="ctr">
                        <a:spcAft>
                          <a:spcPts val="0"/>
                        </a:spcAft>
                      </a:pPr>
                      <a:r>
                        <a:rPr lang="en-US" sz="1600" b="1">
                          <a:effectLst/>
                          <a:latin typeface="Arial" panose="020B0604020202020204" pitchFamily="34" charset="0"/>
                          <a:ea typeface="Times New Roman" panose="02020603050405020304" pitchFamily="18" charset="0"/>
                        </a:rPr>
                        <a:t>Accredited Sports Dietitian</a:t>
                      </a:r>
                      <a:endParaRPr lang="en-AU" sz="1400" b="1">
                        <a:effectLst/>
                        <a:latin typeface="Arial" panose="020B0604020202020204" pitchFamily="34" charset="0"/>
                        <a:ea typeface="Times New Roman" panose="02020603050405020304" pitchFamily="18" charset="0"/>
                      </a:endParaRPr>
                    </a:p>
                  </a:txBody>
                  <a:tcPr marL="68580" marR="68580" marT="0" marB="0">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28575"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algn="ctr">
                        <a:spcAft>
                          <a:spcPts val="0"/>
                        </a:spcAft>
                      </a:pPr>
                      <a:r>
                        <a:rPr lang="en-US" sz="1600" b="1" dirty="0">
                          <a:effectLst/>
                          <a:latin typeface="Arial" panose="020B0604020202020204" pitchFamily="34" charset="0"/>
                          <a:ea typeface="Times New Roman" panose="02020603050405020304" pitchFamily="18" charset="0"/>
                        </a:rPr>
                        <a:t>General Practitioner</a:t>
                      </a:r>
                      <a:endParaRPr lang="en-AU" sz="1400" b="1" dirty="0">
                        <a:effectLst/>
                        <a:latin typeface="Arial" panose="020B0604020202020204" pitchFamily="34" charset="0"/>
                        <a:ea typeface="Times New Roman" panose="02020603050405020304" pitchFamily="18" charset="0"/>
                      </a:endParaRPr>
                    </a:p>
                  </a:txBody>
                  <a:tcPr marL="68580" marR="68580" marT="0" marB="0">
                    <a:lnL w="12700"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28575"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extLst>
                  <a:ext uri="{0D108BD9-81ED-4DB2-BD59-A6C34878D82A}">
                    <a16:rowId xmlns:a16="http://schemas.microsoft.com/office/drawing/2014/main" val="10000"/>
                  </a:ext>
                </a:extLst>
              </a:tr>
              <a:tr h="235444">
                <a:tc>
                  <a:txBody>
                    <a:bodyPr/>
                    <a:lstStyle/>
                    <a:p>
                      <a:pPr marL="342900" lvl="0" indent="-342900">
                        <a:spcBef>
                          <a:spcPts val="300"/>
                        </a:spcBef>
                        <a:spcAft>
                          <a:spcPts val="300"/>
                        </a:spcAft>
                        <a:buFont typeface="Symbol" panose="05050102010706020507" pitchFamily="18" charset="2"/>
                        <a:buChar char=""/>
                        <a:tabLst>
                          <a:tab pos="228600" algn="l"/>
                          <a:tab pos="457200" algn="l"/>
                        </a:tabLst>
                      </a:pPr>
                      <a:r>
                        <a:rPr lang="en-AU" sz="1800" dirty="0">
                          <a:effectLst/>
                          <a:latin typeface="Arial" panose="020B0604020202020204" pitchFamily="34" charset="0"/>
                          <a:ea typeface="Times New Roman" panose="02020603050405020304" pitchFamily="18" charset="0"/>
                          <a:cs typeface="Arial" panose="020B0604020202020204" pitchFamily="34" charset="0"/>
                        </a:rPr>
                        <a:t>Clients with very high volume or high intensity training loads, or participation in organised sport</a:t>
                      </a:r>
                      <a:endParaRPr lang="en-AU" sz="2800" dirty="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lnL w="28575"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algn="ctr">
                        <a:spcAft>
                          <a:spcPts val="0"/>
                        </a:spcAft>
                      </a:pPr>
                      <a:r>
                        <a:rPr lang="en-US" sz="2400" b="0">
                          <a:solidFill>
                            <a:schemeClr val="tx1"/>
                          </a:solidFill>
                          <a:effectLst/>
                          <a:latin typeface="Arial" panose="020B0604020202020204" pitchFamily="34" charset="0"/>
                          <a:ea typeface="Times New Roman" panose="02020603050405020304" pitchFamily="18" charset="0"/>
                        </a:rPr>
                        <a:t> </a:t>
                      </a:r>
                      <a:endParaRPr lang="en-AU" sz="1800" b="1">
                        <a:solidFill>
                          <a:schemeClr val="tx1"/>
                        </a:solidFill>
                        <a:effectLst/>
                        <a:latin typeface="Arial" panose="020B0604020202020204" pitchFamily="34" charset="0"/>
                        <a:ea typeface="Times New Roman" panose="02020603050405020304" pitchFamily="18" charset="0"/>
                      </a:endParaRPr>
                    </a:p>
                  </a:txBody>
                  <a:tcPr marL="68580" marR="68580" marT="0" marB="0">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algn="ctr">
                        <a:spcAft>
                          <a:spcPts val="0"/>
                        </a:spcAft>
                      </a:pPr>
                      <a:r>
                        <a:rPr lang="en-US" sz="2400" b="0">
                          <a:solidFill>
                            <a:schemeClr val="tx1"/>
                          </a:solidFill>
                          <a:effectLst/>
                          <a:latin typeface="Arial" panose="020B0604020202020204" pitchFamily="34" charset="0"/>
                          <a:ea typeface="Times New Roman" panose="02020603050405020304" pitchFamily="18" charset="0"/>
                        </a:rPr>
                        <a:t>X</a:t>
                      </a:r>
                      <a:endParaRPr lang="en-AU" sz="1800" b="1">
                        <a:solidFill>
                          <a:schemeClr val="tx1"/>
                        </a:solidFill>
                        <a:effectLst/>
                        <a:latin typeface="Arial" panose="020B0604020202020204" pitchFamily="34" charset="0"/>
                        <a:ea typeface="Times New Roman" panose="02020603050405020304" pitchFamily="18" charset="0"/>
                      </a:endParaRPr>
                    </a:p>
                  </a:txBody>
                  <a:tcPr marL="68580" marR="68580" marT="0" marB="0">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algn="ctr">
                        <a:spcAft>
                          <a:spcPts val="0"/>
                        </a:spcAft>
                      </a:pPr>
                      <a:r>
                        <a:rPr lang="en-US" sz="2400" b="0">
                          <a:solidFill>
                            <a:schemeClr val="tx1"/>
                          </a:solidFill>
                          <a:effectLst/>
                          <a:latin typeface="Arial" panose="020B0604020202020204" pitchFamily="34" charset="0"/>
                          <a:ea typeface="Times New Roman" panose="02020603050405020304" pitchFamily="18" charset="0"/>
                        </a:rPr>
                        <a:t> </a:t>
                      </a:r>
                      <a:endParaRPr lang="en-AU" sz="1800" b="1">
                        <a:solidFill>
                          <a:schemeClr val="tx1"/>
                        </a:solidFill>
                        <a:effectLst/>
                        <a:latin typeface="Arial" panose="020B0604020202020204" pitchFamily="34" charset="0"/>
                        <a:ea typeface="Times New Roman" panose="02020603050405020304" pitchFamily="18" charset="0"/>
                      </a:endParaRPr>
                    </a:p>
                  </a:txBody>
                  <a:tcPr marL="68580" marR="68580" marT="0" marB="0">
                    <a:lnL w="12700"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extLst>
                  <a:ext uri="{0D108BD9-81ED-4DB2-BD59-A6C34878D82A}">
                    <a16:rowId xmlns:a16="http://schemas.microsoft.com/office/drawing/2014/main" val="10001"/>
                  </a:ext>
                </a:extLst>
              </a:tr>
              <a:tr h="321052">
                <a:tc>
                  <a:txBody>
                    <a:bodyPr/>
                    <a:lstStyle/>
                    <a:p>
                      <a:pPr marL="342900" lvl="0" indent="-342900">
                        <a:spcBef>
                          <a:spcPts val="300"/>
                        </a:spcBef>
                        <a:spcAft>
                          <a:spcPts val="300"/>
                        </a:spcAft>
                        <a:buFont typeface="Symbol" panose="05050102010706020507" pitchFamily="18" charset="2"/>
                        <a:buChar char=""/>
                        <a:tabLst>
                          <a:tab pos="228600" algn="l"/>
                          <a:tab pos="457200" algn="l"/>
                        </a:tabLst>
                      </a:pPr>
                      <a:r>
                        <a:rPr lang="en-AU" sz="1800" dirty="0">
                          <a:effectLst/>
                          <a:latin typeface="Arial" panose="020B0604020202020204" pitchFamily="34" charset="0"/>
                          <a:ea typeface="Times New Roman" panose="02020603050405020304" pitchFamily="18" charset="0"/>
                          <a:cs typeface="Arial" panose="020B0604020202020204" pitchFamily="34" charset="0"/>
                        </a:rPr>
                        <a:t>when clients have specific questions regarding dieting, diet trends, supplementation, sports foods, ergogenic aids</a:t>
                      </a:r>
                      <a:endParaRPr lang="en-AU" sz="2800" dirty="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lnL w="28575"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algn="ctr">
                        <a:spcAft>
                          <a:spcPts val="0"/>
                        </a:spcAft>
                      </a:pPr>
                      <a:r>
                        <a:rPr lang="en-US" sz="2400" b="0">
                          <a:solidFill>
                            <a:schemeClr val="tx1"/>
                          </a:solidFill>
                          <a:effectLst/>
                          <a:latin typeface="Arial" panose="020B0604020202020204" pitchFamily="34" charset="0"/>
                          <a:ea typeface="Times New Roman" panose="02020603050405020304" pitchFamily="18" charset="0"/>
                        </a:rPr>
                        <a:t>x</a:t>
                      </a:r>
                      <a:endParaRPr lang="en-AU" sz="1800" b="1">
                        <a:solidFill>
                          <a:schemeClr val="tx1"/>
                        </a:solidFill>
                        <a:effectLst/>
                        <a:latin typeface="Arial" panose="020B0604020202020204" pitchFamily="34" charset="0"/>
                        <a:ea typeface="Times New Roman" panose="02020603050405020304" pitchFamily="18" charset="0"/>
                      </a:endParaRPr>
                    </a:p>
                  </a:txBody>
                  <a:tcPr marL="68580" marR="68580" marT="0" marB="0">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algn="ctr">
                        <a:spcAft>
                          <a:spcPts val="0"/>
                        </a:spcAft>
                      </a:pPr>
                      <a:r>
                        <a:rPr lang="en-US" sz="2400" b="0">
                          <a:solidFill>
                            <a:schemeClr val="tx1"/>
                          </a:solidFill>
                          <a:effectLst/>
                          <a:latin typeface="Arial" panose="020B0604020202020204" pitchFamily="34" charset="0"/>
                          <a:ea typeface="Times New Roman" panose="02020603050405020304" pitchFamily="18" charset="0"/>
                        </a:rPr>
                        <a:t>x</a:t>
                      </a:r>
                      <a:endParaRPr lang="en-AU" sz="1800" b="1">
                        <a:solidFill>
                          <a:schemeClr val="tx1"/>
                        </a:solidFill>
                        <a:effectLst/>
                        <a:latin typeface="Arial" panose="020B0604020202020204" pitchFamily="34" charset="0"/>
                        <a:ea typeface="Times New Roman" panose="02020603050405020304" pitchFamily="18" charset="0"/>
                      </a:endParaRPr>
                    </a:p>
                  </a:txBody>
                  <a:tcPr marL="68580" marR="68580" marT="0" marB="0">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algn="ctr">
                        <a:spcAft>
                          <a:spcPts val="0"/>
                        </a:spcAft>
                      </a:pPr>
                      <a:r>
                        <a:rPr lang="en-US" sz="2400" b="0" dirty="0">
                          <a:solidFill>
                            <a:schemeClr val="tx1"/>
                          </a:solidFill>
                          <a:effectLst/>
                          <a:latin typeface="Arial" panose="020B0604020202020204" pitchFamily="34" charset="0"/>
                          <a:ea typeface="Times New Roman" panose="02020603050405020304" pitchFamily="18" charset="0"/>
                        </a:rPr>
                        <a:t>X possibly</a:t>
                      </a:r>
                      <a:endParaRPr lang="en-AU" sz="1800" b="1" dirty="0">
                        <a:solidFill>
                          <a:schemeClr val="tx1"/>
                        </a:solidFill>
                        <a:effectLst/>
                        <a:latin typeface="Arial" panose="020B0604020202020204" pitchFamily="34" charset="0"/>
                        <a:ea typeface="Times New Roman" panose="02020603050405020304" pitchFamily="18" charset="0"/>
                      </a:endParaRPr>
                    </a:p>
                  </a:txBody>
                  <a:tcPr marL="68580" marR="68580" marT="0" marB="0">
                    <a:lnL w="12700"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extLst>
                  <a:ext uri="{0D108BD9-81ED-4DB2-BD59-A6C34878D82A}">
                    <a16:rowId xmlns:a16="http://schemas.microsoft.com/office/drawing/2014/main" val="10002"/>
                  </a:ext>
                </a:extLst>
              </a:tr>
              <a:tr h="235444">
                <a:tc>
                  <a:txBody>
                    <a:bodyPr/>
                    <a:lstStyle/>
                    <a:p>
                      <a:pPr marL="342900" lvl="0" indent="-342900">
                        <a:spcBef>
                          <a:spcPts val="300"/>
                        </a:spcBef>
                        <a:spcAft>
                          <a:spcPts val="300"/>
                        </a:spcAft>
                        <a:buFont typeface="Symbol" panose="05050102010706020507" pitchFamily="18" charset="2"/>
                        <a:buChar char=""/>
                        <a:tabLst>
                          <a:tab pos="228600" algn="l"/>
                          <a:tab pos="457200" algn="l"/>
                        </a:tabLst>
                      </a:pPr>
                      <a:r>
                        <a:rPr lang="en-AU" sz="1800" dirty="0">
                          <a:effectLst/>
                          <a:latin typeface="Arial" panose="020B0604020202020204" pitchFamily="34" charset="0"/>
                          <a:ea typeface="Times New Roman" panose="02020603050405020304" pitchFamily="18" charset="0"/>
                          <a:cs typeface="Arial" panose="020B0604020202020204" pitchFamily="34" charset="0"/>
                        </a:rPr>
                        <a:t>clients with specific or special dietary needs</a:t>
                      </a:r>
                      <a:endParaRPr lang="en-AU" sz="2800" dirty="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lnL w="28575"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algn="ctr">
                        <a:spcAft>
                          <a:spcPts val="0"/>
                        </a:spcAft>
                      </a:pPr>
                      <a:r>
                        <a:rPr lang="en-US" sz="2400" b="0">
                          <a:solidFill>
                            <a:schemeClr val="tx1"/>
                          </a:solidFill>
                          <a:effectLst/>
                          <a:latin typeface="Arial" panose="020B0604020202020204" pitchFamily="34" charset="0"/>
                          <a:ea typeface="Times New Roman" panose="02020603050405020304" pitchFamily="18" charset="0"/>
                        </a:rPr>
                        <a:t>x</a:t>
                      </a:r>
                      <a:endParaRPr lang="en-AU" sz="1800" b="1">
                        <a:solidFill>
                          <a:schemeClr val="tx1"/>
                        </a:solidFill>
                        <a:effectLst/>
                        <a:latin typeface="Arial" panose="020B0604020202020204" pitchFamily="34" charset="0"/>
                        <a:ea typeface="Times New Roman" panose="02020603050405020304" pitchFamily="18" charset="0"/>
                      </a:endParaRPr>
                    </a:p>
                  </a:txBody>
                  <a:tcPr marL="68580" marR="68580" marT="0" marB="0">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algn="ctr">
                        <a:spcAft>
                          <a:spcPts val="0"/>
                        </a:spcAft>
                      </a:pPr>
                      <a:r>
                        <a:rPr lang="en-US" sz="2400" b="0">
                          <a:solidFill>
                            <a:schemeClr val="tx1"/>
                          </a:solidFill>
                          <a:effectLst/>
                          <a:latin typeface="Arial" panose="020B0604020202020204" pitchFamily="34" charset="0"/>
                          <a:ea typeface="Times New Roman" panose="02020603050405020304" pitchFamily="18" charset="0"/>
                        </a:rPr>
                        <a:t> </a:t>
                      </a:r>
                      <a:endParaRPr lang="en-AU" sz="1800" b="1">
                        <a:solidFill>
                          <a:schemeClr val="tx1"/>
                        </a:solidFill>
                        <a:effectLst/>
                        <a:latin typeface="Arial" panose="020B0604020202020204" pitchFamily="34" charset="0"/>
                        <a:ea typeface="Times New Roman" panose="02020603050405020304" pitchFamily="18" charset="0"/>
                      </a:endParaRPr>
                    </a:p>
                  </a:txBody>
                  <a:tcPr marL="68580" marR="68580" marT="0" marB="0">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algn="ctr">
                        <a:spcAft>
                          <a:spcPts val="0"/>
                        </a:spcAft>
                      </a:pPr>
                      <a:r>
                        <a:rPr lang="en-US" sz="2400" b="0">
                          <a:solidFill>
                            <a:schemeClr val="tx1"/>
                          </a:solidFill>
                          <a:effectLst/>
                          <a:latin typeface="Arial" panose="020B0604020202020204" pitchFamily="34" charset="0"/>
                          <a:ea typeface="Times New Roman" panose="02020603050405020304" pitchFamily="18" charset="0"/>
                        </a:rPr>
                        <a:t>x</a:t>
                      </a:r>
                      <a:endParaRPr lang="en-AU" sz="1800" b="1">
                        <a:solidFill>
                          <a:schemeClr val="tx1"/>
                        </a:solidFill>
                        <a:effectLst/>
                        <a:latin typeface="Arial" panose="020B0604020202020204" pitchFamily="34" charset="0"/>
                        <a:ea typeface="Times New Roman" panose="02020603050405020304" pitchFamily="18" charset="0"/>
                      </a:endParaRPr>
                    </a:p>
                  </a:txBody>
                  <a:tcPr marL="68580" marR="68580" marT="0" marB="0">
                    <a:lnL w="12700"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extLst>
                  <a:ext uri="{0D108BD9-81ED-4DB2-BD59-A6C34878D82A}">
                    <a16:rowId xmlns:a16="http://schemas.microsoft.com/office/drawing/2014/main" val="10003"/>
                  </a:ext>
                </a:extLst>
              </a:tr>
              <a:tr h="263437">
                <a:tc>
                  <a:txBody>
                    <a:bodyPr/>
                    <a:lstStyle/>
                    <a:p>
                      <a:pPr marL="342900" lvl="0" indent="-342900">
                        <a:spcBef>
                          <a:spcPts val="300"/>
                        </a:spcBef>
                        <a:spcAft>
                          <a:spcPts val="300"/>
                        </a:spcAft>
                        <a:buFont typeface="Symbol" panose="05050102010706020507" pitchFamily="18" charset="2"/>
                        <a:buChar char=""/>
                        <a:tabLst>
                          <a:tab pos="228600" algn="l"/>
                          <a:tab pos="457200" algn="l"/>
                        </a:tabLst>
                      </a:pPr>
                      <a:r>
                        <a:rPr lang="en-AU" sz="1800" dirty="0">
                          <a:effectLst/>
                          <a:latin typeface="Arial" panose="020B0604020202020204" pitchFamily="34" charset="0"/>
                          <a:ea typeface="Times New Roman" panose="02020603050405020304" pitchFamily="18" charset="0"/>
                          <a:cs typeface="Arial" panose="020B0604020202020204" pitchFamily="34" charset="0"/>
                        </a:rPr>
                        <a:t>clients who are not achieving their goals when following the Australian Dietary Guidelines</a:t>
                      </a:r>
                      <a:endParaRPr lang="en-AU" sz="2800" dirty="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lnL w="28575"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algn="ctr">
                        <a:spcAft>
                          <a:spcPts val="0"/>
                        </a:spcAft>
                      </a:pPr>
                      <a:r>
                        <a:rPr lang="en-US" sz="2400" b="0">
                          <a:solidFill>
                            <a:schemeClr val="tx1"/>
                          </a:solidFill>
                          <a:effectLst/>
                          <a:latin typeface="Arial" panose="020B0604020202020204" pitchFamily="34" charset="0"/>
                          <a:ea typeface="Times New Roman" panose="02020603050405020304" pitchFamily="18" charset="0"/>
                        </a:rPr>
                        <a:t>x</a:t>
                      </a:r>
                      <a:endParaRPr lang="en-AU" sz="1800" b="1">
                        <a:solidFill>
                          <a:schemeClr val="tx1"/>
                        </a:solidFill>
                        <a:effectLst/>
                        <a:latin typeface="Arial" panose="020B0604020202020204" pitchFamily="34" charset="0"/>
                        <a:ea typeface="Times New Roman" panose="02020603050405020304" pitchFamily="18" charset="0"/>
                      </a:endParaRPr>
                    </a:p>
                  </a:txBody>
                  <a:tcPr marL="68580" marR="68580" marT="0" marB="0">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algn="ctr">
                        <a:spcAft>
                          <a:spcPts val="0"/>
                        </a:spcAft>
                      </a:pPr>
                      <a:r>
                        <a:rPr lang="en-US" sz="2400" b="0">
                          <a:solidFill>
                            <a:schemeClr val="tx1"/>
                          </a:solidFill>
                          <a:effectLst/>
                          <a:latin typeface="Arial" panose="020B0604020202020204" pitchFamily="34" charset="0"/>
                          <a:ea typeface="Times New Roman" panose="02020603050405020304" pitchFamily="18" charset="0"/>
                        </a:rPr>
                        <a:t> </a:t>
                      </a:r>
                      <a:endParaRPr lang="en-AU" sz="1800" b="1">
                        <a:solidFill>
                          <a:schemeClr val="tx1"/>
                        </a:solidFill>
                        <a:effectLst/>
                        <a:latin typeface="Arial" panose="020B0604020202020204" pitchFamily="34" charset="0"/>
                        <a:ea typeface="Times New Roman" panose="02020603050405020304" pitchFamily="18" charset="0"/>
                      </a:endParaRPr>
                    </a:p>
                  </a:txBody>
                  <a:tcPr marL="68580" marR="68580" marT="0" marB="0">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algn="ctr">
                        <a:spcAft>
                          <a:spcPts val="0"/>
                        </a:spcAft>
                      </a:pPr>
                      <a:r>
                        <a:rPr lang="en-US" sz="2400" b="0">
                          <a:solidFill>
                            <a:schemeClr val="tx1"/>
                          </a:solidFill>
                          <a:effectLst/>
                          <a:latin typeface="Arial" panose="020B0604020202020204" pitchFamily="34" charset="0"/>
                          <a:ea typeface="Times New Roman" panose="02020603050405020304" pitchFamily="18" charset="0"/>
                        </a:rPr>
                        <a:t>x</a:t>
                      </a:r>
                      <a:endParaRPr lang="en-AU" sz="1800" b="1">
                        <a:solidFill>
                          <a:schemeClr val="tx1"/>
                        </a:solidFill>
                        <a:effectLst/>
                        <a:latin typeface="Arial" panose="020B0604020202020204" pitchFamily="34" charset="0"/>
                        <a:ea typeface="Times New Roman" panose="02020603050405020304" pitchFamily="18" charset="0"/>
                      </a:endParaRPr>
                    </a:p>
                  </a:txBody>
                  <a:tcPr marL="68580" marR="68580" marT="0" marB="0">
                    <a:lnL w="12700"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extLst>
                  <a:ext uri="{0D108BD9-81ED-4DB2-BD59-A6C34878D82A}">
                    <a16:rowId xmlns:a16="http://schemas.microsoft.com/office/drawing/2014/main" val="2491590670"/>
                  </a:ext>
                </a:extLst>
              </a:tr>
              <a:tr h="1021740">
                <a:tc>
                  <a:txBody>
                    <a:bodyPr/>
                    <a:lstStyle/>
                    <a:p>
                      <a:pPr marL="342900" lvl="0" indent="-342900">
                        <a:spcBef>
                          <a:spcPts val="300"/>
                        </a:spcBef>
                        <a:spcAft>
                          <a:spcPts val="300"/>
                        </a:spcAft>
                        <a:buFont typeface="Symbol" panose="05050102010706020507" pitchFamily="18" charset="2"/>
                        <a:buChar char=""/>
                        <a:tabLst>
                          <a:tab pos="228600" algn="l"/>
                          <a:tab pos="457200" algn="l"/>
                        </a:tabLst>
                      </a:pPr>
                      <a:r>
                        <a:rPr lang="en-AU" sz="1800" dirty="0">
                          <a:effectLst/>
                          <a:latin typeface="Arial" panose="020B0604020202020204" pitchFamily="34" charset="0"/>
                          <a:ea typeface="Times New Roman" panose="02020603050405020304" pitchFamily="18" charset="0"/>
                          <a:cs typeface="Arial" panose="020B0604020202020204" pitchFamily="34" charset="0"/>
                        </a:rPr>
                        <a:t>clients who need support regarding attitudes towards eating</a:t>
                      </a:r>
                      <a:endParaRPr lang="en-AU" sz="2800" dirty="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lnL w="28575"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28575" cap="flat" cmpd="sng" algn="ctr">
                      <a:solidFill>
                        <a:schemeClr val="tx1"/>
                      </a:solidFill>
                      <a:prstDash val="solid"/>
                      <a:round/>
                      <a:headEnd type="none" w="sm" len="sm"/>
                      <a:tailEnd type="none" w="sm" len="sm"/>
                    </a:lnB>
                    <a:lnTlToBr>
                      <a:noFill/>
                    </a:lnTlToBr>
                    <a:lnBlToTr>
                      <a:noFill/>
                    </a:lnBlToTr>
                    <a:noFill/>
                  </a:tcPr>
                </a:tc>
                <a:tc>
                  <a:txBody>
                    <a:bodyPr/>
                    <a:lstStyle/>
                    <a:p>
                      <a:pPr algn="ctr">
                        <a:spcAft>
                          <a:spcPts val="0"/>
                        </a:spcAft>
                      </a:pPr>
                      <a:r>
                        <a:rPr lang="en-US" sz="2400" b="0">
                          <a:solidFill>
                            <a:schemeClr val="tx1"/>
                          </a:solidFill>
                          <a:effectLst/>
                          <a:latin typeface="Arial" panose="020B0604020202020204" pitchFamily="34" charset="0"/>
                          <a:ea typeface="Times New Roman" panose="02020603050405020304" pitchFamily="18" charset="0"/>
                        </a:rPr>
                        <a:t>x</a:t>
                      </a:r>
                      <a:endParaRPr lang="en-AU" sz="1800" b="1">
                        <a:solidFill>
                          <a:schemeClr val="tx1"/>
                        </a:solidFill>
                        <a:effectLst/>
                        <a:latin typeface="Arial" panose="020B0604020202020204" pitchFamily="34" charset="0"/>
                        <a:ea typeface="Times New Roman" panose="02020603050405020304" pitchFamily="18" charset="0"/>
                      </a:endParaRPr>
                    </a:p>
                  </a:txBody>
                  <a:tcPr marL="68580" marR="68580" marT="0" marB="0">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28575" cap="flat" cmpd="sng" algn="ctr">
                      <a:solidFill>
                        <a:schemeClr val="tx1"/>
                      </a:solidFill>
                      <a:prstDash val="solid"/>
                      <a:round/>
                      <a:headEnd type="none" w="sm" len="sm"/>
                      <a:tailEnd type="none" w="sm" len="sm"/>
                    </a:lnB>
                    <a:lnTlToBr>
                      <a:noFill/>
                    </a:lnTlToBr>
                    <a:lnBlToTr>
                      <a:noFill/>
                    </a:lnBlToTr>
                    <a:noFill/>
                  </a:tcPr>
                </a:tc>
                <a:tc>
                  <a:txBody>
                    <a:bodyPr/>
                    <a:lstStyle/>
                    <a:p>
                      <a:pPr algn="ctr">
                        <a:spcAft>
                          <a:spcPts val="0"/>
                        </a:spcAft>
                      </a:pPr>
                      <a:r>
                        <a:rPr lang="en-US" sz="2400" b="0">
                          <a:solidFill>
                            <a:schemeClr val="tx1"/>
                          </a:solidFill>
                          <a:effectLst/>
                          <a:latin typeface="Arial" panose="020B0604020202020204" pitchFamily="34" charset="0"/>
                          <a:ea typeface="Times New Roman" panose="02020603050405020304" pitchFamily="18" charset="0"/>
                        </a:rPr>
                        <a:t> </a:t>
                      </a:r>
                      <a:endParaRPr lang="en-AU" sz="1800" b="1">
                        <a:solidFill>
                          <a:schemeClr val="tx1"/>
                        </a:solidFill>
                        <a:effectLst/>
                        <a:latin typeface="Arial" panose="020B0604020202020204" pitchFamily="34" charset="0"/>
                        <a:ea typeface="Times New Roman" panose="02020603050405020304" pitchFamily="18" charset="0"/>
                      </a:endParaRPr>
                    </a:p>
                  </a:txBody>
                  <a:tcPr marL="68580" marR="68580" marT="0" marB="0">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28575" cap="flat" cmpd="sng" algn="ctr">
                      <a:solidFill>
                        <a:schemeClr val="tx1"/>
                      </a:solidFill>
                      <a:prstDash val="solid"/>
                      <a:round/>
                      <a:headEnd type="none" w="sm" len="sm"/>
                      <a:tailEnd type="none" w="sm" len="sm"/>
                    </a:lnB>
                    <a:lnTlToBr>
                      <a:noFill/>
                    </a:lnTlToBr>
                    <a:lnBlToTr>
                      <a:noFill/>
                    </a:lnBlToTr>
                    <a:noFill/>
                  </a:tcPr>
                </a:tc>
                <a:tc>
                  <a:txBody>
                    <a:bodyPr/>
                    <a:lstStyle/>
                    <a:p>
                      <a:pPr algn="ctr">
                        <a:spcAft>
                          <a:spcPts val="0"/>
                        </a:spcAft>
                      </a:pPr>
                      <a:r>
                        <a:rPr lang="en-US" sz="2400" b="0" dirty="0">
                          <a:solidFill>
                            <a:schemeClr val="tx1"/>
                          </a:solidFill>
                          <a:effectLst/>
                          <a:latin typeface="Arial" panose="020B0604020202020204" pitchFamily="34" charset="0"/>
                          <a:ea typeface="Times New Roman" panose="02020603050405020304" pitchFamily="18" charset="0"/>
                        </a:rPr>
                        <a:t>x</a:t>
                      </a:r>
                      <a:endParaRPr lang="en-AU" sz="1800" b="1" dirty="0">
                        <a:solidFill>
                          <a:schemeClr val="tx1"/>
                        </a:solidFill>
                        <a:effectLst/>
                        <a:latin typeface="Arial" panose="020B0604020202020204" pitchFamily="34" charset="0"/>
                        <a:ea typeface="Times New Roman" panose="02020603050405020304" pitchFamily="18" charset="0"/>
                      </a:endParaRPr>
                    </a:p>
                  </a:txBody>
                  <a:tcPr marL="68580" marR="68580" marT="0" marB="0">
                    <a:lnL w="12700"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28575" cap="flat" cmpd="sng" algn="ctr">
                      <a:solidFill>
                        <a:schemeClr val="tx1"/>
                      </a:solidFill>
                      <a:prstDash val="solid"/>
                      <a:round/>
                      <a:headEnd type="none" w="sm" len="sm"/>
                      <a:tailEnd type="none" w="sm" len="sm"/>
                    </a:lnB>
                    <a:lnTlToBr>
                      <a:noFill/>
                    </a:lnTlToBr>
                    <a:lnBlToTr>
                      <a:noFill/>
                    </a:lnBlToTr>
                    <a:noFill/>
                  </a:tcPr>
                </a:tc>
                <a:extLst>
                  <a:ext uri="{0D108BD9-81ED-4DB2-BD59-A6C34878D82A}">
                    <a16:rowId xmlns:a16="http://schemas.microsoft.com/office/drawing/2014/main" val="1499611486"/>
                  </a:ext>
                </a:extLst>
              </a:tr>
            </a:tbl>
          </a:graphicData>
        </a:graphic>
      </p:graphicFrame>
      <p:sp>
        <p:nvSpPr>
          <p:cNvPr id="15395" name="Text Box 58"/>
          <p:cNvSpPr txBox="1">
            <a:spLocks noChangeArrowheads="1"/>
          </p:cNvSpPr>
          <p:nvPr/>
        </p:nvSpPr>
        <p:spPr bwMode="auto">
          <a:xfrm>
            <a:off x="1187450" y="5734050"/>
            <a:ext cx="1841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spAutoFit/>
          </a:bodyPr>
          <a:lstStyle>
            <a:lvl1pPr>
              <a:spcBef>
                <a:spcPct val="20000"/>
              </a:spcBef>
              <a:buClr>
                <a:schemeClr val="tx2"/>
              </a:buClr>
              <a:buSzPct val="90000"/>
              <a:buFont typeface="Symbol" panose="05050102010706020507" pitchFamily="18" charset="2"/>
              <a:buChar char="¨"/>
              <a:defRPr sz="3200">
                <a:solidFill>
                  <a:schemeClr val="tx1"/>
                </a:solidFill>
                <a:latin typeface="Tahoma" panose="020B0604030504040204" pitchFamily="34" charset="0"/>
              </a:defRPr>
            </a:lvl1pPr>
            <a:lvl2pPr marL="742950" indent="-285750">
              <a:spcBef>
                <a:spcPct val="20000"/>
              </a:spcBef>
              <a:buChar char="–"/>
              <a:defRPr sz="2800">
                <a:solidFill>
                  <a:schemeClr val="tx1"/>
                </a:solidFill>
                <a:latin typeface="Tahoma" panose="020B0604030504040204" pitchFamily="34" charset="0"/>
              </a:defRPr>
            </a:lvl2pPr>
            <a:lvl3pPr marL="1143000" indent="-228600">
              <a:spcBef>
                <a:spcPct val="20000"/>
              </a:spcBef>
              <a:buChar char="•"/>
              <a:defRPr sz="2400">
                <a:solidFill>
                  <a:schemeClr val="tx1"/>
                </a:solidFill>
                <a:latin typeface="Tahoma" panose="020B0604030504040204" pitchFamily="34" charset="0"/>
              </a:defRPr>
            </a:lvl3pPr>
            <a:lvl4pPr marL="1600200" indent="-228600">
              <a:spcBef>
                <a:spcPct val="20000"/>
              </a:spcBef>
              <a:buChar char="–"/>
              <a:defRPr sz="2000">
                <a:solidFill>
                  <a:schemeClr val="tx1"/>
                </a:solidFill>
                <a:latin typeface="Tahoma" panose="020B0604030504040204" pitchFamily="34" charset="0"/>
              </a:defRPr>
            </a:lvl4pPr>
            <a:lvl5pPr marL="2057400" indent="-228600">
              <a:spcBef>
                <a:spcPct val="20000"/>
              </a:spcBef>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har char="•"/>
              <a:defRPr sz="2000">
                <a:solidFill>
                  <a:schemeClr val="tx1"/>
                </a:solidFill>
                <a:latin typeface="Tahoma" panose="020B0604030504040204" pitchFamily="34" charset="0"/>
              </a:defRPr>
            </a:lvl9pPr>
          </a:lstStyle>
          <a:p>
            <a:pPr eaLnBrk="1" hangingPunct="1">
              <a:spcBef>
                <a:spcPct val="0"/>
              </a:spcBef>
              <a:buClrTx/>
              <a:buSzTx/>
              <a:buFontTx/>
              <a:buNone/>
            </a:pPr>
            <a:endParaRPr lang="en-US" altLang="en-US" sz="2400">
              <a:latin typeface="Times New Roman" panose="02020603050405020304" pitchFamily="18" charset="0"/>
            </a:endParaRPr>
          </a:p>
        </p:txBody>
      </p:sp>
      <p:sp>
        <p:nvSpPr>
          <p:cNvPr id="15399" name="Slide Number Placeholder 7"/>
          <p:cNvSpPr>
            <a:spLocks noGrp="1"/>
          </p:cNvSpPr>
          <p:nvPr>
            <p:ph type="sldNum" sz="quarter" idx="12"/>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a:spcBef>
                <a:spcPct val="20000"/>
              </a:spcBef>
              <a:buClr>
                <a:schemeClr val="tx2"/>
              </a:buClr>
              <a:buSzPct val="90000"/>
              <a:buFont typeface="Symbol" panose="05050102010706020507" pitchFamily="18" charset="2"/>
              <a:buChar char="¨"/>
              <a:defRPr sz="3200">
                <a:solidFill>
                  <a:schemeClr val="tx1"/>
                </a:solidFill>
                <a:latin typeface="Tahoma" panose="020B0604030504040204" pitchFamily="34" charset="0"/>
              </a:defRPr>
            </a:lvl1pPr>
            <a:lvl2pPr marL="742950" indent="-285750">
              <a:spcBef>
                <a:spcPct val="20000"/>
              </a:spcBef>
              <a:buChar char="–"/>
              <a:defRPr sz="2800">
                <a:solidFill>
                  <a:schemeClr val="tx1"/>
                </a:solidFill>
                <a:latin typeface="Tahoma" panose="020B0604030504040204" pitchFamily="34" charset="0"/>
              </a:defRPr>
            </a:lvl2pPr>
            <a:lvl3pPr marL="1143000" indent="-228600">
              <a:spcBef>
                <a:spcPct val="20000"/>
              </a:spcBef>
              <a:buChar char="•"/>
              <a:defRPr sz="2400">
                <a:solidFill>
                  <a:schemeClr val="tx1"/>
                </a:solidFill>
                <a:latin typeface="Tahoma" panose="020B0604030504040204" pitchFamily="34" charset="0"/>
              </a:defRPr>
            </a:lvl3pPr>
            <a:lvl4pPr marL="1600200" indent="-228600">
              <a:spcBef>
                <a:spcPct val="20000"/>
              </a:spcBef>
              <a:buChar char="–"/>
              <a:defRPr sz="2000">
                <a:solidFill>
                  <a:schemeClr val="tx1"/>
                </a:solidFill>
                <a:latin typeface="Tahoma" panose="020B0604030504040204" pitchFamily="34" charset="0"/>
              </a:defRPr>
            </a:lvl4pPr>
            <a:lvl5pPr marL="2057400" indent="-228600">
              <a:spcBef>
                <a:spcPct val="20000"/>
              </a:spcBef>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har char="•"/>
              <a:defRPr sz="2000">
                <a:solidFill>
                  <a:schemeClr val="tx1"/>
                </a:solidFill>
                <a:latin typeface="Tahoma" panose="020B0604030504040204" pitchFamily="34" charset="0"/>
              </a:defRPr>
            </a:lvl9pPr>
          </a:lstStyle>
          <a:p>
            <a:pPr>
              <a:spcBef>
                <a:spcPct val="0"/>
              </a:spcBef>
              <a:buClrTx/>
              <a:buSzTx/>
              <a:buFontTx/>
              <a:buNone/>
            </a:pPr>
            <a:fld id="{EAC5A784-853F-4B9F-A162-C6FB33474362}" type="slidenum">
              <a:rPr lang="en-AU" altLang="en-US" sz="1400">
                <a:latin typeface="Times New Roman" panose="02020603050405020304" pitchFamily="18" charset="0"/>
              </a:rPr>
              <a:pPr>
                <a:spcBef>
                  <a:spcPct val="0"/>
                </a:spcBef>
                <a:buClrTx/>
                <a:buSzTx/>
                <a:buFontTx/>
                <a:buNone/>
              </a:pPr>
              <a:t>41</a:t>
            </a:fld>
            <a:endParaRPr lang="en-AU" altLang="en-US" sz="1400">
              <a:latin typeface="Times New Roman" panose="02020603050405020304" pitchFamily="18" charset="0"/>
            </a:endParaRPr>
          </a:p>
        </p:txBody>
      </p:sp>
    </p:spTree>
    <p:extLst>
      <p:ext uri="{BB962C8B-B14F-4D97-AF65-F5344CB8AC3E}">
        <p14:creationId xmlns:p14="http://schemas.microsoft.com/office/powerpoint/2010/main" val="337358153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t>Scope of Practice</a:t>
            </a:r>
          </a:p>
        </p:txBody>
      </p:sp>
      <p:sp>
        <p:nvSpPr>
          <p:cNvPr id="3" name="Content Placeholder 2"/>
          <p:cNvSpPr>
            <a:spLocks noGrp="1"/>
          </p:cNvSpPr>
          <p:nvPr>
            <p:ph idx="1"/>
          </p:nvPr>
        </p:nvSpPr>
        <p:spPr>
          <a:xfrm>
            <a:off x="302079" y="1763486"/>
            <a:ext cx="8490857" cy="4413477"/>
          </a:xfrm>
        </p:spPr>
        <p:txBody>
          <a:bodyPr>
            <a:noAutofit/>
          </a:bodyPr>
          <a:lstStyle/>
          <a:p>
            <a:pPr marL="0" indent="0" algn="ctr">
              <a:buNone/>
            </a:pPr>
            <a:r>
              <a:rPr lang="en-US" sz="3600" dirty="0"/>
              <a:t>Just as a person seeking an </a:t>
            </a:r>
            <a:r>
              <a:rPr lang="en-US" sz="3600" dirty="0" err="1"/>
              <a:t>individualised</a:t>
            </a:r>
            <a:r>
              <a:rPr lang="en-US" sz="3600" dirty="0"/>
              <a:t> exercise program is best served by the personal fitness trainer, </a:t>
            </a:r>
          </a:p>
          <a:p>
            <a:pPr marL="0" indent="0" algn="ctr">
              <a:buNone/>
            </a:pPr>
            <a:r>
              <a:rPr lang="en-US" sz="3600" dirty="0"/>
              <a:t>a person seeking </a:t>
            </a:r>
            <a:r>
              <a:rPr lang="en-US" sz="3600" dirty="0" err="1"/>
              <a:t>individualised</a:t>
            </a:r>
            <a:r>
              <a:rPr lang="en-US" sz="3600" dirty="0"/>
              <a:t> nutrition information or counseling is best served by the registered dietitian.</a:t>
            </a:r>
            <a:endParaRPr lang="en-AU" sz="3600" b="1" dirty="0"/>
          </a:p>
        </p:txBody>
      </p:sp>
      <p:sp>
        <p:nvSpPr>
          <p:cNvPr id="4" name="Slide Number Placeholder 3"/>
          <p:cNvSpPr>
            <a:spLocks noGrp="1"/>
          </p:cNvSpPr>
          <p:nvPr>
            <p:ph type="sldNum" sz="quarter" idx="12"/>
          </p:nvPr>
        </p:nvSpPr>
        <p:spPr/>
        <p:txBody>
          <a:bodyPr/>
          <a:lstStyle/>
          <a:p>
            <a:fld id="{BDD8E1FA-D9C1-41A5-B07A-2D3FB44C573A}" type="slidenum">
              <a:rPr lang="en-AU" smtClean="0"/>
              <a:t>42</a:t>
            </a:fld>
            <a:endParaRPr lang="en-AU"/>
          </a:p>
        </p:txBody>
      </p:sp>
    </p:spTree>
    <p:extLst>
      <p:ext uri="{BB962C8B-B14F-4D97-AF65-F5344CB8AC3E}">
        <p14:creationId xmlns:p14="http://schemas.microsoft.com/office/powerpoint/2010/main" val="792331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AU" dirty="0"/>
              <a:t>Client Groups with Specific Nutritional Needs</a:t>
            </a:r>
          </a:p>
        </p:txBody>
      </p:sp>
      <p:sp>
        <p:nvSpPr>
          <p:cNvPr id="3" name="Content Placeholder 2"/>
          <p:cNvSpPr>
            <a:spLocks noGrp="1"/>
          </p:cNvSpPr>
          <p:nvPr>
            <p:ph idx="1"/>
          </p:nvPr>
        </p:nvSpPr>
        <p:spPr>
          <a:xfrm>
            <a:off x="628650" y="2000249"/>
            <a:ext cx="7886700" cy="4176713"/>
          </a:xfrm>
        </p:spPr>
        <p:txBody>
          <a:bodyPr>
            <a:normAutofit fontScale="77500" lnSpcReduction="20000"/>
          </a:bodyPr>
          <a:lstStyle/>
          <a:p>
            <a:pPr lvl="0">
              <a:lnSpc>
                <a:spcPct val="120000"/>
              </a:lnSpc>
              <a:spcBef>
                <a:spcPts val="0"/>
              </a:spcBef>
            </a:pPr>
            <a:r>
              <a:rPr lang="en-AU" dirty="0"/>
              <a:t>pregnant or lactating women</a:t>
            </a:r>
          </a:p>
          <a:p>
            <a:pPr lvl="0">
              <a:lnSpc>
                <a:spcPct val="120000"/>
              </a:lnSpc>
              <a:spcBef>
                <a:spcPts val="0"/>
              </a:spcBef>
            </a:pPr>
            <a:r>
              <a:rPr lang="en-AU" dirty="0"/>
              <a:t>very underweight, overweight or obese </a:t>
            </a:r>
          </a:p>
          <a:p>
            <a:pPr lvl="0">
              <a:lnSpc>
                <a:spcPct val="120000"/>
              </a:lnSpc>
              <a:spcBef>
                <a:spcPts val="0"/>
              </a:spcBef>
            </a:pPr>
            <a:r>
              <a:rPr lang="en-AU" dirty="0"/>
              <a:t>impaired Glucose Tolerance, Impaired Fasting Glucose or strong family history of Type 2 Diabetes</a:t>
            </a:r>
          </a:p>
          <a:p>
            <a:pPr lvl="0">
              <a:lnSpc>
                <a:spcPct val="120000"/>
              </a:lnSpc>
              <a:spcBef>
                <a:spcPts val="0"/>
              </a:spcBef>
            </a:pPr>
            <a:r>
              <a:rPr lang="en-AU" dirty="0"/>
              <a:t>Type 1 or Type 2 diabetes</a:t>
            </a:r>
          </a:p>
          <a:p>
            <a:pPr lvl="0">
              <a:lnSpc>
                <a:spcPct val="120000"/>
              </a:lnSpc>
              <a:spcBef>
                <a:spcPts val="0"/>
              </a:spcBef>
            </a:pPr>
            <a:r>
              <a:rPr lang="en-AU" dirty="0"/>
              <a:t>cardiovascular disease, Renal disease or Liver disease </a:t>
            </a:r>
          </a:p>
          <a:p>
            <a:pPr lvl="0">
              <a:lnSpc>
                <a:spcPct val="120000"/>
              </a:lnSpc>
              <a:spcBef>
                <a:spcPts val="0"/>
              </a:spcBef>
            </a:pPr>
            <a:r>
              <a:rPr lang="en-AU" dirty="0"/>
              <a:t>food allergies and intolerances</a:t>
            </a:r>
          </a:p>
          <a:p>
            <a:pPr lvl="0">
              <a:lnSpc>
                <a:spcPct val="120000"/>
              </a:lnSpc>
              <a:spcBef>
                <a:spcPts val="0"/>
              </a:spcBef>
            </a:pPr>
            <a:r>
              <a:rPr lang="en-AU" dirty="0"/>
              <a:t>diagnosed with, undergoing treatment for, or recovering from cancer</a:t>
            </a:r>
          </a:p>
          <a:p>
            <a:pPr lvl="0">
              <a:lnSpc>
                <a:spcPct val="120000"/>
              </a:lnSpc>
              <a:spcBef>
                <a:spcPts val="0"/>
              </a:spcBef>
            </a:pPr>
            <a:r>
              <a:rPr lang="en-AU" dirty="0"/>
              <a:t>frail elderly </a:t>
            </a:r>
          </a:p>
          <a:p>
            <a:pPr lvl="0">
              <a:lnSpc>
                <a:spcPct val="120000"/>
              </a:lnSpc>
              <a:spcBef>
                <a:spcPts val="0"/>
              </a:spcBef>
            </a:pPr>
            <a:r>
              <a:rPr lang="en-AU" dirty="0"/>
              <a:t>mental illness</a:t>
            </a:r>
          </a:p>
          <a:p>
            <a:pPr>
              <a:lnSpc>
                <a:spcPct val="120000"/>
              </a:lnSpc>
              <a:spcBef>
                <a:spcPts val="0"/>
              </a:spcBef>
            </a:pPr>
            <a:r>
              <a:rPr lang="en-US" dirty="0"/>
              <a:t>high intensity and high volume exercise or sport </a:t>
            </a:r>
            <a:endParaRPr lang="en-AU" dirty="0"/>
          </a:p>
        </p:txBody>
      </p:sp>
      <p:sp>
        <p:nvSpPr>
          <p:cNvPr id="4" name="Slide Number Placeholder 3"/>
          <p:cNvSpPr>
            <a:spLocks noGrp="1"/>
          </p:cNvSpPr>
          <p:nvPr>
            <p:ph type="sldNum" sz="quarter" idx="12"/>
          </p:nvPr>
        </p:nvSpPr>
        <p:spPr/>
        <p:txBody>
          <a:bodyPr/>
          <a:lstStyle/>
          <a:p>
            <a:fld id="{BDD8E1FA-D9C1-41A5-B07A-2D3FB44C573A}" type="slidenum">
              <a:rPr lang="en-AU" smtClean="0"/>
              <a:t>43</a:t>
            </a:fld>
            <a:endParaRPr lang="en-AU"/>
          </a:p>
        </p:txBody>
      </p:sp>
    </p:spTree>
    <p:extLst>
      <p:ext uri="{BB962C8B-B14F-4D97-AF65-F5344CB8AC3E}">
        <p14:creationId xmlns:p14="http://schemas.microsoft.com/office/powerpoint/2010/main" val="384624465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AU" dirty="0"/>
              <a:t>Situations When Referral </a:t>
            </a:r>
            <a:br>
              <a:rPr lang="en-AU" dirty="0"/>
            </a:br>
            <a:r>
              <a:rPr lang="en-AU" dirty="0"/>
              <a:t>is Required</a:t>
            </a:r>
          </a:p>
        </p:txBody>
      </p:sp>
      <p:sp>
        <p:nvSpPr>
          <p:cNvPr id="3" name="Content Placeholder 2"/>
          <p:cNvSpPr>
            <a:spLocks noGrp="1"/>
          </p:cNvSpPr>
          <p:nvPr>
            <p:ph idx="1"/>
          </p:nvPr>
        </p:nvSpPr>
        <p:spPr>
          <a:xfrm>
            <a:off x="628650" y="2000249"/>
            <a:ext cx="7886700" cy="4176713"/>
          </a:xfrm>
        </p:spPr>
        <p:txBody>
          <a:bodyPr>
            <a:normAutofit fontScale="77500" lnSpcReduction="20000"/>
          </a:bodyPr>
          <a:lstStyle/>
          <a:p>
            <a:pPr lvl="0">
              <a:lnSpc>
                <a:spcPct val="120000"/>
              </a:lnSpc>
              <a:spcBef>
                <a:spcPts val="0"/>
              </a:spcBef>
            </a:pPr>
            <a:r>
              <a:rPr lang="en-GB" dirty="0"/>
              <a:t>when individuals ask for specific information regarding weight management or indicate interest in more information on weight loss</a:t>
            </a:r>
            <a:endParaRPr lang="en-AU" i="1" dirty="0"/>
          </a:p>
          <a:p>
            <a:pPr lvl="0">
              <a:lnSpc>
                <a:spcPct val="120000"/>
              </a:lnSpc>
              <a:spcBef>
                <a:spcPts val="0"/>
              </a:spcBef>
            </a:pPr>
            <a:r>
              <a:rPr lang="en-GB" dirty="0"/>
              <a:t>when clients have specific questions regarding dieting, diet trends and supplementation</a:t>
            </a:r>
            <a:endParaRPr lang="en-AU" i="1" dirty="0"/>
          </a:p>
          <a:p>
            <a:pPr lvl="0">
              <a:lnSpc>
                <a:spcPct val="120000"/>
              </a:lnSpc>
              <a:spcBef>
                <a:spcPts val="0"/>
              </a:spcBef>
            </a:pPr>
            <a:r>
              <a:rPr lang="en-GB" dirty="0"/>
              <a:t>when clients have specific questions regarding the suitability of participating in an available nutrition program when specific health indicators demonstrate increased health risks after pre-exercise screening and client reporting</a:t>
            </a:r>
            <a:endParaRPr lang="en-AU" i="1" dirty="0"/>
          </a:p>
          <a:p>
            <a:pPr lvl="0">
              <a:lnSpc>
                <a:spcPct val="120000"/>
              </a:lnSpc>
              <a:spcBef>
                <a:spcPts val="0"/>
              </a:spcBef>
            </a:pPr>
            <a:r>
              <a:rPr lang="en-GB" dirty="0"/>
              <a:t>when the client’s eating patterns are extreme and not meeting nutritional requirements e.g. removing / limiting inappropriately food groups</a:t>
            </a:r>
            <a:endParaRPr lang="en-AU" dirty="0"/>
          </a:p>
        </p:txBody>
      </p:sp>
      <p:sp>
        <p:nvSpPr>
          <p:cNvPr id="4" name="Slide Number Placeholder 3"/>
          <p:cNvSpPr>
            <a:spLocks noGrp="1"/>
          </p:cNvSpPr>
          <p:nvPr>
            <p:ph type="sldNum" sz="quarter" idx="12"/>
          </p:nvPr>
        </p:nvSpPr>
        <p:spPr/>
        <p:txBody>
          <a:bodyPr/>
          <a:lstStyle/>
          <a:p>
            <a:fld id="{BDD8E1FA-D9C1-41A5-B07A-2D3FB44C573A}" type="slidenum">
              <a:rPr lang="en-AU" smtClean="0"/>
              <a:t>44</a:t>
            </a:fld>
            <a:endParaRPr lang="en-AU"/>
          </a:p>
        </p:txBody>
      </p:sp>
    </p:spTree>
    <p:extLst>
      <p:ext uri="{BB962C8B-B14F-4D97-AF65-F5344CB8AC3E}">
        <p14:creationId xmlns:p14="http://schemas.microsoft.com/office/powerpoint/2010/main" val="129595856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AU" dirty="0"/>
              <a:t>Situations When Referral </a:t>
            </a:r>
            <a:br>
              <a:rPr lang="en-AU" dirty="0"/>
            </a:br>
            <a:r>
              <a:rPr lang="en-AU" dirty="0"/>
              <a:t>is Required</a:t>
            </a:r>
          </a:p>
        </p:txBody>
      </p:sp>
      <p:sp>
        <p:nvSpPr>
          <p:cNvPr id="3" name="Content Placeholder 2"/>
          <p:cNvSpPr>
            <a:spLocks noGrp="1"/>
          </p:cNvSpPr>
          <p:nvPr>
            <p:ph idx="1"/>
          </p:nvPr>
        </p:nvSpPr>
        <p:spPr>
          <a:xfrm>
            <a:off x="628650" y="2000249"/>
            <a:ext cx="7886700" cy="4176713"/>
          </a:xfrm>
        </p:spPr>
        <p:txBody>
          <a:bodyPr>
            <a:normAutofit/>
          </a:bodyPr>
          <a:lstStyle/>
          <a:p>
            <a:pPr lvl="0">
              <a:lnSpc>
                <a:spcPct val="100000"/>
              </a:lnSpc>
              <a:spcBef>
                <a:spcPts val="0"/>
              </a:spcBef>
            </a:pPr>
            <a:r>
              <a:rPr lang="en-GB" dirty="0"/>
              <a:t>when the client may benefit from attending a structured support program</a:t>
            </a:r>
            <a:endParaRPr lang="en-AU" dirty="0"/>
          </a:p>
          <a:p>
            <a:pPr lvl="0">
              <a:lnSpc>
                <a:spcPct val="100000"/>
              </a:lnSpc>
              <a:spcBef>
                <a:spcPts val="0"/>
              </a:spcBef>
            </a:pPr>
            <a:r>
              <a:rPr lang="en-GB" dirty="0"/>
              <a:t>when the client is having difficulty achieving weight loss goals </a:t>
            </a:r>
            <a:endParaRPr lang="en-AU" dirty="0"/>
          </a:p>
          <a:p>
            <a:pPr lvl="0">
              <a:lnSpc>
                <a:spcPct val="100000"/>
              </a:lnSpc>
              <a:spcBef>
                <a:spcPts val="0"/>
              </a:spcBef>
            </a:pPr>
            <a:r>
              <a:rPr lang="en-GB" dirty="0"/>
              <a:t>when the client has high intensity or high level training or sports performance requirements</a:t>
            </a:r>
            <a:endParaRPr lang="en-AU" dirty="0"/>
          </a:p>
          <a:p>
            <a:pPr>
              <a:lnSpc>
                <a:spcPct val="100000"/>
              </a:lnSpc>
              <a:spcBef>
                <a:spcPts val="0"/>
              </a:spcBef>
            </a:pPr>
            <a:r>
              <a:rPr lang="en-AU" dirty="0"/>
              <a:t>when the client needs support regarding attitudes to eating and may benefit from additional assistance</a:t>
            </a:r>
          </a:p>
        </p:txBody>
      </p:sp>
      <p:sp>
        <p:nvSpPr>
          <p:cNvPr id="4" name="Slide Number Placeholder 3"/>
          <p:cNvSpPr>
            <a:spLocks noGrp="1"/>
          </p:cNvSpPr>
          <p:nvPr>
            <p:ph type="sldNum" sz="quarter" idx="12"/>
          </p:nvPr>
        </p:nvSpPr>
        <p:spPr/>
        <p:txBody>
          <a:bodyPr/>
          <a:lstStyle/>
          <a:p>
            <a:fld id="{BDD8E1FA-D9C1-41A5-B07A-2D3FB44C573A}" type="slidenum">
              <a:rPr lang="en-AU" smtClean="0"/>
              <a:t>45</a:t>
            </a:fld>
            <a:endParaRPr lang="en-AU"/>
          </a:p>
        </p:txBody>
      </p:sp>
    </p:spTree>
    <p:extLst>
      <p:ext uri="{BB962C8B-B14F-4D97-AF65-F5344CB8AC3E}">
        <p14:creationId xmlns:p14="http://schemas.microsoft.com/office/powerpoint/2010/main" val="246515210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1116013" y="0"/>
            <a:ext cx="7772400" cy="1206500"/>
          </a:xfrm>
        </p:spPr>
        <p:txBody>
          <a:bodyPr/>
          <a:lstStyle/>
          <a:p>
            <a:pPr algn="ctr" eaLnBrk="1" hangingPunct="1"/>
            <a:r>
              <a:rPr lang="en-AU" altLang="en-US" sz="4200" b="1"/>
              <a:t>Nutrients</a:t>
            </a:r>
          </a:p>
        </p:txBody>
      </p:sp>
      <p:sp>
        <p:nvSpPr>
          <p:cNvPr id="9219" name="Rectangle 3"/>
          <p:cNvSpPr>
            <a:spLocks noChangeArrowheads="1"/>
          </p:cNvSpPr>
          <p:nvPr/>
        </p:nvSpPr>
        <p:spPr bwMode="auto">
          <a:xfrm>
            <a:off x="854765" y="1371600"/>
            <a:ext cx="7342670" cy="48492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marL="342900" indent="-342900">
              <a:spcBef>
                <a:spcPct val="20000"/>
              </a:spcBef>
              <a:buClr>
                <a:schemeClr val="tx2"/>
              </a:buClr>
              <a:buSzPct val="90000"/>
              <a:buFont typeface="Symbol" panose="05050102010706020507" pitchFamily="18" charset="2"/>
              <a:buChar char="¨"/>
              <a:defRPr sz="3200">
                <a:solidFill>
                  <a:schemeClr val="tx1"/>
                </a:solidFill>
                <a:latin typeface="Tahoma" panose="020B0604030504040204" pitchFamily="34" charset="0"/>
              </a:defRPr>
            </a:lvl1pPr>
            <a:lvl2pPr marL="742950" indent="-285750">
              <a:spcBef>
                <a:spcPct val="20000"/>
              </a:spcBef>
              <a:buChar char="–"/>
              <a:defRPr sz="2800">
                <a:solidFill>
                  <a:schemeClr val="tx1"/>
                </a:solidFill>
                <a:latin typeface="Tahoma" panose="020B0604030504040204" pitchFamily="34" charset="0"/>
              </a:defRPr>
            </a:lvl2pPr>
            <a:lvl3pPr marL="1143000" indent="-228600">
              <a:spcBef>
                <a:spcPct val="20000"/>
              </a:spcBef>
              <a:buChar char="•"/>
              <a:defRPr sz="2400">
                <a:solidFill>
                  <a:schemeClr val="tx1"/>
                </a:solidFill>
                <a:latin typeface="Tahoma" panose="020B0604030504040204" pitchFamily="34" charset="0"/>
              </a:defRPr>
            </a:lvl3pPr>
            <a:lvl4pPr marL="1600200" indent="-228600">
              <a:spcBef>
                <a:spcPct val="20000"/>
              </a:spcBef>
              <a:buChar char="–"/>
              <a:defRPr sz="2000">
                <a:solidFill>
                  <a:schemeClr val="tx1"/>
                </a:solidFill>
                <a:latin typeface="Tahoma" panose="020B0604030504040204" pitchFamily="34" charset="0"/>
              </a:defRPr>
            </a:lvl4pPr>
            <a:lvl5pPr marL="2057400" indent="-228600">
              <a:spcBef>
                <a:spcPct val="20000"/>
              </a:spcBef>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har char="•"/>
              <a:defRPr sz="2000">
                <a:solidFill>
                  <a:schemeClr val="tx1"/>
                </a:solidFill>
                <a:latin typeface="Tahoma" panose="020B0604030504040204" pitchFamily="34" charset="0"/>
              </a:defRPr>
            </a:lvl9pPr>
          </a:lstStyle>
          <a:p>
            <a:pPr eaLnBrk="1" hangingPunct="1"/>
            <a:r>
              <a:rPr lang="en-US" altLang="en-US" sz="2800" dirty="0">
                <a:latin typeface="Arial" panose="020B0604020202020204" pitchFamily="34" charset="0"/>
                <a:cs typeface="Arial" panose="020B0604020202020204" pitchFamily="34" charset="0"/>
              </a:rPr>
              <a:t>Six classes</a:t>
            </a:r>
          </a:p>
          <a:p>
            <a:pPr lvl="1" eaLnBrk="1" hangingPunct="1"/>
            <a:r>
              <a:rPr lang="en-US" altLang="en-US" dirty="0">
                <a:latin typeface="Arial" panose="020B0604020202020204" pitchFamily="34" charset="0"/>
                <a:cs typeface="Arial" panose="020B0604020202020204" pitchFamily="34" charset="0"/>
              </a:rPr>
              <a:t>Carbohydrates</a:t>
            </a:r>
          </a:p>
          <a:p>
            <a:pPr lvl="1" eaLnBrk="1" hangingPunct="1"/>
            <a:r>
              <a:rPr lang="en-US" altLang="en-US" dirty="0">
                <a:latin typeface="Arial" panose="020B0604020202020204" pitchFamily="34" charset="0"/>
                <a:cs typeface="Arial" panose="020B0604020202020204" pitchFamily="34" charset="0"/>
              </a:rPr>
              <a:t>Proteins</a:t>
            </a:r>
          </a:p>
          <a:p>
            <a:pPr lvl="1" eaLnBrk="1" hangingPunct="1"/>
            <a:r>
              <a:rPr lang="en-US" altLang="en-US" dirty="0">
                <a:latin typeface="Arial" panose="020B0604020202020204" pitchFamily="34" charset="0"/>
                <a:cs typeface="Arial" panose="020B0604020202020204" pitchFamily="34" charset="0"/>
              </a:rPr>
              <a:t>Fats</a:t>
            </a:r>
          </a:p>
          <a:p>
            <a:pPr lvl="1" eaLnBrk="1" hangingPunct="1"/>
            <a:r>
              <a:rPr lang="en-US" altLang="en-US" dirty="0">
                <a:latin typeface="Arial" panose="020B0604020202020204" pitchFamily="34" charset="0"/>
                <a:cs typeface="Arial" panose="020B0604020202020204" pitchFamily="34" charset="0"/>
              </a:rPr>
              <a:t>Vitamins</a:t>
            </a:r>
          </a:p>
          <a:p>
            <a:pPr lvl="1" eaLnBrk="1" hangingPunct="1"/>
            <a:r>
              <a:rPr lang="en-US" altLang="en-US" dirty="0">
                <a:latin typeface="Arial" panose="020B0604020202020204" pitchFamily="34" charset="0"/>
                <a:cs typeface="Arial" panose="020B0604020202020204" pitchFamily="34" charset="0"/>
              </a:rPr>
              <a:t>Minerals</a:t>
            </a:r>
          </a:p>
          <a:p>
            <a:pPr lvl="1" eaLnBrk="1" hangingPunct="1"/>
            <a:r>
              <a:rPr lang="en-US" altLang="en-US" dirty="0">
                <a:latin typeface="Arial" panose="020B0604020202020204" pitchFamily="34" charset="0"/>
                <a:cs typeface="Arial" panose="020B0604020202020204" pitchFamily="34" charset="0"/>
              </a:rPr>
              <a:t>Water</a:t>
            </a:r>
          </a:p>
        </p:txBody>
      </p:sp>
      <p:sp>
        <p:nvSpPr>
          <p:cNvPr id="9220" name="Slide Number Placeholder 3"/>
          <p:cNvSpPr>
            <a:spLocks noGrp="1"/>
          </p:cNvSpPr>
          <p:nvPr>
            <p:ph type="sldNum" sz="quarter" idx="12"/>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a:spcBef>
                <a:spcPct val="20000"/>
              </a:spcBef>
              <a:buClr>
                <a:schemeClr val="tx2"/>
              </a:buClr>
              <a:buSzPct val="90000"/>
              <a:buFont typeface="Symbol" panose="05050102010706020507" pitchFamily="18" charset="2"/>
              <a:buChar char="¨"/>
              <a:defRPr sz="3200">
                <a:solidFill>
                  <a:schemeClr val="tx1"/>
                </a:solidFill>
                <a:latin typeface="Tahoma" panose="020B0604030504040204" pitchFamily="34" charset="0"/>
              </a:defRPr>
            </a:lvl1pPr>
            <a:lvl2pPr marL="742950" indent="-285750">
              <a:spcBef>
                <a:spcPct val="20000"/>
              </a:spcBef>
              <a:buChar char="–"/>
              <a:defRPr sz="2800">
                <a:solidFill>
                  <a:schemeClr val="tx1"/>
                </a:solidFill>
                <a:latin typeface="Tahoma" panose="020B0604030504040204" pitchFamily="34" charset="0"/>
              </a:defRPr>
            </a:lvl2pPr>
            <a:lvl3pPr marL="1143000" indent="-228600">
              <a:spcBef>
                <a:spcPct val="20000"/>
              </a:spcBef>
              <a:buChar char="•"/>
              <a:defRPr sz="2400">
                <a:solidFill>
                  <a:schemeClr val="tx1"/>
                </a:solidFill>
                <a:latin typeface="Tahoma" panose="020B0604030504040204" pitchFamily="34" charset="0"/>
              </a:defRPr>
            </a:lvl3pPr>
            <a:lvl4pPr marL="1600200" indent="-228600">
              <a:spcBef>
                <a:spcPct val="20000"/>
              </a:spcBef>
              <a:buChar char="–"/>
              <a:defRPr sz="2000">
                <a:solidFill>
                  <a:schemeClr val="tx1"/>
                </a:solidFill>
                <a:latin typeface="Tahoma" panose="020B0604030504040204" pitchFamily="34" charset="0"/>
              </a:defRPr>
            </a:lvl4pPr>
            <a:lvl5pPr marL="2057400" indent="-228600">
              <a:spcBef>
                <a:spcPct val="20000"/>
              </a:spcBef>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har char="•"/>
              <a:defRPr sz="2000">
                <a:solidFill>
                  <a:schemeClr val="tx1"/>
                </a:solidFill>
                <a:latin typeface="Tahoma" panose="020B0604030504040204" pitchFamily="34" charset="0"/>
              </a:defRPr>
            </a:lvl9pPr>
          </a:lstStyle>
          <a:p>
            <a:pPr>
              <a:spcBef>
                <a:spcPct val="0"/>
              </a:spcBef>
              <a:buClrTx/>
              <a:buSzTx/>
              <a:buFontTx/>
              <a:buNone/>
            </a:pPr>
            <a:fld id="{8FFD1E07-406B-4AD5-AB64-4E467EF74030}" type="slidenum">
              <a:rPr lang="en-AU" altLang="en-US" sz="1400">
                <a:latin typeface="Times New Roman" panose="02020603050405020304" pitchFamily="18" charset="0"/>
              </a:rPr>
              <a:pPr>
                <a:spcBef>
                  <a:spcPct val="0"/>
                </a:spcBef>
                <a:buClrTx/>
                <a:buSzTx/>
                <a:buFontTx/>
                <a:buNone/>
              </a:pPr>
              <a:t>46</a:t>
            </a:fld>
            <a:endParaRPr lang="en-AU" altLang="en-US" sz="1400">
              <a:latin typeface="Times New Roman" panose="02020603050405020304" pitchFamily="18" charset="0"/>
            </a:endParaRPr>
          </a:p>
        </p:txBody>
      </p:sp>
    </p:spTree>
    <p:extLst>
      <p:ext uri="{BB962C8B-B14F-4D97-AF65-F5344CB8AC3E}">
        <p14:creationId xmlns:p14="http://schemas.microsoft.com/office/powerpoint/2010/main" val="165204154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Slide Number Placeholder 3"/>
          <p:cNvSpPr>
            <a:spLocks noGrp="1"/>
          </p:cNvSpPr>
          <p:nvPr>
            <p:ph type="sldNum" sz="quarter" idx="12"/>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a:spcBef>
                <a:spcPct val="20000"/>
              </a:spcBef>
              <a:buClr>
                <a:schemeClr val="tx2"/>
              </a:buClr>
              <a:buSzPct val="90000"/>
              <a:buFont typeface="Symbol" panose="05050102010706020507" pitchFamily="18" charset="2"/>
              <a:buChar char="¨"/>
              <a:defRPr sz="3200">
                <a:solidFill>
                  <a:schemeClr val="tx1"/>
                </a:solidFill>
                <a:latin typeface="Tahoma" panose="020B0604030504040204" pitchFamily="34" charset="0"/>
              </a:defRPr>
            </a:lvl1pPr>
            <a:lvl2pPr marL="742950" indent="-285750">
              <a:spcBef>
                <a:spcPct val="20000"/>
              </a:spcBef>
              <a:buChar char="–"/>
              <a:defRPr sz="2800">
                <a:solidFill>
                  <a:schemeClr val="tx1"/>
                </a:solidFill>
                <a:latin typeface="Tahoma" panose="020B0604030504040204" pitchFamily="34" charset="0"/>
              </a:defRPr>
            </a:lvl2pPr>
            <a:lvl3pPr marL="1143000" indent="-228600">
              <a:spcBef>
                <a:spcPct val="20000"/>
              </a:spcBef>
              <a:buChar char="•"/>
              <a:defRPr sz="2400">
                <a:solidFill>
                  <a:schemeClr val="tx1"/>
                </a:solidFill>
                <a:latin typeface="Tahoma" panose="020B0604030504040204" pitchFamily="34" charset="0"/>
              </a:defRPr>
            </a:lvl3pPr>
            <a:lvl4pPr marL="1600200" indent="-228600">
              <a:spcBef>
                <a:spcPct val="20000"/>
              </a:spcBef>
              <a:buChar char="–"/>
              <a:defRPr sz="2000">
                <a:solidFill>
                  <a:schemeClr val="tx1"/>
                </a:solidFill>
                <a:latin typeface="Tahoma" panose="020B0604030504040204" pitchFamily="34" charset="0"/>
              </a:defRPr>
            </a:lvl4pPr>
            <a:lvl5pPr marL="2057400" indent="-228600">
              <a:spcBef>
                <a:spcPct val="20000"/>
              </a:spcBef>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har char="•"/>
              <a:defRPr sz="2000">
                <a:solidFill>
                  <a:schemeClr val="tx1"/>
                </a:solidFill>
                <a:latin typeface="Tahoma" panose="020B0604030504040204" pitchFamily="34" charset="0"/>
              </a:defRPr>
            </a:lvl9pPr>
          </a:lstStyle>
          <a:p>
            <a:pPr>
              <a:spcBef>
                <a:spcPct val="0"/>
              </a:spcBef>
              <a:buClrTx/>
              <a:buSzTx/>
              <a:buFontTx/>
              <a:buNone/>
            </a:pPr>
            <a:fld id="{8FFD1E07-406B-4AD5-AB64-4E467EF74030}" type="slidenum">
              <a:rPr lang="en-AU" altLang="en-US" sz="1400">
                <a:latin typeface="Times New Roman" panose="02020603050405020304" pitchFamily="18" charset="0"/>
              </a:rPr>
              <a:pPr>
                <a:spcBef>
                  <a:spcPct val="0"/>
                </a:spcBef>
                <a:buClrTx/>
                <a:buSzTx/>
                <a:buFontTx/>
                <a:buNone/>
              </a:pPr>
              <a:t>47</a:t>
            </a:fld>
            <a:endParaRPr lang="en-AU" altLang="en-US" sz="1400">
              <a:latin typeface="Times New Roman" panose="02020603050405020304" pitchFamily="18" charset="0"/>
            </a:endParaRPr>
          </a:p>
        </p:txBody>
      </p:sp>
      <p:pic>
        <p:nvPicPr>
          <p:cNvPr id="2" name="Picture 1"/>
          <p:cNvPicPr>
            <a:picLocks noChangeAspect="1"/>
          </p:cNvPicPr>
          <p:nvPr/>
        </p:nvPicPr>
        <p:blipFill>
          <a:blip r:embed="rId3"/>
          <a:stretch>
            <a:fillRect/>
          </a:stretch>
        </p:blipFill>
        <p:spPr>
          <a:xfrm>
            <a:off x="183253" y="0"/>
            <a:ext cx="8332097" cy="6883385"/>
          </a:xfrm>
          <a:prstGeom prst="rect">
            <a:avLst/>
          </a:prstGeom>
        </p:spPr>
      </p:pic>
      <p:sp>
        <p:nvSpPr>
          <p:cNvPr id="4" name="TextBox 3"/>
          <p:cNvSpPr txBox="1"/>
          <p:nvPr/>
        </p:nvSpPr>
        <p:spPr>
          <a:xfrm rot="16200000">
            <a:off x="6274832" y="3257025"/>
            <a:ext cx="4850367" cy="369332"/>
          </a:xfrm>
          <a:prstGeom prst="rect">
            <a:avLst/>
          </a:prstGeom>
          <a:noFill/>
        </p:spPr>
        <p:txBody>
          <a:bodyPr wrap="none" rtlCol="0">
            <a:spAutoFit/>
          </a:bodyPr>
          <a:lstStyle/>
          <a:p>
            <a:r>
              <a:rPr lang="en-AU" dirty="0"/>
              <a:t>Source: Eat for Health Educators Guide, 2013, p. 7</a:t>
            </a:r>
          </a:p>
        </p:txBody>
      </p:sp>
    </p:spTree>
    <p:extLst>
      <p:ext uri="{BB962C8B-B14F-4D97-AF65-F5344CB8AC3E}">
        <p14:creationId xmlns:p14="http://schemas.microsoft.com/office/powerpoint/2010/main" val="2545667285"/>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lstStyle/>
          <a:p>
            <a:r>
              <a:rPr lang="fr-FR" dirty="0"/>
              <a:t>Acceptable </a:t>
            </a:r>
            <a:r>
              <a:rPr lang="fr-FR" dirty="0" err="1"/>
              <a:t>Macronutrient</a:t>
            </a:r>
            <a:r>
              <a:rPr lang="fr-FR" dirty="0"/>
              <a:t> Distribution Ranges </a:t>
            </a:r>
            <a:r>
              <a:rPr lang="fr-FR" b="0" dirty="0"/>
              <a:t>(AMDR)</a:t>
            </a:r>
            <a:endParaRPr lang="en-AU" altLang="en-US" sz="4000" dirty="0"/>
          </a:p>
        </p:txBody>
      </p:sp>
      <p:sp>
        <p:nvSpPr>
          <p:cNvPr id="13315" name="Rectangle 3"/>
          <p:cNvSpPr>
            <a:spLocks noGrp="1" noChangeArrowheads="1"/>
          </p:cNvSpPr>
          <p:nvPr>
            <p:ph idx="1"/>
          </p:nvPr>
        </p:nvSpPr>
        <p:spPr>
          <a:xfrm>
            <a:off x="628650" y="2027583"/>
            <a:ext cx="7886700" cy="4171606"/>
          </a:xfrm>
        </p:spPr>
        <p:txBody>
          <a:bodyPr/>
          <a:lstStyle/>
          <a:p>
            <a:r>
              <a:rPr lang="en-US" altLang="en-US" dirty="0"/>
              <a:t>Related to reduced risk of chronic disease</a:t>
            </a:r>
          </a:p>
          <a:p>
            <a:endParaRPr lang="en-US" altLang="en-US" dirty="0"/>
          </a:p>
          <a:p>
            <a:pPr lvl="1"/>
            <a:r>
              <a:rPr lang="en-US" altLang="en-US" sz="2800" dirty="0"/>
              <a:t>45 – 65 % from carbohydrate</a:t>
            </a:r>
          </a:p>
          <a:p>
            <a:pPr lvl="1"/>
            <a:endParaRPr lang="en-US" altLang="en-US" sz="2800" dirty="0"/>
          </a:p>
          <a:p>
            <a:pPr lvl="1"/>
            <a:r>
              <a:rPr lang="en-US" altLang="en-US" sz="2800" dirty="0"/>
              <a:t>15 – 25% from protein</a:t>
            </a:r>
          </a:p>
          <a:p>
            <a:pPr lvl="1"/>
            <a:endParaRPr lang="en-US" altLang="en-US" sz="2800" dirty="0"/>
          </a:p>
          <a:p>
            <a:pPr lvl="1"/>
            <a:r>
              <a:rPr lang="en-US" altLang="en-US" sz="2800" dirty="0"/>
              <a:t>Fat = 20 – 35% total energy taken from fat</a:t>
            </a:r>
          </a:p>
        </p:txBody>
      </p:sp>
      <p:sp>
        <p:nvSpPr>
          <p:cNvPr id="13316" name="Slide Number Placeholder 3"/>
          <p:cNvSpPr>
            <a:spLocks noGrp="1"/>
          </p:cNvSpPr>
          <p:nvPr>
            <p:ph type="sldNum" sz="quarter" idx="12"/>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a:spcBef>
                <a:spcPct val="20000"/>
              </a:spcBef>
              <a:buClr>
                <a:schemeClr val="tx2"/>
              </a:buClr>
              <a:buSzPct val="90000"/>
              <a:buFont typeface="Symbol" panose="05050102010706020507" pitchFamily="18" charset="2"/>
              <a:buChar char="¨"/>
              <a:defRPr sz="3200">
                <a:solidFill>
                  <a:schemeClr val="tx1"/>
                </a:solidFill>
                <a:latin typeface="Tahoma" panose="020B0604030504040204" pitchFamily="34" charset="0"/>
              </a:defRPr>
            </a:lvl1pPr>
            <a:lvl2pPr marL="742950" indent="-285750">
              <a:spcBef>
                <a:spcPct val="20000"/>
              </a:spcBef>
              <a:buChar char="–"/>
              <a:defRPr sz="2800">
                <a:solidFill>
                  <a:schemeClr val="tx1"/>
                </a:solidFill>
                <a:latin typeface="Tahoma" panose="020B0604030504040204" pitchFamily="34" charset="0"/>
              </a:defRPr>
            </a:lvl2pPr>
            <a:lvl3pPr marL="1143000" indent="-228600">
              <a:spcBef>
                <a:spcPct val="20000"/>
              </a:spcBef>
              <a:buChar char="•"/>
              <a:defRPr sz="2400">
                <a:solidFill>
                  <a:schemeClr val="tx1"/>
                </a:solidFill>
                <a:latin typeface="Tahoma" panose="020B0604030504040204" pitchFamily="34" charset="0"/>
              </a:defRPr>
            </a:lvl3pPr>
            <a:lvl4pPr marL="1600200" indent="-228600">
              <a:spcBef>
                <a:spcPct val="20000"/>
              </a:spcBef>
              <a:buChar char="–"/>
              <a:defRPr sz="2000">
                <a:solidFill>
                  <a:schemeClr val="tx1"/>
                </a:solidFill>
                <a:latin typeface="Tahoma" panose="020B0604030504040204" pitchFamily="34" charset="0"/>
              </a:defRPr>
            </a:lvl4pPr>
            <a:lvl5pPr marL="2057400" indent="-228600">
              <a:spcBef>
                <a:spcPct val="20000"/>
              </a:spcBef>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har char="•"/>
              <a:defRPr sz="2000">
                <a:solidFill>
                  <a:schemeClr val="tx1"/>
                </a:solidFill>
                <a:latin typeface="Tahoma" panose="020B0604030504040204" pitchFamily="34" charset="0"/>
              </a:defRPr>
            </a:lvl9pPr>
          </a:lstStyle>
          <a:p>
            <a:pPr>
              <a:spcBef>
                <a:spcPct val="0"/>
              </a:spcBef>
              <a:buClrTx/>
              <a:buSzTx/>
              <a:buFontTx/>
              <a:buNone/>
            </a:pPr>
            <a:fld id="{3BC2FBF3-DD29-4462-A603-1CB0042C4619}" type="slidenum">
              <a:rPr lang="en-AU" altLang="en-US" sz="1400">
                <a:latin typeface="Times New Roman" panose="02020603050405020304" pitchFamily="18" charset="0"/>
              </a:rPr>
              <a:pPr>
                <a:spcBef>
                  <a:spcPct val="0"/>
                </a:spcBef>
                <a:buClrTx/>
                <a:buSzTx/>
                <a:buFontTx/>
                <a:buNone/>
              </a:pPr>
              <a:t>48</a:t>
            </a:fld>
            <a:endParaRPr lang="en-AU" altLang="en-US" sz="1400">
              <a:latin typeface="Times New Roman" panose="02020603050405020304" pitchFamily="18" charset="0"/>
            </a:endParaRPr>
          </a:p>
        </p:txBody>
      </p:sp>
      <p:sp>
        <p:nvSpPr>
          <p:cNvPr id="2" name="TextBox 1"/>
          <p:cNvSpPr txBox="1"/>
          <p:nvPr/>
        </p:nvSpPr>
        <p:spPr>
          <a:xfrm>
            <a:off x="795130" y="6199189"/>
            <a:ext cx="4290790" cy="369332"/>
          </a:xfrm>
          <a:prstGeom prst="rect">
            <a:avLst/>
          </a:prstGeom>
          <a:noFill/>
        </p:spPr>
        <p:txBody>
          <a:bodyPr wrap="none" rtlCol="0">
            <a:spAutoFit/>
          </a:bodyPr>
          <a:lstStyle/>
          <a:p>
            <a:r>
              <a:rPr lang="en-AU" dirty="0"/>
              <a:t>Source : Australian Dietary Guidelines 2013.</a:t>
            </a:r>
          </a:p>
        </p:txBody>
      </p:sp>
    </p:spTree>
    <p:extLst>
      <p:ext uri="{BB962C8B-B14F-4D97-AF65-F5344CB8AC3E}">
        <p14:creationId xmlns:p14="http://schemas.microsoft.com/office/powerpoint/2010/main" val="1106221646"/>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742950" y="422275"/>
            <a:ext cx="7772400" cy="981075"/>
          </a:xfrm>
        </p:spPr>
        <p:txBody>
          <a:bodyPr/>
          <a:lstStyle/>
          <a:p>
            <a:pPr algn="ctr" eaLnBrk="1" hangingPunct="1"/>
            <a:r>
              <a:rPr lang="en-AU" altLang="en-US" b="1" dirty="0"/>
              <a:t>Types of Carbohydrates</a:t>
            </a:r>
            <a:endParaRPr lang="en-AU" altLang="en-US" sz="1400" dirty="0"/>
          </a:p>
        </p:txBody>
      </p:sp>
      <p:sp>
        <p:nvSpPr>
          <p:cNvPr id="17411" name="Rectangle 3"/>
          <p:cNvSpPr>
            <a:spLocks noGrp="1" noChangeArrowheads="1"/>
          </p:cNvSpPr>
          <p:nvPr>
            <p:ph type="body" idx="1"/>
          </p:nvPr>
        </p:nvSpPr>
        <p:spPr>
          <a:xfrm>
            <a:off x="742950" y="1700213"/>
            <a:ext cx="7772400" cy="2160587"/>
          </a:xfrm>
        </p:spPr>
        <p:txBody>
          <a:bodyPr/>
          <a:lstStyle/>
          <a:p>
            <a:pPr eaLnBrk="1" hangingPunct="1"/>
            <a:r>
              <a:rPr lang="en-US" altLang="en-US" dirty="0"/>
              <a:t>Simple carbs (sugars)</a:t>
            </a:r>
          </a:p>
          <a:p>
            <a:pPr lvl="1" eaLnBrk="1" hangingPunct="1"/>
            <a:r>
              <a:rPr lang="en-US" altLang="en-US" dirty="0"/>
              <a:t>Glucose, fructose, galactose, sucrose, lactose, maltose</a:t>
            </a:r>
          </a:p>
          <a:p>
            <a:pPr eaLnBrk="1" hangingPunct="1"/>
            <a:r>
              <a:rPr lang="en-US" altLang="en-US" dirty="0"/>
              <a:t>Polysaccharides</a:t>
            </a:r>
          </a:p>
        </p:txBody>
      </p:sp>
      <p:sp>
        <p:nvSpPr>
          <p:cNvPr id="17412" name="Text Box 5"/>
          <p:cNvSpPr txBox="1">
            <a:spLocks noChangeArrowheads="1"/>
          </p:cNvSpPr>
          <p:nvPr/>
        </p:nvSpPr>
        <p:spPr bwMode="auto">
          <a:xfrm>
            <a:off x="742950" y="4080958"/>
            <a:ext cx="7688262" cy="1766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tx2"/>
              </a:buClr>
              <a:buSzPct val="90000"/>
              <a:buFont typeface="Symbol" panose="05050102010706020507" pitchFamily="18" charset="2"/>
              <a:buChar char="¨"/>
              <a:defRPr sz="3200">
                <a:solidFill>
                  <a:schemeClr val="tx1"/>
                </a:solidFill>
                <a:latin typeface="Tahoma" panose="020B0604030504040204" pitchFamily="34" charset="0"/>
              </a:defRPr>
            </a:lvl1pPr>
            <a:lvl2pPr marL="742950" indent="-285750">
              <a:spcBef>
                <a:spcPct val="20000"/>
              </a:spcBef>
              <a:buChar char="–"/>
              <a:defRPr sz="2800">
                <a:solidFill>
                  <a:schemeClr val="tx1"/>
                </a:solidFill>
                <a:latin typeface="Tahoma" panose="020B0604030504040204" pitchFamily="34" charset="0"/>
              </a:defRPr>
            </a:lvl2pPr>
            <a:lvl3pPr marL="1143000" indent="-228600">
              <a:spcBef>
                <a:spcPct val="20000"/>
              </a:spcBef>
              <a:buChar char="•"/>
              <a:defRPr sz="2400">
                <a:solidFill>
                  <a:schemeClr val="tx1"/>
                </a:solidFill>
                <a:latin typeface="Tahoma" panose="020B0604030504040204" pitchFamily="34" charset="0"/>
              </a:defRPr>
            </a:lvl3pPr>
            <a:lvl4pPr marL="1600200" indent="-228600">
              <a:spcBef>
                <a:spcPct val="20000"/>
              </a:spcBef>
              <a:buChar char="–"/>
              <a:defRPr sz="2000">
                <a:solidFill>
                  <a:schemeClr val="tx1"/>
                </a:solidFill>
                <a:latin typeface="Tahoma" panose="020B0604030504040204" pitchFamily="34" charset="0"/>
              </a:defRPr>
            </a:lvl4pPr>
            <a:lvl5pPr marL="2057400" indent="-228600">
              <a:spcBef>
                <a:spcPct val="20000"/>
              </a:spcBef>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har char="•"/>
              <a:defRPr sz="2000">
                <a:solidFill>
                  <a:schemeClr val="tx1"/>
                </a:solidFill>
                <a:latin typeface="Tahoma" panose="020B0604030504040204" pitchFamily="34" charset="0"/>
              </a:defRPr>
            </a:lvl9pPr>
          </a:lstStyle>
          <a:p>
            <a:pPr eaLnBrk="1" hangingPunct="1">
              <a:spcBef>
                <a:spcPct val="0"/>
              </a:spcBef>
              <a:buClrTx/>
              <a:buSzTx/>
              <a:buFontTx/>
              <a:buNone/>
            </a:pPr>
            <a:r>
              <a:rPr lang="en-US" altLang="en-US" sz="2200" dirty="0">
                <a:solidFill>
                  <a:schemeClr val="tx2"/>
                </a:solidFill>
              </a:rPr>
              <a:t>Different Activities have different carbohydrate requirements</a:t>
            </a:r>
          </a:p>
          <a:p>
            <a:pPr eaLnBrk="1" hangingPunct="1">
              <a:spcBef>
                <a:spcPct val="0"/>
              </a:spcBef>
              <a:buClrTx/>
              <a:buSzTx/>
              <a:buFontTx/>
              <a:buNone/>
            </a:pPr>
            <a:endParaRPr lang="en-US" altLang="en-US" sz="2200" dirty="0">
              <a:solidFill>
                <a:schemeClr val="tx2"/>
              </a:solidFill>
            </a:endParaRPr>
          </a:p>
          <a:p>
            <a:pPr eaLnBrk="1" hangingPunct="1">
              <a:spcBef>
                <a:spcPct val="0"/>
              </a:spcBef>
              <a:buClrTx/>
              <a:buSzTx/>
              <a:buFontTx/>
              <a:buChar char="•"/>
            </a:pPr>
            <a:r>
              <a:rPr lang="en-US" altLang="en-US" sz="2200" dirty="0"/>
              <a:t>Walking at brisk pace = 17%</a:t>
            </a:r>
          </a:p>
          <a:p>
            <a:pPr eaLnBrk="1" hangingPunct="1">
              <a:spcBef>
                <a:spcPct val="0"/>
              </a:spcBef>
              <a:buClrTx/>
              <a:buSzTx/>
              <a:buFontTx/>
              <a:buChar char="•"/>
            </a:pPr>
            <a:r>
              <a:rPr lang="en-US" altLang="en-US" sz="2200" dirty="0"/>
              <a:t>Jogging at medium pace = 50%</a:t>
            </a:r>
          </a:p>
          <a:p>
            <a:pPr eaLnBrk="1" hangingPunct="1">
              <a:spcBef>
                <a:spcPct val="0"/>
              </a:spcBef>
              <a:buClrTx/>
              <a:buSzTx/>
              <a:buFontTx/>
              <a:buChar char="•"/>
            </a:pPr>
            <a:r>
              <a:rPr lang="en-US" altLang="en-US" sz="2200" dirty="0"/>
              <a:t>Running at a fast pace = 72%</a:t>
            </a:r>
          </a:p>
        </p:txBody>
      </p:sp>
      <p:sp>
        <p:nvSpPr>
          <p:cNvPr id="17413" name="Slide Number Placeholder 4"/>
          <p:cNvSpPr>
            <a:spLocks noGrp="1"/>
          </p:cNvSpPr>
          <p:nvPr>
            <p:ph type="sldNum" sz="quarter" idx="12"/>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a:spcBef>
                <a:spcPct val="20000"/>
              </a:spcBef>
              <a:buClr>
                <a:schemeClr val="tx2"/>
              </a:buClr>
              <a:buSzPct val="90000"/>
              <a:buFont typeface="Symbol" panose="05050102010706020507" pitchFamily="18" charset="2"/>
              <a:buChar char="¨"/>
              <a:defRPr sz="3200">
                <a:solidFill>
                  <a:schemeClr val="tx1"/>
                </a:solidFill>
                <a:latin typeface="Tahoma" panose="020B0604030504040204" pitchFamily="34" charset="0"/>
              </a:defRPr>
            </a:lvl1pPr>
            <a:lvl2pPr marL="742950" indent="-285750">
              <a:spcBef>
                <a:spcPct val="20000"/>
              </a:spcBef>
              <a:buChar char="–"/>
              <a:defRPr sz="2800">
                <a:solidFill>
                  <a:schemeClr val="tx1"/>
                </a:solidFill>
                <a:latin typeface="Tahoma" panose="020B0604030504040204" pitchFamily="34" charset="0"/>
              </a:defRPr>
            </a:lvl2pPr>
            <a:lvl3pPr marL="1143000" indent="-228600">
              <a:spcBef>
                <a:spcPct val="20000"/>
              </a:spcBef>
              <a:buChar char="•"/>
              <a:defRPr sz="2400">
                <a:solidFill>
                  <a:schemeClr val="tx1"/>
                </a:solidFill>
                <a:latin typeface="Tahoma" panose="020B0604030504040204" pitchFamily="34" charset="0"/>
              </a:defRPr>
            </a:lvl3pPr>
            <a:lvl4pPr marL="1600200" indent="-228600">
              <a:spcBef>
                <a:spcPct val="20000"/>
              </a:spcBef>
              <a:buChar char="–"/>
              <a:defRPr sz="2000">
                <a:solidFill>
                  <a:schemeClr val="tx1"/>
                </a:solidFill>
                <a:latin typeface="Tahoma" panose="020B0604030504040204" pitchFamily="34" charset="0"/>
              </a:defRPr>
            </a:lvl4pPr>
            <a:lvl5pPr marL="2057400" indent="-228600">
              <a:spcBef>
                <a:spcPct val="20000"/>
              </a:spcBef>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har char="•"/>
              <a:defRPr sz="2000">
                <a:solidFill>
                  <a:schemeClr val="tx1"/>
                </a:solidFill>
                <a:latin typeface="Tahoma" panose="020B0604030504040204" pitchFamily="34" charset="0"/>
              </a:defRPr>
            </a:lvl9pPr>
          </a:lstStyle>
          <a:p>
            <a:pPr>
              <a:spcBef>
                <a:spcPct val="0"/>
              </a:spcBef>
              <a:buClrTx/>
              <a:buSzTx/>
              <a:buFontTx/>
              <a:buNone/>
            </a:pPr>
            <a:fld id="{8FCEE0A0-AC64-43C5-B114-FA6AFB60A385}" type="slidenum">
              <a:rPr lang="en-AU" altLang="en-US" sz="1400">
                <a:latin typeface="Times New Roman" panose="02020603050405020304" pitchFamily="18" charset="0"/>
              </a:rPr>
              <a:pPr>
                <a:spcBef>
                  <a:spcPct val="0"/>
                </a:spcBef>
                <a:buClrTx/>
                <a:buSzTx/>
                <a:buFontTx/>
                <a:buNone/>
              </a:pPr>
              <a:t>49</a:t>
            </a:fld>
            <a:endParaRPr lang="en-AU" altLang="en-US" sz="1400">
              <a:latin typeface="Times New Roman" panose="02020603050405020304" pitchFamily="18" charset="0"/>
            </a:endParaRPr>
          </a:p>
        </p:txBody>
      </p:sp>
    </p:spTree>
    <p:extLst>
      <p:ext uri="{BB962C8B-B14F-4D97-AF65-F5344CB8AC3E}">
        <p14:creationId xmlns:p14="http://schemas.microsoft.com/office/powerpoint/2010/main" val="208826103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431222" y="257896"/>
            <a:ext cx="8317923" cy="831273"/>
          </a:xfrm>
        </p:spPr>
        <p:txBody>
          <a:bodyPr/>
          <a:lstStyle/>
          <a:p>
            <a:pPr algn="ctr" eaLnBrk="1" hangingPunct="1"/>
            <a:r>
              <a:rPr lang="en-AU" altLang="en-US" sz="3600" b="1" dirty="0"/>
              <a:t>Protein</a:t>
            </a:r>
            <a:endParaRPr lang="en-AU" altLang="en-US" sz="3600" dirty="0"/>
          </a:p>
        </p:txBody>
      </p:sp>
      <p:sp>
        <p:nvSpPr>
          <p:cNvPr id="21507" name="Rectangle 3"/>
          <p:cNvSpPr>
            <a:spLocks noGrp="1" noChangeArrowheads="1"/>
          </p:cNvSpPr>
          <p:nvPr>
            <p:ph type="body" idx="1"/>
          </p:nvPr>
        </p:nvSpPr>
        <p:spPr>
          <a:xfrm>
            <a:off x="431222" y="1089169"/>
            <a:ext cx="8084127" cy="5267182"/>
          </a:xfrm>
        </p:spPr>
        <p:txBody>
          <a:bodyPr>
            <a:noAutofit/>
          </a:bodyPr>
          <a:lstStyle/>
          <a:p>
            <a:pPr eaLnBrk="1" hangingPunct="1">
              <a:lnSpc>
                <a:spcPct val="90000"/>
              </a:lnSpc>
            </a:pPr>
            <a:r>
              <a:rPr lang="en-US" altLang="en-US" sz="3200" dirty="0"/>
              <a:t>Best protein supplement</a:t>
            </a:r>
          </a:p>
          <a:p>
            <a:pPr lvl="1" eaLnBrk="1" hangingPunct="1">
              <a:lnSpc>
                <a:spcPct val="90000"/>
              </a:lnSpc>
            </a:pPr>
            <a:r>
              <a:rPr lang="en-US" altLang="en-US" sz="2800" dirty="0"/>
              <a:t>Few pieces of steak, fish or egg</a:t>
            </a:r>
          </a:p>
          <a:p>
            <a:pPr eaLnBrk="1" hangingPunct="1">
              <a:lnSpc>
                <a:spcPct val="90000"/>
              </a:lnSpc>
            </a:pPr>
            <a:r>
              <a:rPr lang="en-US" altLang="en-US" sz="3200" dirty="0"/>
              <a:t>Functions</a:t>
            </a:r>
          </a:p>
          <a:p>
            <a:pPr lvl="1" eaLnBrk="1" hangingPunct="1">
              <a:lnSpc>
                <a:spcPct val="90000"/>
              </a:lnSpc>
            </a:pPr>
            <a:r>
              <a:rPr lang="en-US" altLang="en-US" sz="2800" dirty="0"/>
              <a:t>Enzyme and protein synthesis</a:t>
            </a:r>
          </a:p>
          <a:p>
            <a:pPr lvl="1" eaLnBrk="1" hangingPunct="1">
              <a:lnSpc>
                <a:spcPct val="90000"/>
              </a:lnSpc>
            </a:pPr>
            <a:r>
              <a:rPr lang="en-US" altLang="en-US" sz="2800" dirty="0"/>
              <a:t>Transports nutrients to the right places</a:t>
            </a:r>
          </a:p>
          <a:p>
            <a:pPr lvl="1" eaLnBrk="1" hangingPunct="1">
              <a:lnSpc>
                <a:spcPct val="90000"/>
              </a:lnSpc>
            </a:pPr>
            <a:r>
              <a:rPr lang="en-US" altLang="en-US" sz="2800" dirty="0"/>
              <a:t>A source of energy</a:t>
            </a:r>
          </a:p>
          <a:p>
            <a:pPr lvl="1" eaLnBrk="1" hangingPunct="1">
              <a:lnSpc>
                <a:spcPct val="90000"/>
              </a:lnSpc>
            </a:pPr>
            <a:r>
              <a:rPr lang="en-US" altLang="en-US" sz="2800" dirty="0"/>
              <a:t>Hormone production</a:t>
            </a:r>
          </a:p>
          <a:p>
            <a:pPr lvl="1" eaLnBrk="1" hangingPunct="1">
              <a:lnSpc>
                <a:spcPct val="90000"/>
              </a:lnSpc>
            </a:pPr>
            <a:r>
              <a:rPr lang="en-US" altLang="en-US" sz="2800" dirty="0"/>
              <a:t>Fluid balance</a:t>
            </a:r>
          </a:p>
          <a:p>
            <a:pPr lvl="1" eaLnBrk="1" hangingPunct="1">
              <a:lnSpc>
                <a:spcPct val="90000"/>
              </a:lnSpc>
            </a:pPr>
            <a:r>
              <a:rPr lang="en-US" altLang="en-US" sz="2800" dirty="0"/>
              <a:t>Acid-base balance</a:t>
            </a:r>
          </a:p>
          <a:p>
            <a:pPr lvl="1" eaLnBrk="1" hangingPunct="1">
              <a:lnSpc>
                <a:spcPct val="90000"/>
              </a:lnSpc>
            </a:pPr>
            <a:r>
              <a:rPr lang="en-US" altLang="en-US" sz="2800" dirty="0"/>
              <a:t>Growth and tissue maintenance</a:t>
            </a:r>
          </a:p>
          <a:p>
            <a:pPr lvl="1" eaLnBrk="1" hangingPunct="1">
              <a:lnSpc>
                <a:spcPct val="90000"/>
              </a:lnSpc>
            </a:pPr>
            <a:r>
              <a:rPr lang="en-US" altLang="en-US" sz="2800" dirty="0"/>
              <a:t>Synthesis of non-protein, nitrogen-containing compounds</a:t>
            </a:r>
          </a:p>
        </p:txBody>
      </p:sp>
      <p:sp>
        <p:nvSpPr>
          <p:cNvPr id="21508" name="Slide Number Placeholder 3"/>
          <p:cNvSpPr>
            <a:spLocks noGrp="1"/>
          </p:cNvSpPr>
          <p:nvPr>
            <p:ph type="sldNum" sz="quarter" idx="12"/>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a:spcBef>
                <a:spcPct val="20000"/>
              </a:spcBef>
              <a:buClr>
                <a:schemeClr val="tx2"/>
              </a:buClr>
              <a:buSzPct val="90000"/>
              <a:buFont typeface="Symbol" panose="05050102010706020507" pitchFamily="18" charset="2"/>
              <a:buChar char="¨"/>
              <a:defRPr sz="3200">
                <a:solidFill>
                  <a:schemeClr val="tx1"/>
                </a:solidFill>
                <a:latin typeface="Tahoma" panose="020B0604030504040204" pitchFamily="34" charset="0"/>
              </a:defRPr>
            </a:lvl1pPr>
            <a:lvl2pPr marL="742950" indent="-285750">
              <a:spcBef>
                <a:spcPct val="20000"/>
              </a:spcBef>
              <a:buChar char="–"/>
              <a:defRPr sz="2800">
                <a:solidFill>
                  <a:schemeClr val="tx1"/>
                </a:solidFill>
                <a:latin typeface="Tahoma" panose="020B0604030504040204" pitchFamily="34" charset="0"/>
              </a:defRPr>
            </a:lvl2pPr>
            <a:lvl3pPr marL="1143000" indent="-228600">
              <a:spcBef>
                <a:spcPct val="20000"/>
              </a:spcBef>
              <a:buChar char="•"/>
              <a:defRPr sz="2400">
                <a:solidFill>
                  <a:schemeClr val="tx1"/>
                </a:solidFill>
                <a:latin typeface="Tahoma" panose="020B0604030504040204" pitchFamily="34" charset="0"/>
              </a:defRPr>
            </a:lvl3pPr>
            <a:lvl4pPr marL="1600200" indent="-228600">
              <a:spcBef>
                <a:spcPct val="20000"/>
              </a:spcBef>
              <a:buChar char="–"/>
              <a:defRPr sz="2000">
                <a:solidFill>
                  <a:schemeClr val="tx1"/>
                </a:solidFill>
                <a:latin typeface="Tahoma" panose="020B0604030504040204" pitchFamily="34" charset="0"/>
              </a:defRPr>
            </a:lvl4pPr>
            <a:lvl5pPr marL="2057400" indent="-228600">
              <a:spcBef>
                <a:spcPct val="20000"/>
              </a:spcBef>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har char="•"/>
              <a:defRPr sz="2000">
                <a:solidFill>
                  <a:schemeClr val="tx1"/>
                </a:solidFill>
                <a:latin typeface="Tahoma" panose="020B0604030504040204" pitchFamily="34" charset="0"/>
              </a:defRPr>
            </a:lvl9pPr>
          </a:lstStyle>
          <a:p>
            <a:pPr>
              <a:spcBef>
                <a:spcPct val="0"/>
              </a:spcBef>
              <a:buClrTx/>
              <a:buSzTx/>
              <a:buFontTx/>
              <a:buNone/>
            </a:pPr>
            <a:fld id="{040F9EDB-43D4-42CC-82ED-98CBF575A875}" type="slidenum">
              <a:rPr lang="en-AU" altLang="en-US" sz="1400">
                <a:latin typeface="Times New Roman" panose="02020603050405020304" pitchFamily="18" charset="0"/>
              </a:rPr>
              <a:pPr>
                <a:spcBef>
                  <a:spcPct val="0"/>
                </a:spcBef>
                <a:buClrTx/>
                <a:buSzTx/>
                <a:buFontTx/>
                <a:buNone/>
              </a:pPr>
              <a:t>50</a:t>
            </a:fld>
            <a:endParaRPr lang="en-AU" altLang="en-US" sz="1400">
              <a:latin typeface="Times New Roman" panose="02020603050405020304" pitchFamily="18" charset="0"/>
            </a:endParaRPr>
          </a:p>
        </p:txBody>
      </p:sp>
    </p:spTree>
    <p:extLst>
      <p:ext uri="{BB962C8B-B14F-4D97-AF65-F5344CB8AC3E}">
        <p14:creationId xmlns:p14="http://schemas.microsoft.com/office/powerpoint/2010/main" val="2450055970"/>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471054" y="249382"/>
            <a:ext cx="8044295" cy="731693"/>
          </a:xfrm>
        </p:spPr>
        <p:txBody>
          <a:bodyPr/>
          <a:lstStyle/>
          <a:p>
            <a:pPr algn="ctr" eaLnBrk="1" hangingPunct="1"/>
            <a:r>
              <a:rPr lang="en-AU" altLang="en-US" sz="3600" b="1" dirty="0"/>
              <a:t>Fats</a:t>
            </a:r>
            <a:endParaRPr lang="en-AU" altLang="en-US" sz="3600" dirty="0"/>
          </a:p>
        </p:txBody>
      </p:sp>
      <p:sp>
        <p:nvSpPr>
          <p:cNvPr id="23555" name="Rectangle 3"/>
          <p:cNvSpPr>
            <a:spLocks noGrp="1" noChangeArrowheads="1"/>
          </p:cNvSpPr>
          <p:nvPr>
            <p:ph type="body" idx="1"/>
          </p:nvPr>
        </p:nvSpPr>
        <p:spPr>
          <a:xfrm>
            <a:off x="607001" y="1200440"/>
            <a:ext cx="7908348" cy="5155911"/>
          </a:xfrm>
        </p:spPr>
        <p:txBody>
          <a:bodyPr/>
          <a:lstStyle/>
          <a:p>
            <a:pPr eaLnBrk="1" hangingPunct="1"/>
            <a:r>
              <a:rPr lang="en-US" altLang="en-US" dirty="0"/>
              <a:t>Functions</a:t>
            </a:r>
          </a:p>
          <a:p>
            <a:pPr lvl="1" eaLnBrk="1" hangingPunct="1"/>
            <a:r>
              <a:rPr lang="en-US" altLang="en-US" sz="2800" dirty="0"/>
              <a:t>Source of energy</a:t>
            </a:r>
          </a:p>
          <a:p>
            <a:pPr lvl="1" eaLnBrk="1" hangingPunct="1"/>
            <a:r>
              <a:rPr lang="en-US" altLang="en-US" sz="2800" dirty="0"/>
              <a:t>Insulation from extreme temperatures</a:t>
            </a:r>
          </a:p>
          <a:p>
            <a:pPr lvl="1" eaLnBrk="1" hangingPunct="1"/>
            <a:r>
              <a:rPr lang="en-US" altLang="en-US" sz="2800" dirty="0"/>
              <a:t>Cushion against concussive forces</a:t>
            </a:r>
          </a:p>
          <a:p>
            <a:pPr lvl="1" eaLnBrk="1" hangingPunct="1"/>
            <a:r>
              <a:rPr lang="en-US" altLang="en-US" sz="2800" dirty="0"/>
              <a:t>Satiety control</a:t>
            </a:r>
          </a:p>
          <a:p>
            <a:pPr lvl="1" eaLnBrk="1" hangingPunct="1"/>
            <a:r>
              <a:rPr lang="en-US" altLang="en-US" sz="2800" dirty="0"/>
              <a:t>Gives food </a:t>
            </a:r>
            <a:r>
              <a:rPr lang="en-US" altLang="en-US" sz="2800" dirty="0" err="1"/>
              <a:t>flavour</a:t>
            </a:r>
            <a:endParaRPr lang="en-US" altLang="en-US" sz="2800" dirty="0"/>
          </a:p>
          <a:p>
            <a:pPr lvl="1" eaLnBrk="1" hangingPunct="1"/>
            <a:r>
              <a:rPr lang="en-US" altLang="en-US" sz="2800" dirty="0"/>
              <a:t>Carries essential nutrients</a:t>
            </a:r>
          </a:p>
          <a:p>
            <a:pPr eaLnBrk="1" hangingPunct="1"/>
            <a:endParaRPr lang="en-US" altLang="en-US" dirty="0"/>
          </a:p>
        </p:txBody>
      </p:sp>
      <p:sp>
        <p:nvSpPr>
          <p:cNvPr id="23556" name="Slide Number Placeholder 3"/>
          <p:cNvSpPr>
            <a:spLocks noGrp="1"/>
          </p:cNvSpPr>
          <p:nvPr>
            <p:ph type="sldNum" sz="quarter" idx="12"/>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a:spcBef>
                <a:spcPct val="20000"/>
              </a:spcBef>
              <a:buClr>
                <a:schemeClr val="tx2"/>
              </a:buClr>
              <a:buSzPct val="90000"/>
              <a:buFont typeface="Symbol" panose="05050102010706020507" pitchFamily="18" charset="2"/>
              <a:buChar char="¨"/>
              <a:defRPr sz="3200">
                <a:solidFill>
                  <a:schemeClr val="tx1"/>
                </a:solidFill>
                <a:latin typeface="Tahoma" panose="020B0604030504040204" pitchFamily="34" charset="0"/>
              </a:defRPr>
            </a:lvl1pPr>
            <a:lvl2pPr marL="742950" indent="-285750">
              <a:spcBef>
                <a:spcPct val="20000"/>
              </a:spcBef>
              <a:buChar char="–"/>
              <a:defRPr sz="2800">
                <a:solidFill>
                  <a:schemeClr val="tx1"/>
                </a:solidFill>
                <a:latin typeface="Tahoma" panose="020B0604030504040204" pitchFamily="34" charset="0"/>
              </a:defRPr>
            </a:lvl2pPr>
            <a:lvl3pPr marL="1143000" indent="-228600">
              <a:spcBef>
                <a:spcPct val="20000"/>
              </a:spcBef>
              <a:buChar char="•"/>
              <a:defRPr sz="2400">
                <a:solidFill>
                  <a:schemeClr val="tx1"/>
                </a:solidFill>
                <a:latin typeface="Tahoma" panose="020B0604030504040204" pitchFamily="34" charset="0"/>
              </a:defRPr>
            </a:lvl3pPr>
            <a:lvl4pPr marL="1600200" indent="-228600">
              <a:spcBef>
                <a:spcPct val="20000"/>
              </a:spcBef>
              <a:buChar char="–"/>
              <a:defRPr sz="2000">
                <a:solidFill>
                  <a:schemeClr val="tx1"/>
                </a:solidFill>
                <a:latin typeface="Tahoma" panose="020B0604030504040204" pitchFamily="34" charset="0"/>
              </a:defRPr>
            </a:lvl4pPr>
            <a:lvl5pPr marL="2057400" indent="-228600">
              <a:spcBef>
                <a:spcPct val="20000"/>
              </a:spcBef>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har char="•"/>
              <a:defRPr sz="2000">
                <a:solidFill>
                  <a:schemeClr val="tx1"/>
                </a:solidFill>
                <a:latin typeface="Tahoma" panose="020B0604030504040204" pitchFamily="34" charset="0"/>
              </a:defRPr>
            </a:lvl9pPr>
          </a:lstStyle>
          <a:p>
            <a:pPr>
              <a:spcBef>
                <a:spcPct val="0"/>
              </a:spcBef>
              <a:buClrTx/>
              <a:buSzTx/>
              <a:buFontTx/>
              <a:buNone/>
            </a:pPr>
            <a:fld id="{52662E4A-901B-4539-95DD-2537660F401C}" type="slidenum">
              <a:rPr lang="en-AU" altLang="en-US" sz="1400">
                <a:latin typeface="Times New Roman" panose="02020603050405020304" pitchFamily="18" charset="0"/>
              </a:rPr>
              <a:pPr>
                <a:spcBef>
                  <a:spcPct val="0"/>
                </a:spcBef>
                <a:buClrTx/>
                <a:buSzTx/>
                <a:buFontTx/>
                <a:buNone/>
              </a:pPr>
              <a:t>51</a:t>
            </a:fld>
            <a:endParaRPr lang="en-AU" altLang="en-US" sz="1400">
              <a:latin typeface="Times New Roman" panose="02020603050405020304" pitchFamily="18" charset="0"/>
            </a:endParaRPr>
          </a:p>
        </p:txBody>
      </p:sp>
    </p:spTree>
    <p:extLst>
      <p:ext uri="{BB962C8B-B14F-4D97-AF65-F5344CB8AC3E}">
        <p14:creationId xmlns:p14="http://schemas.microsoft.com/office/powerpoint/2010/main" val="429928585"/>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742950" y="293687"/>
            <a:ext cx="7772400" cy="981075"/>
          </a:xfrm>
        </p:spPr>
        <p:txBody>
          <a:bodyPr/>
          <a:lstStyle/>
          <a:p>
            <a:pPr algn="ctr" eaLnBrk="1" hangingPunct="1"/>
            <a:r>
              <a:rPr lang="en-AU" altLang="en-US" sz="3600" b="1" dirty="0"/>
              <a:t>FAT Classifications</a:t>
            </a:r>
            <a:endParaRPr lang="en-AU" altLang="en-US" sz="3600" dirty="0"/>
          </a:p>
        </p:txBody>
      </p:sp>
      <p:sp>
        <p:nvSpPr>
          <p:cNvPr id="25603" name="Rectangle 3"/>
          <p:cNvSpPr>
            <a:spLocks noGrp="1" noChangeArrowheads="1"/>
          </p:cNvSpPr>
          <p:nvPr>
            <p:ph type="body" idx="1"/>
          </p:nvPr>
        </p:nvSpPr>
        <p:spPr>
          <a:xfrm>
            <a:off x="742950" y="1274762"/>
            <a:ext cx="7772400" cy="4793529"/>
          </a:xfrm>
        </p:spPr>
        <p:txBody>
          <a:bodyPr/>
          <a:lstStyle/>
          <a:p>
            <a:pPr eaLnBrk="1" hangingPunct="1">
              <a:lnSpc>
                <a:spcPct val="90000"/>
              </a:lnSpc>
            </a:pPr>
            <a:r>
              <a:rPr lang="en-US" altLang="en-US" dirty="0"/>
              <a:t>Fats and oils</a:t>
            </a:r>
          </a:p>
          <a:p>
            <a:pPr eaLnBrk="1" hangingPunct="1">
              <a:lnSpc>
                <a:spcPct val="90000"/>
              </a:lnSpc>
            </a:pPr>
            <a:r>
              <a:rPr lang="en-US" altLang="en-US" dirty="0"/>
              <a:t>Triglycerides, diglycerides, </a:t>
            </a:r>
            <a:r>
              <a:rPr lang="en-US" altLang="en-US" dirty="0" err="1"/>
              <a:t>monoglycerides</a:t>
            </a:r>
            <a:endParaRPr lang="en-US" altLang="en-US" dirty="0"/>
          </a:p>
          <a:p>
            <a:pPr eaLnBrk="1" hangingPunct="1">
              <a:lnSpc>
                <a:spcPct val="90000"/>
              </a:lnSpc>
            </a:pPr>
            <a:r>
              <a:rPr lang="en-US" altLang="en-US" dirty="0"/>
              <a:t>Short-chain, medium-chain, and long-chain fatty acids</a:t>
            </a:r>
          </a:p>
          <a:p>
            <a:pPr eaLnBrk="1" hangingPunct="1">
              <a:lnSpc>
                <a:spcPct val="90000"/>
              </a:lnSpc>
            </a:pPr>
            <a:r>
              <a:rPr lang="en-US" altLang="en-US" dirty="0"/>
              <a:t>Polyunsaturated fatty acids</a:t>
            </a:r>
          </a:p>
          <a:p>
            <a:pPr eaLnBrk="1" hangingPunct="1">
              <a:lnSpc>
                <a:spcPct val="90000"/>
              </a:lnSpc>
            </a:pPr>
            <a:r>
              <a:rPr lang="en-US" altLang="en-US" dirty="0"/>
              <a:t>Monounsaturated fatty acids</a:t>
            </a:r>
          </a:p>
          <a:p>
            <a:pPr eaLnBrk="1" hangingPunct="1">
              <a:lnSpc>
                <a:spcPct val="90000"/>
              </a:lnSpc>
            </a:pPr>
            <a:r>
              <a:rPr lang="en-US" altLang="en-US" dirty="0"/>
              <a:t>Saturated fatty acids</a:t>
            </a:r>
          </a:p>
          <a:p>
            <a:pPr eaLnBrk="1" hangingPunct="1">
              <a:lnSpc>
                <a:spcPct val="90000"/>
              </a:lnSpc>
            </a:pPr>
            <a:r>
              <a:rPr lang="en-US" altLang="en-US" dirty="0"/>
              <a:t>Low-density lipoproteins (LDL)</a:t>
            </a:r>
          </a:p>
          <a:p>
            <a:pPr eaLnBrk="1" hangingPunct="1">
              <a:lnSpc>
                <a:spcPct val="90000"/>
              </a:lnSpc>
            </a:pPr>
            <a:r>
              <a:rPr lang="en-US" altLang="en-US" dirty="0"/>
              <a:t>High-density lipoproteins (HDL)</a:t>
            </a:r>
          </a:p>
          <a:p>
            <a:pPr eaLnBrk="1" hangingPunct="1">
              <a:lnSpc>
                <a:spcPct val="90000"/>
              </a:lnSpc>
            </a:pPr>
            <a:endParaRPr lang="en-US" altLang="en-US" dirty="0"/>
          </a:p>
        </p:txBody>
      </p:sp>
      <p:sp>
        <p:nvSpPr>
          <p:cNvPr id="25604" name="Slide Number Placeholder 3"/>
          <p:cNvSpPr>
            <a:spLocks noGrp="1"/>
          </p:cNvSpPr>
          <p:nvPr>
            <p:ph type="sldNum" sz="quarter" idx="12"/>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a:spcBef>
                <a:spcPct val="20000"/>
              </a:spcBef>
              <a:buClr>
                <a:schemeClr val="tx2"/>
              </a:buClr>
              <a:buSzPct val="90000"/>
              <a:buFont typeface="Symbol" panose="05050102010706020507" pitchFamily="18" charset="2"/>
              <a:buChar char="¨"/>
              <a:defRPr sz="3200">
                <a:solidFill>
                  <a:schemeClr val="tx1"/>
                </a:solidFill>
                <a:latin typeface="Tahoma" panose="020B0604030504040204" pitchFamily="34" charset="0"/>
              </a:defRPr>
            </a:lvl1pPr>
            <a:lvl2pPr marL="742950" indent="-285750">
              <a:spcBef>
                <a:spcPct val="20000"/>
              </a:spcBef>
              <a:buChar char="–"/>
              <a:defRPr sz="2800">
                <a:solidFill>
                  <a:schemeClr val="tx1"/>
                </a:solidFill>
                <a:latin typeface="Tahoma" panose="020B0604030504040204" pitchFamily="34" charset="0"/>
              </a:defRPr>
            </a:lvl2pPr>
            <a:lvl3pPr marL="1143000" indent="-228600">
              <a:spcBef>
                <a:spcPct val="20000"/>
              </a:spcBef>
              <a:buChar char="•"/>
              <a:defRPr sz="2400">
                <a:solidFill>
                  <a:schemeClr val="tx1"/>
                </a:solidFill>
                <a:latin typeface="Tahoma" panose="020B0604030504040204" pitchFamily="34" charset="0"/>
              </a:defRPr>
            </a:lvl3pPr>
            <a:lvl4pPr marL="1600200" indent="-228600">
              <a:spcBef>
                <a:spcPct val="20000"/>
              </a:spcBef>
              <a:buChar char="–"/>
              <a:defRPr sz="2000">
                <a:solidFill>
                  <a:schemeClr val="tx1"/>
                </a:solidFill>
                <a:latin typeface="Tahoma" panose="020B0604030504040204" pitchFamily="34" charset="0"/>
              </a:defRPr>
            </a:lvl4pPr>
            <a:lvl5pPr marL="2057400" indent="-228600">
              <a:spcBef>
                <a:spcPct val="20000"/>
              </a:spcBef>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har char="•"/>
              <a:defRPr sz="2000">
                <a:solidFill>
                  <a:schemeClr val="tx1"/>
                </a:solidFill>
                <a:latin typeface="Tahoma" panose="020B0604030504040204" pitchFamily="34" charset="0"/>
              </a:defRPr>
            </a:lvl9pPr>
          </a:lstStyle>
          <a:p>
            <a:pPr>
              <a:spcBef>
                <a:spcPct val="0"/>
              </a:spcBef>
              <a:buClrTx/>
              <a:buSzTx/>
              <a:buFontTx/>
              <a:buNone/>
            </a:pPr>
            <a:fld id="{FA798B7E-ABC3-4517-A5A3-E88335B67986}" type="slidenum">
              <a:rPr lang="en-AU" altLang="en-US" sz="1400">
                <a:latin typeface="Times New Roman" panose="02020603050405020304" pitchFamily="18" charset="0"/>
              </a:rPr>
              <a:pPr>
                <a:spcBef>
                  <a:spcPct val="0"/>
                </a:spcBef>
                <a:buClrTx/>
                <a:buSzTx/>
                <a:buFontTx/>
                <a:buNone/>
              </a:pPr>
              <a:t>52</a:t>
            </a:fld>
            <a:endParaRPr lang="en-AU" altLang="en-US" sz="1400">
              <a:latin typeface="Times New Roman" panose="02020603050405020304" pitchFamily="18" charset="0"/>
            </a:endParaRPr>
          </a:p>
        </p:txBody>
      </p:sp>
    </p:spTree>
    <p:extLst>
      <p:ext uri="{BB962C8B-B14F-4D97-AF65-F5344CB8AC3E}">
        <p14:creationId xmlns:p14="http://schemas.microsoft.com/office/powerpoint/2010/main" val="3030637632"/>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xfrm>
            <a:off x="595746" y="293687"/>
            <a:ext cx="7919604" cy="981075"/>
          </a:xfrm>
        </p:spPr>
        <p:txBody>
          <a:bodyPr/>
          <a:lstStyle/>
          <a:p>
            <a:pPr algn="ctr" eaLnBrk="1" hangingPunct="1"/>
            <a:r>
              <a:rPr lang="en-AU" altLang="en-US" sz="3600" b="1" dirty="0"/>
              <a:t>Vitamins</a:t>
            </a:r>
            <a:endParaRPr lang="en-AU" altLang="en-US" sz="3600" dirty="0"/>
          </a:p>
        </p:txBody>
      </p:sp>
      <p:sp>
        <p:nvSpPr>
          <p:cNvPr id="27651" name="Rectangle 3"/>
          <p:cNvSpPr>
            <a:spLocks noGrp="1" noChangeArrowheads="1"/>
          </p:cNvSpPr>
          <p:nvPr>
            <p:ph type="body" idx="1"/>
          </p:nvPr>
        </p:nvSpPr>
        <p:spPr>
          <a:xfrm>
            <a:off x="742950" y="1320801"/>
            <a:ext cx="7548995" cy="4602017"/>
          </a:xfrm>
        </p:spPr>
        <p:txBody>
          <a:bodyPr>
            <a:normAutofit/>
          </a:bodyPr>
          <a:lstStyle/>
          <a:p>
            <a:pPr eaLnBrk="1" hangingPunct="1"/>
            <a:r>
              <a:rPr lang="en-US" altLang="en-US" dirty="0"/>
              <a:t>Water-soluble </a:t>
            </a:r>
          </a:p>
          <a:p>
            <a:pPr lvl="1" eaLnBrk="1" hangingPunct="1"/>
            <a:r>
              <a:rPr lang="en-US" altLang="en-US" sz="2800" dirty="0"/>
              <a:t>Limited storage capacity</a:t>
            </a:r>
          </a:p>
          <a:p>
            <a:pPr lvl="1" eaLnBrk="1" hangingPunct="1"/>
            <a:r>
              <a:rPr lang="en-US" altLang="en-US" sz="2800" dirty="0"/>
              <a:t>B vitamins</a:t>
            </a:r>
          </a:p>
          <a:p>
            <a:pPr lvl="1" eaLnBrk="1" hangingPunct="1"/>
            <a:r>
              <a:rPr lang="en-US" altLang="en-US" sz="2800" dirty="0"/>
              <a:t>Vitamin C</a:t>
            </a:r>
          </a:p>
          <a:p>
            <a:pPr eaLnBrk="1" hangingPunct="1"/>
            <a:r>
              <a:rPr lang="en-US" altLang="en-US" dirty="0"/>
              <a:t>Fat soluble</a:t>
            </a:r>
          </a:p>
          <a:p>
            <a:pPr lvl="1" eaLnBrk="1" hangingPunct="1"/>
            <a:r>
              <a:rPr lang="en-US" altLang="en-US" sz="2800" dirty="0"/>
              <a:t>Delivered with fats and oils</a:t>
            </a:r>
          </a:p>
          <a:p>
            <a:pPr lvl="1" eaLnBrk="1" hangingPunct="1"/>
            <a:r>
              <a:rPr lang="en-US" altLang="en-US" sz="2800" dirty="0"/>
              <a:t>Vitamins A, D, E, K</a:t>
            </a:r>
          </a:p>
        </p:txBody>
      </p:sp>
      <p:sp>
        <p:nvSpPr>
          <p:cNvPr id="27652" name="Slide Number Placeholder 3"/>
          <p:cNvSpPr>
            <a:spLocks noGrp="1"/>
          </p:cNvSpPr>
          <p:nvPr>
            <p:ph type="sldNum" sz="quarter" idx="12"/>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a:spcBef>
                <a:spcPct val="20000"/>
              </a:spcBef>
              <a:buClr>
                <a:schemeClr val="tx2"/>
              </a:buClr>
              <a:buSzPct val="90000"/>
              <a:buFont typeface="Symbol" panose="05050102010706020507" pitchFamily="18" charset="2"/>
              <a:buChar char="¨"/>
              <a:defRPr sz="3200">
                <a:solidFill>
                  <a:schemeClr val="tx1"/>
                </a:solidFill>
                <a:latin typeface="Tahoma" panose="020B0604030504040204" pitchFamily="34" charset="0"/>
              </a:defRPr>
            </a:lvl1pPr>
            <a:lvl2pPr marL="742950" indent="-285750">
              <a:spcBef>
                <a:spcPct val="20000"/>
              </a:spcBef>
              <a:buChar char="–"/>
              <a:defRPr sz="2800">
                <a:solidFill>
                  <a:schemeClr val="tx1"/>
                </a:solidFill>
                <a:latin typeface="Tahoma" panose="020B0604030504040204" pitchFamily="34" charset="0"/>
              </a:defRPr>
            </a:lvl2pPr>
            <a:lvl3pPr marL="1143000" indent="-228600">
              <a:spcBef>
                <a:spcPct val="20000"/>
              </a:spcBef>
              <a:buChar char="•"/>
              <a:defRPr sz="2400">
                <a:solidFill>
                  <a:schemeClr val="tx1"/>
                </a:solidFill>
                <a:latin typeface="Tahoma" panose="020B0604030504040204" pitchFamily="34" charset="0"/>
              </a:defRPr>
            </a:lvl3pPr>
            <a:lvl4pPr marL="1600200" indent="-228600">
              <a:spcBef>
                <a:spcPct val="20000"/>
              </a:spcBef>
              <a:buChar char="–"/>
              <a:defRPr sz="2000">
                <a:solidFill>
                  <a:schemeClr val="tx1"/>
                </a:solidFill>
                <a:latin typeface="Tahoma" panose="020B0604030504040204" pitchFamily="34" charset="0"/>
              </a:defRPr>
            </a:lvl4pPr>
            <a:lvl5pPr marL="2057400" indent="-228600">
              <a:spcBef>
                <a:spcPct val="20000"/>
              </a:spcBef>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har char="•"/>
              <a:defRPr sz="2000">
                <a:solidFill>
                  <a:schemeClr val="tx1"/>
                </a:solidFill>
                <a:latin typeface="Tahoma" panose="020B0604030504040204" pitchFamily="34" charset="0"/>
              </a:defRPr>
            </a:lvl9pPr>
          </a:lstStyle>
          <a:p>
            <a:pPr>
              <a:spcBef>
                <a:spcPct val="0"/>
              </a:spcBef>
              <a:buClrTx/>
              <a:buSzTx/>
              <a:buFontTx/>
              <a:buNone/>
            </a:pPr>
            <a:fld id="{57D7C3B7-51DC-4338-A235-055FD1C1DB30}" type="slidenum">
              <a:rPr lang="en-AU" altLang="en-US" sz="1400">
                <a:latin typeface="Times New Roman" panose="02020603050405020304" pitchFamily="18" charset="0"/>
              </a:rPr>
              <a:pPr>
                <a:spcBef>
                  <a:spcPct val="0"/>
                </a:spcBef>
                <a:buClrTx/>
                <a:buSzTx/>
                <a:buFontTx/>
                <a:buNone/>
              </a:pPr>
              <a:t>53</a:t>
            </a:fld>
            <a:endParaRPr lang="en-AU" altLang="en-US" sz="1400">
              <a:latin typeface="Times New Roman" panose="02020603050405020304" pitchFamily="18" charset="0"/>
            </a:endParaRPr>
          </a:p>
        </p:txBody>
      </p:sp>
    </p:spTree>
    <p:extLst>
      <p:ext uri="{BB962C8B-B14F-4D97-AF65-F5344CB8AC3E}">
        <p14:creationId xmlns:p14="http://schemas.microsoft.com/office/powerpoint/2010/main" val="1916449150"/>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533400" y="400775"/>
            <a:ext cx="7981950" cy="747713"/>
          </a:xfrm>
        </p:spPr>
        <p:txBody>
          <a:bodyPr/>
          <a:lstStyle/>
          <a:p>
            <a:pPr algn="ctr" eaLnBrk="1" hangingPunct="1"/>
            <a:r>
              <a:rPr lang="en-US" altLang="en-US" sz="4000" b="1" dirty="0"/>
              <a:t>Minerals</a:t>
            </a:r>
          </a:p>
        </p:txBody>
      </p:sp>
      <p:sp>
        <p:nvSpPr>
          <p:cNvPr id="29699" name="Rectangle 4"/>
          <p:cNvSpPr>
            <a:spLocks noGrp="1" noChangeArrowheads="1"/>
          </p:cNvSpPr>
          <p:nvPr>
            <p:ph type="body" idx="1"/>
          </p:nvPr>
        </p:nvSpPr>
        <p:spPr>
          <a:xfrm>
            <a:off x="742950" y="1276352"/>
            <a:ext cx="7772400" cy="5080000"/>
          </a:xfrm>
        </p:spPr>
        <p:txBody>
          <a:bodyPr>
            <a:normAutofit lnSpcReduction="10000"/>
          </a:bodyPr>
          <a:lstStyle/>
          <a:p>
            <a:pPr eaLnBrk="1" hangingPunct="1">
              <a:lnSpc>
                <a:spcPct val="90000"/>
              </a:lnSpc>
            </a:pPr>
            <a:r>
              <a:rPr lang="en-US" altLang="en-US" sz="2400" dirty="0"/>
              <a:t>Work with other nutrients to keep the body functioning properly</a:t>
            </a:r>
          </a:p>
          <a:p>
            <a:pPr eaLnBrk="1" hangingPunct="1">
              <a:lnSpc>
                <a:spcPct val="90000"/>
              </a:lnSpc>
            </a:pPr>
            <a:r>
              <a:rPr lang="en-US" altLang="en-US" sz="2400" dirty="0"/>
              <a:t>Needed for </a:t>
            </a:r>
          </a:p>
          <a:p>
            <a:pPr lvl="1" eaLnBrk="1" hangingPunct="1">
              <a:lnSpc>
                <a:spcPct val="90000"/>
              </a:lnSpc>
            </a:pPr>
            <a:r>
              <a:rPr lang="en-US" altLang="en-US" sz="2000" dirty="0"/>
              <a:t>Water balance</a:t>
            </a:r>
          </a:p>
          <a:p>
            <a:pPr lvl="1" eaLnBrk="1" hangingPunct="1">
              <a:lnSpc>
                <a:spcPct val="90000"/>
              </a:lnSpc>
            </a:pPr>
            <a:r>
              <a:rPr lang="en-US" altLang="en-US" sz="2000" dirty="0"/>
              <a:t>Nerve impulse stimulation</a:t>
            </a:r>
          </a:p>
          <a:p>
            <a:pPr lvl="1" eaLnBrk="1" hangingPunct="1">
              <a:lnSpc>
                <a:spcPct val="90000"/>
              </a:lnSpc>
            </a:pPr>
            <a:r>
              <a:rPr lang="en-US" altLang="en-US" sz="2000" dirty="0"/>
              <a:t>Acid-base balance</a:t>
            </a:r>
          </a:p>
          <a:p>
            <a:pPr lvl="1" eaLnBrk="1" hangingPunct="1">
              <a:lnSpc>
                <a:spcPct val="90000"/>
              </a:lnSpc>
            </a:pPr>
            <a:r>
              <a:rPr lang="en-US" altLang="en-US" sz="2000" dirty="0"/>
              <a:t>Energy reactions</a:t>
            </a:r>
          </a:p>
          <a:p>
            <a:pPr eaLnBrk="1" hangingPunct="1">
              <a:lnSpc>
                <a:spcPct val="90000"/>
              </a:lnSpc>
            </a:pPr>
            <a:r>
              <a:rPr lang="en-US" altLang="en-US" sz="2400" dirty="0"/>
              <a:t>Various Minerals</a:t>
            </a:r>
          </a:p>
          <a:p>
            <a:pPr lvl="1" eaLnBrk="1" hangingPunct="1">
              <a:lnSpc>
                <a:spcPct val="90000"/>
              </a:lnSpc>
            </a:pPr>
            <a:r>
              <a:rPr lang="en-US" altLang="en-US" sz="2000" dirty="0"/>
              <a:t>Calcium</a:t>
            </a:r>
          </a:p>
          <a:p>
            <a:pPr lvl="1" eaLnBrk="1" hangingPunct="1">
              <a:lnSpc>
                <a:spcPct val="90000"/>
              </a:lnSpc>
            </a:pPr>
            <a:r>
              <a:rPr lang="en-US" altLang="en-US" sz="2000" dirty="0"/>
              <a:t>Phosphorus</a:t>
            </a:r>
          </a:p>
          <a:p>
            <a:pPr lvl="1" eaLnBrk="1" hangingPunct="1">
              <a:lnSpc>
                <a:spcPct val="90000"/>
              </a:lnSpc>
            </a:pPr>
            <a:r>
              <a:rPr lang="en-US" altLang="en-US" sz="2000" dirty="0"/>
              <a:t>Potassium</a:t>
            </a:r>
          </a:p>
          <a:p>
            <a:pPr lvl="1" eaLnBrk="1" hangingPunct="1">
              <a:lnSpc>
                <a:spcPct val="90000"/>
              </a:lnSpc>
            </a:pPr>
            <a:r>
              <a:rPr lang="en-US" altLang="en-US" sz="2000" dirty="0"/>
              <a:t>Sodium</a:t>
            </a:r>
          </a:p>
          <a:p>
            <a:pPr lvl="1" eaLnBrk="1" hangingPunct="1">
              <a:lnSpc>
                <a:spcPct val="90000"/>
              </a:lnSpc>
            </a:pPr>
            <a:r>
              <a:rPr lang="en-US" altLang="en-US" sz="2000" dirty="0"/>
              <a:t>Magnesium</a:t>
            </a:r>
          </a:p>
          <a:p>
            <a:pPr lvl="1" eaLnBrk="1" hangingPunct="1">
              <a:lnSpc>
                <a:spcPct val="90000"/>
              </a:lnSpc>
            </a:pPr>
            <a:r>
              <a:rPr lang="en-US" altLang="en-US" sz="2000" dirty="0"/>
              <a:t>Iron</a:t>
            </a:r>
          </a:p>
          <a:p>
            <a:pPr lvl="1" eaLnBrk="1" hangingPunct="1">
              <a:lnSpc>
                <a:spcPct val="90000"/>
              </a:lnSpc>
            </a:pPr>
            <a:r>
              <a:rPr lang="en-US" altLang="en-US" sz="2000" dirty="0"/>
              <a:t>Zinc</a:t>
            </a:r>
          </a:p>
        </p:txBody>
      </p:sp>
      <p:sp>
        <p:nvSpPr>
          <p:cNvPr id="29700" name="Slide Number Placeholder 3"/>
          <p:cNvSpPr>
            <a:spLocks noGrp="1"/>
          </p:cNvSpPr>
          <p:nvPr>
            <p:ph type="sldNum" sz="quarter" idx="12"/>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a:spcBef>
                <a:spcPct val="20000"/>
              </a:spcBef>
              <a:buClr>
                <a:schemeClr val="tx2"/>
              </a:buClr>
              <a:buSzPct val="90000"/>
              <a:buFont typeface="Symbol" panose="05050102010706020507" pitchFamily="18" charset="2"/>
              <a:buChar char="¨"/>
              <a:defRPr sz="3200">
                <a:solidFill>
                  <a:schemeClr val="tx1"/>
                </a:solidFill>
                <a:latin typeface="Tahoma" panose="020B0604030504040204" pitchFamily="34" charset="0"/>
              </a:defRPr>
            </a:lvl1pPr>
            <a:lvl2pPr marL="742950" indent="-285750">
              <a:spcBef>
                <a:spcPct val="20000"/>
              </a:spcBef>
              <a:buChar char="–"/>
              <a:defRPr sz="2800">
                <a:solidFill>
                  <a:schemeClr val="tx1"/>
                </a:solidFill>
                <a:latin typeface="Tahoma" panose="020B0604030504040204" pitchFamily="34" charset="0"/>
              </a:defRPr>
            </a:lvl2pPr>
            <a:lvl3pPr marL="1143000" indent="-228600">
              <a:spcBef>
                <a:spcPct val="20000"/>
              </a:spcBef>
              <a:buChar char="•"/>
              <a:defRPr sz="2400">
                <a:solidFill>
                  <a:schemeClr val="tx1"/>
                </a:solidFill>
                <a:latin typeface="Tahoma" panose="020B0604030504040204" pitchFamily="34" charset="0"/>
              </a:defRPr>
            </a:lvl3pPr>
            <a:lvl4pPr marL="1600200" indent="-228600">
              <a:spcBef>
                <a:spcPct val="20000"/>
              </a:spcBef>
              <a:buChar char="–"/>
              <a:defRPr sz="2000">
                <a:solidFill>
                  <a:schemeClr val="tx1"/>
                </a:solidFill>
                <a:latin typeface="Tahoma" panose="020B0604030504040204" pitchFamily="34" charset="0"/>
              </a:defRPr>
            </a:lvl4pPr>
            <a:lvl5pPr marL="2057400" indent="-228600">
              <a:spcBef>
                <a:spcPct val="20000"/>
              </a:spcBef>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har char="•"/>
              <a:defRPr sz="2000">
                <a:solidFill>
                  <a:schemeClr val="tx1"/>
                </a:solidFill>
                <a:latin typeface="Tahoma" panose="020B0604030504040204" pitchFamily="34" charset="0"/>
              </a:defRPr>
            </a:lvl9pPr>
          </a:lstStyle>
          <a:p>
            <a:pPr>
              <a:spcBef>
                <a:spcPct val="0"/>
              </a:spcBef>
              <a:buClrTx/>
              <a:buSzTx/>
              <a:buFontTx/>
              <a:buNone/>
            </a:pPr>
            <a:fld id="{2B9CA5AA-F9A2-4F72-8057-AFC9FFD473BF}" type="slidenum">
              <a:rPr lang="en-AU" altLang="en-US" sz="1400">
                <a:latin typeface="Times New Roman" panose="02020603050405020304" pitchFamily="18" charset="0"/>
              </a:rPr>
              <a:pPr>
                <a:spcBef>
                  <a:spcPct val="0"/>
                </a:spcBef>
                <a:buClrTx/>
                <a:buSzTx/>
                <a:buFontTx/>
                <a:buNone/>
              </a:pPr>
              <a:t>54</a:t>
            </a:fld>
            <a:endParaRPr lang="en-AU" altLang="en-US" sz="1400">
              <a:latin typeface="Times New Roman" panose="02020603050405020304" pitchFamily="18" charset="0"/>
            </a:endParaRPr>
          </a:p>
        </p:txBody>
      </p:sp>
    </p:spTree>
    <p:extLst>
      <p:ext uri="{BB962C8B-B14F-4D97-AF65-F5344CB8AC3E}">
        <p14:creationId xmlns:p14="http://schemas.microsoft.com/office/powerpoint/2010/main" val="1130324854"/>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516835" y="437322"/>
            <a:ext cx="8371578" cy="769178"/>
          </a:xfrm>
        </p:spPr>
        <p:txBody>
          <a:bodyPr/>
          <a:lstStyle/>
          <a:p>
            <a:pPr algn="ctr" eaLnBrk="1" hangingPunct="1"/>
            <a:r>
              <a:rPr lang="en-AU" altLang="en-US" sz="4200" b="1" dirty="0"/>
              <a:t>Maintaining Nutrient Balance</a:t>
            </a:r>
          </a:p>
        </p:txBody>
      </p:sp>
      <p:sp>
        <p:nvSpPr>
          <p:cNvPr id="9219" name="Rectangle 3"/>
          <p:cNvSpPr>
            <a:spLocks noChangeArrowheads="1"/>
          </p:cNvSpPr>
          <p:nvPr/>
        </p:nvSpPr>
        <p:spPr bwMode="auto">
          <a:xfrm>
            <a:off x="516834" y="1385889"/>
            <a:ext cx="7998515" cy="4970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marL="342900" indent="-342900">
              <a:spcBef>
                <a:spcPct val="20000"/>
              </a:spcBef>
              <a:buClr>
                <a:schemeClr val="tx2"/>
              </a:buClr>
              <a:buSzPct val="90000"/>
              <a:buFont typeface="Symbol" panose="05050102010706020507" pitchFamily="18" charset="2"/>
              <a:buChar char="¨"/>
              <a:defRPr sz="3200">
                <a:solidFill>
                  <a:schemeClr val="tx1"/>
                </a:solidFill>
                <a:latin typeface="Tahoma" panose="020B0604030504040204" pitchFamily="34" charset="0"/>
              </a:defRPr>
            </a:lvl1pPr>
            <a:lvl2pPr marL="742950" indent="-285750">
              <a:spcBef>
                <a:spcPct val="20000"/>
              </a:spcBef>
              <a:buChar char="–"/>
              <a:defRPr sz="2800">
                <a:solidFill>
                  <a:schemeClr val="tx1"/>
                </a:solidFill>
                <a:latin typeface="Tahoma" panose="020B0604030504040204" pitchFamily="34" charset="0"/>
              </a:defRPr>
            </a:lvl2pPr>
            <a:lvl3pPr marL="1143000" indent="-228600">
              <a:spcBef>
                <a:spcPct val="20000"/>
              </a:spcBef>
              <a:buChar char="•"/>
              <a:defRPr sz="2400">
                <a:solidFill>
                  <a:schemeClr val="tx1"/>
                </a:solidFill>
                <a:latin typeface="Tahoma" panose="020B0604030504040204" pitchFamily="34" charset="0"/>
              </a:defRPr>
            </a:lvl3pPr>
            <a:lvl4pPr marL="1600200" indent="-228600">
              <a:spcBef>
                <a:spcPct val="20000"/>
              </a:spcBef>
              <a:buChar char="–"/>
              <a:defRPr sz="2000">
                <a:solidFill>
                  <a:schemeClr val="tx1"/>
                </a:solidFill>
                <a:latin typeface="Tahoma" panose="020B0604030504040204" pitchFamily="34" charset="0"/>
              </a:defRPr>
            </a:lvl4pPr>
            <a:lvl5pPr marL="2057400" indent="-228600">
              <a:spcBef>
                <a:spcPct val="20000"/>
              </a:spcBef>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har char="•"/>
              <a:defRPr sz="2000">
                <a:solidFill>
                  <a:schemeClr val="tx1"/>
                </a:solidFill>
                <a:latin typeface="Tahoma" panose="020B0604030504040204" pitchFamily="34" charset="0"/>
              </a:defRPr>
            </a:lvl9pPr>
          </a:lstStyle>
          <a:p>
            <a:pPr eaLnBrk="1" hangingPunct="1"/>
            <a:r>
              <a:rPr lang="en-US" altLang="en-US" sz="2800" dirty="0">
                <a:latin typeface="Arial" panose="020B0604020202020204" pitchFamily="34" charset="0"/>
                <a:cs typeface="Arial" panose="020B0604020202020204" pitchFamily="34" charset="0"/>
              </a:rPr>
              <a:t>Best strategy for maintaining nutrient balance</a:t>
            </a:r>
          </a:p>
          <a:p>
            <a:pPr lvl="1" eaLnBrk="1" hangingPunct="1"/>
            <a:endParaRPr lang="en-US" altLang="en-US" dirty="0">
              <a:latin typeface="Arial" panose="020B0604020202020204" pitchFamily="34" charset="0"/>
              <a:cs typeface="Arial" panose="020B0604020202020204" pitchFamily="34" charset="0"/>
            </a:endParaRPr>
          </a:p>
          <a:p>
            <a:pPr lvl="1" eaLnBrk="1" hangingPunct="1"/>
            <a:r>
              <a:rPr lang="en-US" altLang="en-US" dirty="0">
                <a:latin typeface="Arial" panose="020B0604020202020204" pitchFamily="34" charset="0"/>
                <a:cs typeface="Arial" panose="020B0604020202020204" pitchFamily="34" charset="0"/>
              </a:rPr>
              <a:t>Eat a wide variety of foods</a:t>
            </a:r>
          </a:p>
          <a:p>
            <a:pPr lvl="1" eaLnBrk="1" hangingPunct="1"/>
            <a:endParaRPr lang="en-US" altLang="en-US" dirty="0">
              <a:latin typeface="Arial" panose="020B0604020202020204" pitchFamily="34" charset="0"/>
              <a:cs typeface="Arial" panose="020B0604020202020204" pitchFamily="34" charset="0"/>
            </a:endParaRPr>
          </a:p>
          <a:p>
            <a:pPr lvl="1" eaLnBrk="1" hangingPunct="1"/>
            <a:r>
              <a:rPr lang="en-US" altLang="en-US" dirty="0">
                <a:latin typeface="Arial" panose="020B0604020202020204" pitchFamily="34" charset="0"/>
                <a:cs typeface="Arial" panose="020B0604020202020204" pitchFamily="34" charset="0"/>
              </a:rPr>
              <a:t>Regularly consume fresh fruits &amp; vegetables</a:t>
            </a:r>
          </a:p>
          <a:p>
            <a:pPr lvl="1" eaLnBrk="1" hangingPunct="1"/>
            <a:endParaRPr lang="en-US" altLang="en-US" dirty="0">
              <a:latin typeface="Arial" panose="020B0604020202020204" pitchFamily="34" charset="0"/>
              <a:cs typeface="Arial" panose="020B0604020202020204" pitchFamily="34" charset="0"/>
            </a:endParaRPr>
          </a:p>
          <a:p>
            <a:pPr lvl="1" eaLnBrk="1" hangingPunct="1"/>
            <a:r>
              <a:rPr lang="en-US" altLang="en-US" dirty="0">
                <a:latin typeface="Arial" panose="020B0604020202020204" pitchFamily="34" charset="0"/>
                <a:cs typeface="Arial" panose="020B0604020202020204" pitchFamily="34" charset="0"/>
              </a:rPr>
              <a:t>Avoid a monotonous intake of the same few foods day after day</a:t>
            </a:r>
          </a:p>
        </p:txBody>
      </p:sp>
      <p:sp>
        <p:nvSpPr>
          <p:cNvPr id="9220" name="Slide Number Placeholder 3"/>
          <p:cNvSpPr>
            <a:spLocks noGrp="1"/>
          </p:cNvSpPr>
          <p:nvPr>
            <p:ph type="sldNum" sz="quarter" idx="12"/>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a:spcBef>
                <a:spcPct val="20000"/>
              </a:spcBef>
              <a:buClr>
                <a:schemeClr val="tx2"/>
              </a:buClr>
              <a:buSzPct val="90000"/>
              <a:buFont typeface="Symbol" panose="05050102010706020507" pitchFamily="18" charset="2"/>
              <a:buChar char="¨"/>
              <a:defRPr sz="3200">
                <a:solidFill>
                  <a:schemeClr val="tx1"/>
                </a:solidFill>
                <a:latin typeface="Tahoma" panose="020B0604030504040204" pitchFamily="34" charset="0"/>
              </a:defRPr>
            </a:lvl1pPr>
            <a:lvl2pPr marL="742950" indent="-285750">
              <a:spcBef>
                <a:spcPct val="20000"/>
              </a:spcBef>
              <a:buChar char="–"/>
              <a:defRPr sz="2800">
                <a:solidFill>
                  <a:schemeClr val="tx1"/>
                </a:solidFill>
                <a:latin typeface="Tahoma" panose="020B0604030504040204" pitchFamily="34" charset="0"/>
              </a:defRPr>
            </a:lvl2pPr>
            <a:lvl3pPr marL="1143000" indent="-228600">
              <a:spcBef>
                <a:spcPct val="20000"/>
              </a:spcBef>
              <a:buChar char="•"/>
              <a:defRPr sz="2400">
                <a:solidFill>
                  <a:schemeClr val="tx1"/>
                </a:solidFill>
                <a:latin typeface="Tahoma" panose="020B0604030504040204" pitchFamily="34" charset="0"/>
              </a:defRPr>
            </a:lvl3pPr>
            <a:lvl4pPr marL="1600200" indent="-228600">
              <a:spcBef>
                <a:spcPct val="20000"/>
              </a:spcBef>
              <a:buChar char="–"/>
              <a:defRPr sz="2000">
                <a:solidFill>
                  <a:schemeClr val="tx1"/>
                </a:solidFill>
                <a:latin typeface="Tahoma" panose="020B0604030504040204" pitchFamily="34" charset="0"/>
              </a:defRPr>
            </a:lvl4pPr>
            <a:lvl5pPr marL="2057400" indent="-228600">
              <a:spcBef>
                <a:spcPct val="20000"/>
              </a:spcBef>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har char="•"/>
              <a:defRPr sz="2000">
                <a:solidFill>
                  <a:schemeClr val="tx1"/>
                </a:solidFill>
                <a:latin typeface="Tahoma" panose="020B0604030504040204" pitchFamily="34" charset="0"/>
              </a:defRPr>
            </a:lvl9pPr>
          </a:lstStyle>
          <a:p>
            <a:pPr>
              <a:spcBef>
                <a:spcPct val="0"/>
              </a:spcBef>
              <a:buClrTx/>
              <a:buSzTx/>
              <a:buFontTx/>
              <a:buNone/>
            </a:pPr>
            <a:fld id="{8FFD1E07-406B-4AD5-AB64-4E467EF74030}" type="slidenum">
              <a:rPr lang="en-AU" altLang="en-US" sz="1400">
                <a:latin typeface="Times New Roman" panose="02020603050405020304" pitchFamily="18" charset="0"/>
              </a:rPr>
              <a:pPr>
                <a:spcBef>
                  <a:spcPct val="0"/>
                </a:spcBef>
                <a:buClrTx/>
                <a:buSzTx/>
                <a:buFontTx/>
                <a:buNone/>
              </a:pPr>
              <a:t>55</a:t>
            </a:fld>
            <a:endParaRPr lang="en-AU" altLang="en-US" sz="1400">
              <a:latin typeface="Times New Roman" panose="02020603050405020304" pitchFamily="18" charset="0"/>
            </a:endParaRPr>
          </a:p>
        </p:txBody>
      </p:sp>
    </p:spTree>
    <p:extLst>
      <p:ext uri="{BB962C8B-B14F-4D97-AF65-F5344CB8AC3E}">
        <p14:creationId xmlns:p14="http://schemas.microsoft.com/office/powerpoint/2010/main" val="1462639205"/>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a:xfrm>
            <a:off x="3398694" y="530514"/>
            <a:ext cx="5473700" cy="1206500"/>
          </a:xfrm>
        </p:spPr>
        <p:txBody>
          <a:bodyPr/>
          <a:lstStyle/>
          <a:p>
            <a:pPr algn="ctr" eaLnBrk="1" hangingPunct="1"/>
            <a:r>
              <a:rPr lang="en-US" altLang="en-US" b="1" dirty="0"/>
              <a:t>Water / Hydration</a:t>
            </a:r>
          </a:p>
        </p:txBody>
      </p:sp>
      <p:sp>
        <p:nvSpPr>
          <p:cNvPr id="31747" name="Rectangle 3"/>
          <p:cNvSpPr>
            <a:spLocks noGrp="1" noChangeArrowheads="1"/>
          </p:cNvSpPr>
          <p:nvPr>
            <p:ph type="body" idx="1"/>
          </p:nvPr>
        </p:nvSpPr>
        <p:spPr>
          <a:xfrm>
            <a:off x="665018" y="1995054"/>
            <a:ext cx="7850332" cy="4674033"/>
          </a:xfrm>
        </p:spPr>
        <p:txBody>
          <a:bodyPr/>
          <a:lstStyle/>
          <a:p>
            <a:pPr eaLnBrk="1" hangingPunct="1">
              <a:lnSpc>
                <a:spcPct val="90000"/>
              </a:lnSpc>
            </a:pPr>
            <a:r>
              <a:rPr lang="en-US" altLang="en-US" dirty="0"/>
              <a:t>Makes up 60% of total body weight</a:t>
            </a:r>
          </a:p>
          <a:p>
            <a:pPr eaLnBrk="1" hangingPunct="1">
              <a:lnSpc>
                <a:spcPct val="90000"/>
              </a:lnSpc>
            </a:pPr>
            <a:r>
              <a:rPr lang="en-US" altLang="en-US" dirty="0"/>
              <a:t>Thirst: delayed sensation that does not occur until the person has already lost 1-2 </a:t>
            </a:r>
            <a:r>
              <a:rPr lang="en-US" altLang="en-US" dirty="0" err="1"/>
              <a:t>ltrs</a:t>
            </a:r>
            <a:r>
              <a:rPr lang="en-US" altLang="en-US" dirty="0"/>
              <a:t> of fluid</a:t>
            </a:r>
          </a:p>
          <a:p>
            <a:pPr eaLnBrk="1" hangingPunct="1">
              <a:lnSpc>
                <a:spcPct val="90000"/>
              </a:lnSpc>
            </a:pPr>
            <a:r>
              <a:rPr lang="en-US" altLang="en-US" dirty="0"/>
              <a:t>Water versus Sports Drinks</a:t>
            </a:r>
          </a:p>
          <a:p>
            <a:pPr lvl="1" eaLnBrk="1" hangingPunct="1">
              <a:lnSpc>
                <a:spcPct val="90000"/>
              </a:lnSpc>
            </a:pPr>
            <a:r>
              <a:rPr lang="en-US" altLang="en-US" dirty="0"/>
              <a:t>Water provides no </a:t>
            </a:r>
            <a:r>
              <a:rPr lang="en-US" altLang="en-US" dirty="0" err="1"/>
              <a:t>flavour</a:t>
            </a:r>
            <a:r>
              <a:rPr lang="en-US" altLang="en-US" dirty="0"/>
              <a:t> or electrolytes which causes people to want to drink</a:t>
            </a:r>
          </a:p>
          <a:p>
            <a:pPr lvl="1" eaLnBrk="1" hangingPunct="1">
              <a:lnSpc>
                <a:spcPct val="90000"/>
              </a:lnSpc>
            </a:pPr>
            <a:r>
              <a:rPr lang="en-US" altLang="en-US" dirty="0"/>
              <a:t>Water has no energy; sports drinks have carbohydrate</a:t>
            </a:r>
          </a:p>
          <a:p>
            <a:pPr lvl="1" eaLnBrk="1" hangingPunct="1">
              <a:lnSpc>
                <a:spcPct val="90000"/>
              </a:lnSpc>
            </a:pPr>
            <a:r>
              <a:rPr lang="en-US" altLang="en-US" dirty="0"/>
              <a:t>Sodium in sports drinks help to maintain blood volume</a:t>
            </a:r>
          </a:p>
        </p:txBody>
      </p:sp>
      <p:pic>
        <p:nvPicPr>
          <p:cNvPr id="31748" name="Picture 4" descr="drinking wate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5018" y="260349"/>
            <a:ext cx="2569978" cy="1682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749" name="Slide Number Placeholder 4"/>
          <p:cNvSpPr>
            <a:spLocks noGrp="1"/>
          </p:cNvSpPr>
          <p:nvPr>
            <p:ph type="sldNum" sz="quarter" idx="12"/>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a:spcBef>
                <a:spcPct val="20000"/>
              </a:spcBef>
              <a:buClr>
                <a:schemeClr val="tx2"/>
              </a:buClr>
              <a:buSzPct val="90000"/>
              <a:buFont typeface="Symbol" panose="05050102010706020507" pitchFamily="18" charset="2"/>
              <a:buChar char="¨"/>
              <a:defRPr sz="3200">
                <a:solidFill>
                  <a:schemeClr val="tx1"/>
                </a:solidFill>
                <a:latin typeface="Tahoma" panose="020B0604030504040204" pitchFamily="34" charset="0"/>
              </a:defRPr>
            </a:lvl1pPr>
            <a:lvl2pPr marL="742950" indent="-285750">
              <a:spcBef>
                <a:spcPct val="20000"/>
              </a:spcBef>
              <a:buChar char="–"/>
              <a:defRPr sz="2800">
                <a:solidFill>
                  <a:schemeClr val="tx1"/>
                </a:solidFill>
                <a:latin typeface="Tahoma" panose="020B0604030504040204" pitchFamily="34" charset="0"/>
              </a:defRPr>
            </a:lvl2pPr>
            <a:lvl3pPr marL="1143000" indent="-228600">
              <a:spcBef>
                <a:spcPct val="20000"/>
              </a:spcBef>
              <a:buChar char="•"/>
              <a:defRPr sz="2400">
                <a:solidFill>
                  <a:schemeClr val="tx1"/>
                </a:solidFill>
                <a:latin typeface="Tahoma" panose="020B0604030504040204" pitchFamily="34" charset="0"/>
              </a:defRPr>
            </a:lvl3pPr>
            <a:lvl4pPr marL="1600200" indent="-228600">
              <a:spcBef>
                <a:spcPct val="20000"/>
              </a:spcBef>
              <a:buChar char="–"/>
              <a:defRPr sz="2000">
                <a:solidFill>
                  <a:schemeClr val="tx1"/>
                </a:solidFill>
                <a:latin typeface="Tahoma" panose="020B0604030504040204" pitchFamily="34" charset="0"/>
              </a:defRPr>
            </a:lvl4pPr>
            <a:lvl5pPr marL="2057400" indent="-228600">
              <a:spcBef>
                <a:spcPct val="20000"/>
              </a:spcBef>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har char="•"/>
              <a:defRPr sz="2000">
                <a:solidFill>
                  <a:schemeClr val="tx1"/>
                </a:solidFill>
                <a:latin typeface="Tahoma" panose="020B0604030504040204" pitchFamily="34" charset="0"/>
              </a:defRPr>
            </a:lvl9pPr>
          </a:lstStyle>
          <a:p>
            <a:pPr>
              <a:spcBef>
                <a:spcPct val="0"/>
              </a:spcBef>
              <a:buClrTx/>
              <a:buSzTx/>
              <a:buFontTx/>
              <a:buNone/>
            </a:pPr>
            <a:fld id="{AC4D05CF-42AD-4024-BA03-4EB2D6FF7BE2}" type="slidenum">
              <a:rPr lang="en-AU" altLang="en-US" sz="1400">
                <a:latin typeface="Times New Roman" panose="02020603050405020304" pitchFamily="18" charset="0"/>
              </a:rPr>
              <a:pPr>
                <a:spcBef>
                  <a:spcPct val="0"/>
                </a:spcBef>
                <a:buClrTx/>
                <a:buSzTx/>
                <a:buFontTx/>
                <a:buNone/>
              </a:pPr>
              <a:t>56</a:t>
            </a:fld>
            <a:endParaRPr lang="en-AU" altLang="en-US" sz="1400">
              <a:latin typeface="Times New Roman" panose="02020603050405020304" pitchFamily="18" charset="0"/>
            </a:endParaRPr>
          </a:p>
        </p:txBody>
      </p:sp>
    </p:spTree>
    <p:extLst>
      <p:ext uri="{BB962C8B-B14F-4D97-AF65-F5344CB8AC3E}">
        <p14:creationId xmlns:p14="http://schemas.microsoft.com/office/powerpoint/2010/main" val="1986038136"/>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a:xfrm>
            <a:off x="487363" y="242888"/>
            <a:ext cx="8027987" cy="981075"/>
          </a:xfrm>
        </p:spPr>
        <p:txBody>
          <a:bodyPr>
            <a:normAutofit fontScale="90000"/>
          </a:bodyPr>
          <a:lstStyle/>
          <a:p>
            <a:pPr algn="ctr" eaLnBrk="1" hangingPunct="1"/>
            <a:r>
              <a:rPr lang="en-AU" altLang="en-US" sz="4000" b="1" dirty="0"/>
              <a:t>Dietary Supplements &amp; </a:t>
            </a:r>
            <a:br>
              <a:rPr lang="en-AU" altLang="en-US" sz="4000" b="1" dirty="0"/>
            </a:br>
            <a:r>
              <a:rPr lang="en-AU" altLang="en-US" sz="4000" b="1" dirty="0"/>
              <a:t>Ergogenic Aids</a:t>
            </a:r>
            <a:endParaRPr lang="en-AU" altLang="en-US" sz="1200" dirty="0"/>
          </a:p>
        </p:txBody>
      </p:sp>
      <p:sp>
        <p:nvSpPr>
          <p:cNvPr id="33795" name="Rectangle 3"/>
          <p:cNvSpPr>
            <a:spLocks noGrp="1" noChangeArrowheads="1"/>
          </p:cNvSpPr>
          <p:nvPr>
            <p:ph type="body" idx="1"/>
          </p:nvPr>
        </p:nvSpPr>
        <p:spPr>
          <a:xfrm>
            <a:off x="814388" y="1576387"/>
            <a:ext cx="7700962" cy="4824413"/>
          </a:xfrm>
        </p:spPr>
        <p:txBody>
          <a:bodyPr>
            <a:normAutofit/>
          </a:bodyPr>
          <a:lstStyle/>
          <a:p>
            <a:pPr eaLnBrk="1" hangingPunct="1"/>
            <a:r>
              <a:rPr lang="en-US" altLang="en-US" b="1" dirty="0"/>
              <a:t>Dietary Supplements</a:t>
            </a:r>
          </a:p>
          <a:p>
            <a:pPr lvl="1" eaLnBrk="1" hangingPunct="1"/>
            <a:r>
              <a:rPr lang="en-US" altLang="en-US" sz="2800" dirty="0"/>
              <a:t>Concentrated sources of vitamins, minerals, and energy substrates taken to ‘supplement’ the nutrients derived from food</a:t>
            </a:r>
          </a:p>
          <a:p>
            <a:pPr eaLnBrk="1" hangingPunct="1"/>
            <a:endParaRPr lang="en-US" altLang="en-US" dirty="0"/>
          </a:p>
          <a:p>
            <a:pPr eaLnBrk="1" hangingPunct="1"/>
            <a:r>
              <a:rPr lang="en-US" altLang="en-US" b="1" dirty="0"/>
              <a:t>Ergogenic Aids</a:t>
            </a:r>
          </a:p>
          <a:p>
            <a:pPr lvl="1" eaLnBrk="1" hangingPunct="1"/>
            <a:r>
              <a:rPr lang="en-US" altLang="en-US" sz="2800" dirty="0"/>
              <a:t>Substances that enhance person’s athletic ability</a:t>
            </a:r>
          </a:p>
        </p:txBody>
      </p:sp>
      <p:sp>
        <p:nvSpPr>
          <p:cNvPr id="33796" name="Text Box 4"/>
          <p:cNvSpPr txBox="1">
            <a:spLocks noChangeArrowheads="1"/>
          </p:cNvSpPr>
          <p:nvPr/>
        </p:nvSpPr>
        <p:spPr bwMode="auto">
          <a:xfrm>
            <a:off x="1331913" y="6400800"/>
            <a:ext cx="5113337"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tx2"/>
              </a:buClr>
              <a:buSzPct val="90000"/>
              <a:buFont typeface="Symbol" panose="05050102010706020507" pitchFamily="18" charset="2"/>
              <a:buChar char="¨"/>
              <a:defRPr sz="3200">
                <a:solidFill>
                  <a:schemeClr val="tx1"/>
                </a:solidFill>
                <a:latin typeface="Tahoma" panose="020B0604030504040204" pitchFamily="34" charset="0"/>
              </a:defRPr>
            </a:lvl1pPr>
            <a:lvl2pPr marL="742950" indent="-285750">
              <a:spcBef>
                <a:spcPct val="20000"/>
              </a:spcBef>
              <a:buChar char="–"/>
              <a:defRPr sz="2800">
                <a:solidFill>
                  <a:schemeClr val="tx1"/>
                </a:solidFill>
                <a:latin typeface="Tahoma" panose="020B0604030504040204" pitchFamily="34" charset="0"/>
              </a:defRPr>
            </a:lvl2pPr>
            <a:lvl3pPr marL="1143000" indent="-228600">
              <a:spcBef>
                <a:spcPct val="20000"/>
              </a:spcBef>
              <a:buChar char="•"/>
              <a:defRPr sz="2400">
                <a:solidFill>
                  <a:schemeClr val="tx1"/>
                </a:solidFill>
                <a:latin typeface="Tahoma" panose="020B0604030504040204" pitchFamily="34" charset="0"/>
              </a:defRPr>
            </a:lvl3pPr>
            <a:lvl4pPr marL="1600200" indent="-228600">
              <a:spcBef>
                <a:spcPct val="20000"/>
              </a:spcBef>
              <a:buChar char="–"/>
              <a:defRPr sz="2000">
                <a:solidFill>
                  <a:schemeClr val="tx1"/>
                </a:solidFill>
                <a:latin typeface="Tahoma" panose="020B0604030504040204" pitchFamily="34" charset="0"/>
              </a:defRPr>
            </a:lvl4pPr>
            <a:lvl5pPr marL="2057400" indent="-228600">
              <a:spcBef>
                <a:spcPct val="20000"/>
              </a:spcBef>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har char="•"/>
              <a:defRPr sz="2000">
                <a:solidFill>
                  <a:schemeClr val="tx1"/>
                </a:solidFill>
                <a:latin typeface="Tahoma" panose="020B0604030504040204" pitchFamily="34" charset="0"/>
              </a:defRPr>
            </a:lvl9pPr>
          </a:lstStyle>
          <a:p>
            <a:pPr eaLnBrk="1" hangingPunct="1">
              <a:spcBef>
                <a:spcPct val="50000"/>
              </a:spcBef>
              <a:buClrTx/>
              <a:buSzTx/>
              <a:buFontTx/>
              <a:buNone/>
            </a:pPr>
            <a:endParaRPr lang="en-US" altLang="en-US" sz="2400">
              <a:latin typeface="Times New Roman" panose="02020603050405020304" pitchFamily="18" charset="0"/>
            </a:endParaRPr>
          </a:p>
        </p:txBody>
      </p:sp>
      <p:sp>
        <p:nvSpPr>
          <p:cNvPr id="33797" name="Slide Number Placeholder 4"/>
          <p:cNvSpPr>
            <a:spLocks noGrp="1"/>
          </p:cNvSpPr>
          <p:nvPr>
            <p:ph type="sldNum" sz="quarter" idx="12"/>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a:spcBef>
                <a:spcPct val="20000"/>
              </a:spcBef>
              <a:buClr>
                <a:schemeClr val="tx2"/>
              </a:buClr>
              <a:buSzPct val="90000"/>
              <a:buFont typeface="Symbol" panose="05050102010706020507" pitchFamily="18" charset="2"/>
              <a:buChar char="¨"/>
              <a:defRPr sz="3200">
                <a:solidFill>
                  <a:schemeClr val="tx1"/>
                </a:solidFill>
                <a:latin typeface="Tahoma" panose="020B0604030504040204" pitchFamily="34" charset="0"/>
              </a:defRPr>
            </a:lvl1pPr>
            <a:lvl2pPr marL="742950" indent="-285750">
              <a:spcBef>
                <a:spcPct val="20000"/>
              </a:spcBef>
              <a:buChar char="–"/>
              <a:defRPr sz="2800">
                <a:solidFill>
                  <a:schemeClr val="tx1"/>
                </a:solidFill>
                <a:latin typeface="Tahoma" panose="020B0604030504040204" pitchFamily="34" charset="0"/>
              </a:defRPr>
            </a:lvl2pPr>
            <a:lvl3pPr marL="1143000" indent="-228600">
              <a:spcBef>
                <a:spcPct val="20000"/>
              </a:spcBef>
              <a:buChar char="•"/>
              <a:defRPr sz="2400">
                <a:solidFill>
                  <a:schemeClr val="tx1"/>
                </a:solidFill>
                <a:latin typeface="Tahoma" panose="020B0604030504040204" pitchFamily="34" charset="0"/>
              </a:defRPr>
            </a:lvl3pPr>
            <a:lvl4pPr marL="1600200" indent="-228600">
              <a:spcBef>
                <a:spcPct val="20000"/>
              </a:spcBef>
              <a:buChar char="–"/>
              <a:defRPr sz="2000">
                <a:solidFill>
                  <a:schemeClr val="tx1"/>
                </a:solidFill>
                <a:latin typeface="Tahoma" panose="020B0604030504040204" pitchFamily="34" charset="0"/>
              </a:defRPr>
            </a:lvl4pPr>
            <a:lvl5pPr marL="2057400" indent="-228600">
              <a:spcBef>
                <a:spcPct val="20000"/>
              </a:spcBef>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har char="•"/>
              <a:defRPr sz="2000">
                <a:solidFill>
                  <a:schemeClr val="tx1"/>
                </a:solidFill>
                <a:latin typeface="Tahoma" panose="020B0604030504040204" pitchFamily="34" charset="0"/>
              </a:defRPr>
            </a:lvl9pPr>
          </a:lstStyle>
          <a:p>
            <a:pPr>
              <a:spcBef>
                <a:spcPct val="0"/>
              </a:spcBef>
              <a:buClrTx/>
              <a:buSzTx/>
              <a:buFontTx/>
              <a:buNone/>
            </a:pPr>
            <a:fld id="{5D58E661-5706-4A8C-8D81-B5AFADCE2BBC}" type="slidenum">
              <a:rPr lang="en-AU" altLang="en-US" sz="1400">
                <a:latin typeface="Times New Roman" panose="02020603050405020304" pitchFamily="18" charset="0"/>
              </a:rPr>
              <a:pPr>
                <a:spcBef>
                  <a:spcPct val="0"/>
                </a:spcBef>
                <a:buClrTx/>
                <a:buSzTx/>
                <a:buFontTx/>
                <a:buNone/>
              </a:pPr>
              <a:t>57</a:t>
            </a:fld>
            <a:endParaRPr lang="en-AU" altLang="en-US" sz="1400">
              <a:latin typeface="Times New Roman" panose="02020603050405020304" pitchFamily="18" charset="0"/>
            </a:endParaRPr>
          </a:p>
        </p:txBody>
      </p:sp>
    </p:spTree>
    <p:extLst>
      <p:ext uri="{BB962C8B-B14F-4D97-AF65-F5344CB8AC3E}">
        <p14:creationId xmlns:p14="http://schemas.microsoft.com/office/powerpoint/2010/main" val="3524019047"/>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a:xfrm>
            <a:off x="628650" y="261217"/>
            <a:ext cx="7886700" cy="1325563"/>
          </a:xfrm>
        </p:spPr>
        <p:txBody>
          <a:bodyPr>
            <a:noAutofit/>
          </a:bodyPr>
          <a:lstStyle/>
          <a:p>
            <a:pPr algn="ctr" eaLnBrk="1" hangingPunct="1"/>
            <a:r>
              <a:rPr lang="en-US" altLang="en-US" b="1" dirty="0"/>
              <a:t>Sports Drinks for </a:t>
            </a:r>
            <a:br>
              <a:rPr lang="en-US" altLang="en-US" b="1" dirty="0"/>
            </a:br>
            <a:r>
              <a:rPr lang="en-US" altLang="en-US" b="1" dirty="0"/>
              <a:t>Fluid Replacement</a:t>
            </a:r>
            <a:endParaRPr lang="en-US" altLang="en-US" sz="3200" b="1" dirty="0"/>
          </a:p>
        </p:txBody>
      </p:sp>
      <p:sp>
        <p:nvSpPr>
          <p:cNvPr id="35843" name="Rectangle 3"/>
          <p:cNvSpPr>
            <a:spLocks noGrp="1" noChangeArrowheads="1"/>
          </p:cNvSpPr>
          <p:nvPr>
            <p:ph type="body" idx="1"/>
          </p:nvPr>
        </p:nvSpPr>
        <p:spPr>
          <a:xfrm>
            <a:off x="415636" y="1828800"/>
            <a:ext cx="8099714" cy="4675910"/>
          </a:xfrm>
        </p:spPr>
        <p:txBody>
          <a:bodyPr>
            <a:noAutofit/>
          </a:bodyPr>
          <a:lstStyle/>
          <a:p>
            <a:pPr eaLnBrk="1" hangingPunct="1">
              <a:lnSpc>
                <a:spcPct val="100000"/>
              </a:lnSpc>
            </a:pPr>
            <a:r>
              <a:rPr lang="en-US" altLang="en-US" sz="2400" dirty="0"/>
              <a:t>Sports drinks are considered supplements by the AIS</a:t>
            </a:r>
          </a:p>
          <a:p>
            <a:pPr eaLnBrk="1" hangingPunct="1">
              <a:lnSpc>
                <a:spcPct val="100000"/>
              </a:lnSpc>
            </a:pPr>
            <a:r>
              <a:rPr lang="en-US" altLang="en-US" sz="2400" dirty="0"/>
              <a:t>In many situations, sports drinks are a </a:t>
            </a:r>
            <a:r>
              <a:rPr lang="en-US" altLang="en-US" sz="2400" b="1" dirty="0"/>
              <a:t>better </a:t>
            </a:r>
            <a:r>
              <a:rPr lang="en-US" altLang="en-US" sz="2400" dirty="0"/>
              <a:t>choice than water (AIS, 2007)</a:t>
            </a:r>
          </a:p>
          <a:p>
            <a:pPr lvl="1" eaLnBrk="1" hangingPunct="1">
              <a:lnSpc>
                <a:spcPct val="100000"/>
              </a:lnSpc>
            </a:pPr>
            <a:r>
              <a:rPr lang="en-US" altLang="en-US" dirty="0"/>
              <a:t>Likely to promote better fluid intake than water</a:t>
            </a:r>
          </a:p>
          <a:p>
            <a:pPr lvl="1" eaLnBrk="1" hangingPunct="1">
              <a:lnSpc>
                <a:spcPct val="100000"/>
              </a:lnSpc>
            </a:pPr>
            <a:r>
              <a:rPr lang="en-US" altLang="en-US" dirty="0"/>
              <a:t>Increase retention of fluid consumed post-exercise by reducing urine losses</a:t>
            </a:r>
          </a:p>
          <a:p>
            <a:pPr lvl="1" eaLnBrk="1" hangingPunct="1">
              <a:lnSpc>
                <a:spcPct val="100000"/>
              </a:lnSpc>
            </a:pPr>
            <a:r>
              <a:rPr lang="en-US" altLang="en-US" dirty="0"/>
              <a:t>Provide an additional source of fuel that may enhance performance and reduce immune stresses</a:t>
            </a:r>
          </a:p>
          <a:p>
            <a:pPr lvl="1" eaLnBrk="1" hangingPunct="1">
              <a:lnSpc>
                <a:spcPct val="100000"/>
              </a:lnSpc>
            </a:pPr>
            <a:r>
              <a:rPr lang="en-US" altLang="en-US" dirty="0"/>
              <a:t>sports drinks do not detract from performance compared to water</a:t>
            </a:r>
          </a:p>
          <a:p>
            <a:pPr eaLnBrk="1" hangingPunct="1">
              <a:lnSpc>
                <a:spcPct val="100000"/>
              </a:lnSpc>
            </a:pPr>
            <a:r>
              <a:rPr lang="en-US" altLang="en-US" sz="2400" dirty="0"/>
              <a:t>Used during and after exercise</a:t>
            </a:r>
            <a:endParaRPr lang="en-US" altLang="en-US" sz="1200" dirty="0"/>
          </a:p>
        </p:txBody>
      </p:sp>
      <p:sp>
        <p:nvSpPr>
          <p:cNvPr id="35844" name="Slide Number Placeholder 3"/>
          <p:cNvSpPr>
            <a:spLocks noGrp="1"/>
          </p:cNvSpPr>
          <p:nvPr>
            <p:ph type="sldNum" sz="quarter" idx="12"/>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a:spcBef>
                <a:spcPct val="20000"/>
              </a:spcBef>
              <a:buClr>
                <a:schemeClr val="tx2"/>
              </a:buClr>
              <a:buSzPct val="90000"/>
              <a:buFont typeface="Symbol" panose="05050102010706020507" pitchFamily="18" charset="2"/>
              <a:buChar char="¨"/>
              <a:defRPr sz="3200">
                <a:solidFill>
                  <a:schemeClr val="tx1"/>
                </a:solidFill>
                <a:latin typeface="Tahoma" panose="020B0604030504040204" pitchFamily="34" charset="0"/>
              </a:defRPr>
            </a:lvl1pPr>
            <a:lvl2pPr marL="742950" indent="-285750">
              <a:spcBef>
                <a:spcPct val="20000"/>
              </a:spcBef>
              <a:buChar char="–"/>
              <a:defRPr sz="2800">
                <a:solidFill>
                  <a:schemeClr val="tx1"/>
                </a:solidFill>
                <a:latin typeface="Tahoma" panose="020B0604030504040204" pitchFamily="34" charset="0"/>
              </a:defRPr>
            </a:lvl2pPr>
            <a:lvl3pPr marL="1143000" indent="-228600">
              <a:spcBef>
                <a:spcPct val="20000"/>
              </a:spcBef>
              <a:buChar char="•"/>
              <a:defRPr sz="2400">
                <a:solidFill>
                  <a:schemeClr val="tx1"/>
                </a:solidFill>
                <a:latin typeface="Tahoma" panose="020B0604030504040204" pitchFamily="34" charset="0"/>
              </a:defRPr>
            </a:lvl3pPr>
            <a:lvl4pPr marL="1600200" indent="-228600">
              <a:spcBef>
                <a:spcPct val="20000"/>
              </a:spcBef>
              <a:buChar char="–"/>
              <a:defRPr sz="2000">
                <a:solidFill>
                  <a:schemeClr val="tx1"/>
                </a:solidFill>
                <a:latin typeface="Tahoma" panose="020B0604030504040204" pitchFamily="34" charset="0"/>
              </a:defRPr>
            </a:lvl4pPr>
            <a:lvl5pPr marL="2057400" indent="-228600">
              <a:spcBef>
                <a:spcPct val="20000"/>
              </a:spcBef>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har char="•"/>
              <a:defRPr sz="2000">
                <a:solidFill>
                  <a:schemeClr val="tx1"/>
                </a:solidFill>
                <a:latin typeface="Tahoma" panose="020B0604030504040204" pitchFamily="34" charset="0"/>
              </a:defRPr>
            </a:lvl9pPr>
          </a:lstStyle>
          <a:p>
            <a:pPr>
              <a:spcBef>
                <a:spcPct val="0"/>
              </a:spcBef>
              <a:buClrTx/>
              <a:buSzTx/>
              <a:buFontTx/>
              <a:buNone/>
            </a:pPr>
            <a:fld id="{A717CAD4-596D-4AC6-9F62-BF7A1630143A}" type="slidenum">
              <a:rPr lang="en-AU" altLang="en-US" sz="1400">
                <a:latin typeface="Times New Roman" panose="02020603050405020304" pitchFamily="18" charset="0"/>
              </a:rPr>
              <a:pPr>
                <a:spcBef>
                  <a:spcPct val="0"/>
                </a:spcBef>
                <a:buClrTx/>
                <a:buSzTx/>
                <a:buFontTx/>
                <a:buNone/>
              </a:pPr>
              <a:t>58</a:t>
            </a:fld>
            <a:endParaRPr lang="en-AU" altLang="en-US" sz="1400">
              <a:latin typeface="Times New Roman" panose="02020603050405020304" pitchFamily="18" charset="0"/>
            </a:endParaRPr>
          </a:p>
        </p:txBody>
      </p:sp>
    </p:spTree>
    <p:extLst>
      <p:ext uri="{BB962C8B-B14F-4D97-AF65-F5344CB8AC3E}">
        <p14:creationId xmlns:p14="http://schemas.microsoft.com/office/powerpoint/2010/main" val="2948392736"/>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a:xfrm>
            <a:off x="628650" y="365126"/>
            <a:ext cx="7886700" cy="1325563"/>
          </a:xfrm>
        </p:spPr>
        <p:txBody>
          <a:bodyPr>
            <a:noAutofit/>
          </a:bodyPr>
          <a:lstStyle/>
          <a:p>
            <a:pPr algn="ctr" eaLnBrk="1" hangingPunct="1"/>
            <a:r>
              <a:rPr lang="en-US" altLang="en-US" b="1" dirty="0"/>
              <a:t>Sports Drinks for </a:t>
            </a:r>
            <a:br>
              <a:rPr lang="en-US" altLang="en-US" b="1" dirty="0"/>
            </a:br>
            <a:r>
              <a:rPr lang="en-US" altLang="en-US" b="1" dirty="0"/>
              <a:t>Fluid Replacement</a:t>
            </a:r>
            <a:endParaRPr lang="en-US" altLang="en-US" sz="3200" b="1" dirty="0"/>
          </a:p>
        </p:txBody>
      </p:sp>
      <p:sp>
        <p:nvSpPr>
          <p:cNvPr id="37891" name="Rectangle 3"/>
          <p:cNvSpPr>
            <a:spLocks noGrp="1" noChangeArrowheads="1"/>
          </p:cNvSpPr>
          <p:nvPr>
            <p:ph type="body" idx="1"/>
          </p:nvPr>
        </p:nvSpPr>
        <p:spPr>
          <a:xfrm>
            <a:off x="436418" y="1690689"/>
            <a:ext cx="8223395" cy="4978399"/>
          </a:xfrm>
        </p:spPr>
        <p:txBody>
          <a:bodyPr>
            <a:normAutofit fontScale="62500" lnSpcReduction="20000"/>
          </a:bodyPr>
          <a:lstStyle/>
          <a:p>
            <a:pPr algn="ctr" eaLnBrk="1" hangingPunct="1">
              <a:lnSpc>
                <a:spcPct val="80000"/>
              </a:lnSpc>
              <a:buFont typeface="Symbol" panose="05050102010706020507" pitchFamily="18" charset="2"/>
              <a:buNone/>
            </a:pPr>
            <a:r>
              <a:rPr lang="en-US" altLang="en-US" sz="4500" b="1" dirty="0"/>
              <a:t>Hydration for Improving Workouts </a:t>
            </a:r>
          </a:p>
          <a:p>
            <a:pPr algn="ctr" eaLnBrk="1" hangingPunct="1">
              <a:lnSpc>
                <a:spcPct val="80000"/>
              </a:lnSpc>
              <a:buFont typeface="Symbol" panose="05050102010706020507" pitchFamily="18" charset="2"/>
              <a:buNone/>
            </a:pPr>
            <a:endParaRPr lang="en-US" altLang="en-US" sz="2800" b="1" dirty="0"/>
          </a:p>
          <a:p>
            <a:pPr eaLnBrk="1" hangingPunct="1">
              <a:lnSpc>
                <a:spcPct val="120000"/>
              </a:lnSpc>
            </a:pPr>
            <a:r>
              <a:rPr lang="en-US" altLang="en-US" sz="3800" dirty="0"/>
              <a:t>Exercisers who work out in warm weather or a hot gym risk dehydration. </a:t>
            </a:r>
          </a:p>
          <a:p>
            <a:pPr lvl="1" eaLnBrk="1" hangingPunct="1">
              <a:lnSpc>
                <a:spcPct val="120000"/>
              </a:lnSpc>
            </a:pPr>
            <a:r>
              <a:rPr lang="en-US" altLang="en-US" sz="3800" dirty="0"/>
              <a:t>risk increases the longer the workout lasts, or when there is more than one workout in a day</a:t>
            </a:r>
          </a:p>
          <a:p>
            <a:pPr eaLnBrk="1" hangingPunct="1">
              <a:lnSpc>
                <a:spcPct val="120000"/>
              </a:lnSpc>
            </a:pPr>
            <a:r>
              <a:rPr lang="en-US" altLang="en-US" sz="3800" dirty="0"/>
              <a:t>How to prevent dehydration:</a:t>
            </a:r>
          </a:p>
          <a:p>
            <a:pPr lvl="1" eaLnBrk="1" hangingPunct="1">
              <a:lnSpc>
                <a:spcPct val="120000"/>
              </a:lnSpc>
            </a:pPr>
            <a:r>
              <a:rPr lang="en-US" altLang="en-US" sz="3800" dirty="0"/>
              <a:t>Remember fluids throughout the day</a:t>
            </a:r>
          </a:p>
          <a:p>
            <a:pPr lvl="1" eaLnBrk="1" hangingPunct="1">
              <a:lnSpc>
                <a:spcPct val="120000"/>
              </a:lnSpc>
            </a:pPr>
            <a:r>
              <a:rPr lang="en-US" altLang="en-US" sz="3800" dirty="0"/>
              <a:t>Hydrate 2 to 3 hours before exercise</a:t>
            </a:r>
          </a:p>
          <a:p>
            <a:pPr lvl="1" eaLnBrk="1" hangingPunct="1">
              <a:lnSpc>
                <a:spcPct val="120000"/>
              </a:lnSpc>
            </a:pPr>
            <a:r>
              <a:rPr lang="en-US" altLang="en-US" sz="3800" dirty="0"/>
              <a:t>Drink during workouts</a:t>
            </a:r>
          </a:p>
          <a:p>
            <a:pPr eaLnBrk="1" hangingPunct="1">
              <a:lnSpc>
                <a:spcPct val="110000"/>
              </a:lnSpc>
            </a:pPr>
            <a:endParaRPr lang="en-US" altLang="en-US" sz="2000" dirty="0"/>
          </a:p>
          <a:p>
            <a:pPr eaLnBrk="1" hangingPunct="1">
              <a:lnSpc>
                <a:spcPct val="120000"/>
              </a:lnSpc>
              <a:spcBef>
                <a:spcPts val="0"/>
              </a:spcBef>
              <a:buFont typeface="Symbol" panose="05050102010706020507" pitchFamily="18" charset="2"/>
              <a:buNone/>
            </a:pPr>
            <a:r>
              <a:rPr lang="en-US" altLang="en-US" sz="2900" u="sng" dirty="0"/>
              <a:t>Reference</a:t>
            </a:r>
            <a:r>
              <a:rPr lang="en-US" altLang="en-US" sz="2900" dirty="0"/>
              <a:t>: </a:t>
            </a:r>
            <a:r>
              <a:rPr lang="en-US" altLang="en-US" sz="2900" dirty="0" err="1"/>
              <a:t>Kundrat</a:t>
            </a:r>
            <a:r>
              <a:rPr lang="en-US" altLang="en-US" sz="2900" dirty="0"/>
              <a:t>, S. </a:t>
            </a:r>
            <a:r>
              <a:rPr lang="en-US" altLang="en-US" sz="2900" i="1" dirty="0"/>
              <a:t>Foods &amp; Fluids</a:t>
            </a:r>
            <a:r>
              <a:rPr lang="en-US" altLang="en-US" sz="2900" dirty="0"/>
              <a:t> Series: Volume I, FITNESS. Gatorade Sports Science Institute. http://www.gssiweb.com</a:t>
            </a:r>
          </a:p>
        </p:txBody>
      </p:sp>
      <p:sp>
        <p:nvSpPr>
          <p:cNvPr id="37892" name="Slide Number Placeholder 3"/>
          <p:cNvSpPr>
            <a:spLocks noGrp="1"/>
          </p:cNvSpPr>
          <p:nvPr>
            <p:ph type="sldNum" sz="quarter" idx="12"/>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a:spcBef>
                <a:spcPct val="20000"/>
              </a:spcBef>
              <a:buClr>
                <a:schemeClr val="tx2"/>
              </a:buClr>
              <a:buSzPct val="90000"/>
              <a:buFont typeface="Symbol" panose="05050102010706020507" pitchFamily="18" charset="2"/>
              <a:buChar char="¨"/>
              <a:defRPr sz="3200">
                <a:solidFill>
                  <a:schemeClr val="tx1"/>
                </a:solidFill>
                <a:latin typeface="Tahoma" panose="020B0604030504040204" pitchFamily="34" charset="0"/>
              </a:defRPr>
            </a:lvl1pPr>
            <a:lvl2pPr marL="742950" indent="-285750">
              <a:spcBef>
                <a:spcPct val="20000"/>
              </a:spcBef>
              <a:buChar char="–"/>
              <a:defRPr sz="2800">
                <a:solidFill>
                  <a:schemeClr val="tx1"/>
                </a:solidFill>
                <a:latin typeface="Tahoma" panose="020B0604030504040204" pitchFamily="34" charset="0"/>
              </a:defRPr>
            </a:lvl2pPr>
            <a:lvl3pPr marL="1143000" indent="-228600">
              <a:spcBef>
                <a:spcPct val="20000"/>
              </a:spcBef>
              <a:buChar char="•"/>
              <a:defRPr sz="2400">
                <a:solidFill>
                  <a:schemeClr val="tx1"/>
                </a:solidFill>
                <a:latin typeface="Tahoma" panose="020B0604030504040204" pitchFamily="34" charset="0"/>
              </a:defRPr>
            </a:lvl3pPr>
            <a:lvl4pPr marL="1600200" indent="-228600">
              <a:spcBef>
                <a:spcPct val="20000"/>
              </a:spcBef>
              <a:buChar char="–"/>
              <a:defRPr sz="2000">
                <a:solidFill>
                  <a:schemeClr val="tx1"/>
                </a:solidFill>
                <a:latin typeface="Tahoma" panose="020B0604030504040204" pitchFamily="34" charset="0"/>
              </a:defRPr>
            </a:lvl4pPr>
            <a:lvl5pPr marL="2057400" indent="-228600">
              <a:spcBef>
                <a:spcPct val="20000"/>
              </a:spcBef>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har char="•"/>
              <a:defRPr sz="2000">
                <a:solidFill>
                  <a:schemeClr val="tx1"/>
                </a:solidFill>
                <a:latin typeface="Tahoma" panose="020B0604030504040204" pitchFamily="34" charset="0"/>
              </a:defRPr>
            </a:lvl9pPr>
          </a:lstStyle>
          <a:p>
            <a:pPr>
              <a:spcBef>
                <a:spcPct val="0"/>
              </a:spcBef>
              <a:buClrTx/>
              <a:buSzTx/>
              <a:buFontTx/>
              <a:buNone/>
            </a:pPr>
            <a:fld id="{BB4F3B9E-988A-4440-AE9E-5E07E2D269BE}" type="slidenum">
              <a:rPr lang="en-AU" altLang="en-US" sz="1400">
                <a:latin typeface="Times New Roman" panose="02020603050405020304" pitchFamily="18" charset="0"/>
              </a:rPr>
              <a:pPr>
                <a:spcBef>
                  <a:spcPct val="0"/>
                </a:spcBef>
                <a:buClrTx/>
                <a:buSzTx/>
                <a:buFontTx/>
                <a:buNone/>
              </a:pPr>
              <a:t>59</a:t>
            </a:fld>
            <a:endParaRPr lang="en-AU" altLang="en-US" sz="1400">
              <a:latin typeface="Times New Roman" panose="02020603050405020304" pitchFamily="18" charset="0"/>
            </a:endParaRPr>
          </a:p>
        </p:txBody>
      </p:sp>
    </p:spTree>
    <p:extLst>
      <p:ext uri="{BB962C8B-B14F-4D97-AF65-F5344CB8AC3E}">
        <p14:creationId xmlns:p14="http://schemas.microsoft.com/office/powerpoint/2010/main" val="3353036328"/>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p:txBody>
          <a:bodyPr>
            <a:noAutofit/>
          </a:bodyPr>
          <a:lstStyle/>
          <a:p>
            <a:pPr algn="ctr" eaLnBrk="1" hangingPunct="1"/>
            <a:r>
              <a:rPr lang="en-US" altLang="en-US" sz="4800" b="1" dirty="0"/>
              <a:t>Sports Drinks for Fluid Replacement</a:t>
            </a:r>
            <a:endParaRPr lang="en-US" altLang="en-US" sz="3600" b="1" dirty="0"/>
          </a:p>
        </p:txBody>
      </p:sp>
      <p:sp>
        <p:nvSpPr>
          <p:cNvPr id="39939" name="Rectangle 3"/>
          <p:cNvSpPr>
            <a:spLocks noGrp="1" noChangeArrowheads="1"/>
          </p:cNvSpPr>
          <p:nvPr>
            <p:ph type="body" idx="1"/>
          </p:nvPr>
        </p:nvSpPr>
        <p:spPr>
          <a:xfrm>
            <a:off x="430212" y="1820863"/>
            <a:ext cx="8085138" cy="4746192"/>
          </a:xfrm>
        </p:spPr>
        <p:txBody>
          <a:bodyPr>
            <a:normAutofit lnSpcReduction="10000"/>
          </a:bodyPr>
          <a:lstStyle/>
          <a:p>
            <a:pPr eaLnBrk="1" hangingPunct="1">
              <a:lnSpc>
                <a:spcPct val="90000"/>
              </a:lnSpc>
            </a:pPr>
            <a:r>
              <a:rPr lang="en-US" altLang="en-US" sz="3200" b="1" dirty="0"/>
              <a:t>Concerns Associated with Sports Drinks </a:t>
            </a:r>
            <a:r>
              <a:rPr lang="en-US" altLang="en-US" sz="1400" b="1" dirty="0"/>
              <a:t>(AIS, 2007)</a:t>
            </a:r>
          </a:p>
          <a:p>
            <a:pPr lvl="1" eaLnBrk="1" hangingPunct="1">
              <a:lnSpc>
                <a:spcPct val="90000"/>
              </a:lnSpc>
            </a:pPr>
            <a:r>
              <a:rPr lang="en-US" altLang="en-US" sz="2800" dirty="0"/>
              <a:t>Over-consumption of fluid during exercise</a:t>
            </a:r>
          </a:p>
          <a:p>
            <a:pPr lvl="1" eaLnBrk="1" hangingPunct="1">
              <a:lnSpc>
                <a:spcPct val="90000"/>
              </a:lnSpc>
            </a:pPr>
            <a:r>
              <a:rPr lang="en-US" altLang="en-US" sz="2800" dirty="0"/>
              <a:t>Overuse of energy-containing fluids may create problems of energy balance or overall nutrient density in a restricted energy diet.</a:t>
            </a:r>
          </a:p>
          <a:p>
            <a:pPr lvl="1" eaLnBrk="1" hangingPunct="1">
              <a:lnSpc>
                <a:spcPct val="90000"/>
              </a:lnSpc>
            </a:pPr>
            <a:r>
              <a:rPr lang="en-US" altLang="en-US" sz="2800" dirty="0"/>
              <a:t>Improper mixing of sports drinks</a:t>
            </a:r>
          </a:p>
          <a:p>
            <a:pPr lvl="1" eaLnBrk="1" hangingPunct="1">
              <a:lnSpc>
                <a:spcPct val="90000"/>
              </a:lnSpc>
            </a:pPr>
            <a:r>
              <a:rPr lang="en-US" altLang="en-US" sz="2800" dirty="0"/>
              <a:t>Drinks should be kept cool</a:t>
            </a:r>
          </a:p>
          <a:p>
            <a:pPr lvl="1" eaLnBrk="1" hangingPunct="1">
              <a:lnSpc>
                <a:spcPct val="90000"/>
              </a:lnSpc>
            </a:pPr>
            <a:r>
              <a:rPr lang="en-US" altLang="en-US" sz="2800" dirty="0"/>
              <a:t>Dehydration increases the risk of gastrointestinal problems during exercise </a:t>
            </a:r>
          </a:p>
          <a:p>
            <a:pPr lvl="1" eaLnBrk="1" hangingPunct="1">
              <a:lnSpc>
                <a:spcPct val="90000"/>
              </a:lnSpc>
            </a:pPr>
            <a:r>
              <a:rPr lang="en-US" altLang="en-US" sz="2800" dirty="0"/>
              <a:t>Some lobbyists consider sports drinks ‘junk food’.</a:t>
            </a:r>
          </a:p>
        </p:txBody>
      </p:sp>
      <p:sp>
        <p:nvSpPr>
          <p:cNvPr id="39940" name="Slide Number Placeholder 3"/>
          <p:cNvSpPr>
            <a:spLocks noGrp="1"/>
          </p:cNvSpPr>
          <p:nvPr>
            <p:ph type="sldNum" sz="quarter" idx="12"/>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a:spcBef>
                <a:spcPct val="20000"/>
              </a:spcBef>
              <a:buClr>
                <a:schemeClr val="tx2"/>
              </a:buClr>
              <a:buSzPct val="90000"/>
              <a:buFont typeface="Symbol" panose="05050102010706020507" pitchFamily="18" charset="2"/>
              <a:buChar char="¨"/>
              <a:defRPr sz="3200">
                <a:solidFill>
                  <a:schemeClr val="tx1"/>
                </a:solidFill>
                <a:latin typeface="Tahoma" panose="020B0604030504040204" pitchFamily="34" charset="0"/>
              </a:defRPr>
            </a:lvl1pPr>
            <a:lvl2pPr marL="742950" indent="-285750">
              <a:spcBef>
                <a:spcPct val="20000"/>
              </a:spcBef>
              <a:buChar char="–"/>
              <a:defRPr sz="2800">
                <a:solidFill>
                  <a:schemeClr val="tx1"/>
                </a:solidFill>
                <a:latin typeface="Tahoma" panose="020B0604030504040204" pitchFamily="34" charset="0"/>
              </a:defRPr>
            </a:lvl2pPr>
            <a:lvl3pPr marL="1143000" indent="-228600">
              <a:spcBef>
                <a:spcPct val="20000"/>
              </a:spcBef>
              <a:buChar char="•"/>
              <a:defRPr sz="2400">
                <a:solidFill>
                  <a:schemeClr val="tx1"/>
                </a:solidFill>
                <a:latin typeface="Tahoma" panose="020B0604030504040204" pitchFamily="34" charset="0"/>
              </a:defRPr>
            </a:lvl3pPr>
            <a:lvl4pPr marL="1600200" indent="-228600">
              <a:spcBef>
                <a:spcPct val="20000"/>
              </a:spcBef>
              <a:buChar char="–"/>
              <a:defRPr sz="2000">
                <a:solidFill>
                  <a:schemeClr val="tx1"/>
                </a:solidFill>
                <a:latin typeface="Tahoma" panose="020B0604030504040204" pitchFamily="34" charset="0"/>
              </a:defRPr>
            </a:lvl4pPr>
            <a:lvl5pPr marL="2057400" indent="-228600">
              <a:spcBef>
                <a:spcPct val="20000"/>
              </a:spcBef>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har char="•"/>
              <a:defRPr sz="2000">
                <a:solidFill>
                  <a:schemeClr val="tx1"/>
                </a:solidFill>
                <a:latin typeface="Tahoma" panose="020B0604030504040204" pitchFamily="34" charset="0"/>
              </a:defRPr>
            </a:lvl9pPr>
          </a:lstStyle>
          <a:p>
            <a:pPr>
              <a:spcBef>
                <a:spcPct val="0"/>
              </a:spcBef>
              <a:buClrTx/>
              <a:buSzTx/>
              <a:buFontTx/>
              <a:buNone/>
            </a:pPr>
            <a:fld id="{AF0F7572-AB6B-4476-A769-222C5BC6B9A6}" type="slidenum">
              <a:rPr lang="en-AU" altLang="en-US" sz="1400">
                <a:latin typeface="Times New Roman" panose="02020603050405020304" pitchFamily="18" charset="0"/>
              </a:rPr>
              <a:pPr>
                <a:spcBef>
                  <a:spcPct val="0"/>
                </a:spcBef>
                <a:buClrTx/>
                <a:buSzTx/>
                <a:buFontTx/>
                <a:buNone/>
              </a:pPr>
              <a:t>60</a:t>
            </a:fld>
            <a:endParaRPr lang="en-AU" altLang="en-US" sz="1400">
              <a:latin typeface="Times New Roman" panose="02020603050405020304" pitchFamily="18" charset="0"/>
            </a:endParaRPr>
          </a:p>
        </p:txBody>
      </p:sp>
    </p:spTree>
    <p:extLst>
      <p:ext uri="{BB962C8B-B14F-4D97-AF65-F5344CB8AC3E}">
        <p14:creationId xmlns:p14="http://schemas.microsoft.com/office/powerpoint/2010/main" val="1834317823"/>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a:xfrm>
            <a:off x="584777" y="447386"/>
            <a:ext cx="7772400" cy="981075"/>
          </a:xfrm>
        </p:spPr>
        <p:txBody>
          <a:bodyPr>
            <a:noAutofit/>
          </a:bodyPr>
          <a:lstStyle/>
          <a:p>
            <a:pPr algn="ctr" eaLnBrk="1" hangingPunct="1"/>
            <a:r>
              <a:rPr lang="en-AU" altLang="en-US" b="1" dirty="0"/>
              <a:t>Relationship Between </a:t>
            </a:r>
            <a:br>
              <a:rPr lang="en-AU" altLang="en-US" b="1" dirty="0"/>
            </a:br>
            <a:r>
              <a:rPr lang="en-AU" altLang="en-US" b="1" dirty="0"/>
              <a:t>Weight and Caloric Intake</a:t>
            </a:r>
            <a:endParaRPr lang="en-AU" altLang="en-US" sz="1400" dirty="0"/>
          </a:p>
        </p:txBody>
      </p:sp>
      <p:sp>
        <p:nvSpPr>
          <p:cNvPr id="41987" name="Rectangle 3"/>
          <p:cNvSpPr>
            <a:spLocks noGrp="1" noChangeArrowheads="1"/>
          </p:cNvSpPr>
          <p:nvPr>
            <p:ph type="body" idx="1"/>
          </p:nvPr>
        </p:nvSpPr>
        <p:spPr>
          <a:xfrm>
            <a:off x="742950" y="2001838"/>
            <a:ext cx="7772400" cy="4537075"/>
          </a:xfrm>
        </p:spPr>
        <p:txBody>
          <a:bodyPr/>
          <a:lstStyle/>
          <a:p>
            <a:pPr eaLnBrk="1" hangingPunct="1"/>
            <a:r>
              <a:rPr lang="en-US" altLang="en-US" dirty="0"/>
              <a:t>Eat more than burn, increase weight</a:t>
            </a:r>
          </a:p>
          <a:p>
            <a:pPr eaLnBrk="1" hangingPunct="1"/>
            <a:r>
              <a:rPr lang="en-US" altLang="en-US" dirty="0"/>
              <a:t>Eat less than burn, decrease weight</a:t>
            </a:r>
          </a:p>
          <a:p>
            <a:pPr eaLnBrk="1" hangingPunct="1"/>
            <a:r>
              <a:rPr lang="en-US" altLang="en-US" dirty="0"/>
              <a:t>Metabolic rate: rate at which you burn calories</a:t>
            </a:r>
          </a:p>
          <a:p>
            <a:pPr eaLnBrk="1" hangingPunct="1"/>
            <a:r>
              <a:rPr lang="en-US" altLang="en-US" dirty="0"/>
              <a:t>A lower metabolic rate results in higher body weight: lose ability to burn calories you eat</a:t>
            </a:r>
          </a:p>
        </p:txBody>
      </p:sp>
      <p:sp>
        <p:nvSpPr>
          <p:cNvPr id="41988" name="Text Box 4"/>
          <p:cNvSpPr txBox="1">
            <a:spLocks noChangeArrowheads="1"/>
          </p:cNvSpPr>
          <p:nvPr/>
        </p:nvSpPr>
        <p:spPr bwMode="auto">
          <a:xfrm>
            <a:off x="1331913" y="6400800"/>
            <a:ext cx="5113337"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tx2"/>
              </a:buClr>
              <a:buSzPct val="90000"/>
              <a:buFont typeface="Symbol" panose="05050102010706020507" pitchFamily="18" charset="2"/>
              <a:buChar char="¨"/>
              <a:defRPr sz="3200">
                <a:solidFill>
                  <a:schemeClr val="tx1"/>
                </a:solidFill>
                <a:latin typeface="Tahoma" panose="020B0604030504040204" pitchFamily="34" charset="0"/>
              </a:defRPr>
            </a:lvl1pPr>
            <a:lvl2pPr marL="742950" indent="-285750">
              <a:spcBef>
                <a:spcPct val="20000"/>
              </a:spcBef>
              <a:buChar char="–"/>
              <a:defRPr sz="2800">
                <a:solidFill>
                  <a:schemeClr val="tx1"/>
                </a:solidFill>
                <a:latin typeface="Tahoma" panose="020B0604030504040204" pitchFamily="34" charset="0"/>
              </a:defRPr>
            </a:lvl2pPr>
            <a:lvl3pPr marL="1143000" indent="-228600">
              <a:spcBef>
                <a:spcPct val="20000"/>
              </a:spcBef>
              <a:buChar char="•"/>
              <a:defRPr sz="2400">
                <a:solidFill>
                  <a:schemeClr val="tx1"/>
                </a:solidFill>
                <a:latin typeface="Tahoma" panose="020B0604030504040204" pitchFamily="34" charset="0"/>
              </a:defRPr>
            </a:lvl3pPr>
            <a:lvl4pPr marL="1600200" indent="-228600">
              <a:spcBef>
                <a:spcPct val="20000"/>
              </a:spcBef>
              <a:buChar char="–"/>
              <a:defRPr sz="2000">
                <a:solidFill>
                  <a:schemeClr val="tx1"/>
                </a:solidFill>
                <a:latin typeface="Tahoma" panose="020B0604030504040204" pitchFamily="34" charset="0"/>
              </a:defRPr>
            </a:lvl4pPr>
            <a:lvl5pPr marL="2057400" indent="-228600">
              <a:spcBef>
                <a:spcPct val="20000"/>
              </a:spcBef>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har char="•"/>
              <a:defRPr sz="2000">
                <a:solidFill>
                  <a:schemeClr val="tx1"/>
                </a:solidFill>
                <a:latin typeface="Tahoma" panose="020B0604030504040204" pitchFamily="34" charset="0"/>
              </a:defRPr>
            </a:lvl9pPr>
          </a:lstStyle>
          <a:p>
            <a:pPr eaLnBrk="1" hangingPunct="1">
              <a:spcBef>
                <a:spcPct val="50000"/>
              </a:spcBef>
              <a:buClrTx/>
              <a:buSzTx/>
              <a:buFontTx/>
              <a:buNone/>
            </a:pPr>
            <a:endParaRPr lang="en-US" altLang="en-US" sz="2400">
              <a:latin typeface="Times New Roman" panose="02020603050405020304" pitchFamily="18" charset="0"/>
            </a:endParaRPr>
          </a:p>
        </p:txBody>
      </p:sp>
      <p:sp>
        <p:nvSpPr>
          <p:cNvPr id="41989" name="Slide Number Placeholder 4"/>
          <p:cNvSpPr>
            <a:spLocks noGrp="1"/>
          </p:cNvSpPr>
          <p:nvPr>
            <p:ph type="sldNum" sz="quarter" idx="12"/>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a:spcBef>
                <a:spcPct val="20000"/>
              </a:spcBef>
              <a:buClr>
                <a:schemeClr val="tx2"/>
              </a:buClr>
              <a:buSzPct val="90000"/>
              <a:buFont typeface="Symbol" panose="05050102010706020507" pitchFamily="18" charset="2"/>
              <a:buChar char="¨"/>
              <a:defRPr sz="3200">
                <a:solidFill>
                  <a:schemeClr val="tx1"/>
                </a:solidFill>
                <a:latin typeface="Tahoma" panose="020B0604030504040204" pitchFamily="34" charset="0"/>
              </a:defRPr>
            </a:lvl1pPr>
            <a:lvl2pPr marL="742950" indent="-285750">
              <a:spcBef>
                <a:spcPct val="20000"/>
              </a:spcBef>
              <a:buChar char="–"/>
              <a:defRPr sz="2800">
                <a:solidFill>
                  <a:schemeClr val="tx1"/>
                </a:solidFill>
                <a:latin typeface="Tahoma" panose="020B0604030504040204" pitchFamily="34" charset="0"/>
              </a:defRPr>
            </a:lvl2pPr>
            <a:lvl3pPr marL="1143000" indent="-228600">
              <a:spcBef>
                <a:spcPct val="20000"/>
              </a:spcBef>
              <a:buChar char="•"/>
              <a:defRPr sz="2400">
                <a:solidFill>
                  <a:schemeClr val="tx1"/>
                </a:solidFill>
                <a:latin typeface="Tahoma" panose="020B0604030504040204" pitchFamily="34" charset="0"/>
              </a:defRPr>
            </a:lvl3pPr>
            <a:lvl4pPr marL="1600200" indent="-228600">
              <a:spcBef>
                <a:spcPct val="20000"/>
              </a:spcBef>
              <a:buChar char="–"/>
              <a:defRPr sz="2000">
                <a:solidFill>
                  <a:schemeClr val="tx1"/>
                </a:solidFill>
                <a:latin typeface="Tahoma" panose="020B0604030504040204" pitchFamily="34" charset="0"/>
              </a:defRPr>
            </a:lvl4pPr>
            <a:lvl5pPr marL="2057400" indent="-228600">
              <a:spcBef>
                <a:spcPct val="20000"/>
              </a:spcBef>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har char="•"/>
              <a:defRPr sz="2000">
                <a:solidFill>
                  <a:schemeClr val="tx1"/>
                </a:solidFill>
                <a:latin typeface="Tahoma" panose="020B0604030504040204" pitchFamily="34" charset="0"/>
              </a:defRPr>
            </a:lvl9pPr>
          </a:lstStyle>
          <a:p>
            <a:pPr>
              <a:spcBef>
                <a:spcPct val="0"/>
              </a:spcBef>
              <a:buClrTx/>
              <a:buSzTx/>
              <a:buFontTx/>
              <a:buNone/>
            </a:pPr>
            <a:fld id="{2B1A39ED-2EDB-4128-AD91-07EA2D2FEB36}" type="slidenum">
              <a:rPr lang="en-AU" altLang="en-US" sz="1400">
                <a:latin typeface="Times New Roman" panose="02020603050405020304" pitchFamily="18" charset="0"/>
              </a:rPr>
              <a:pPr>
                <a:spcBef>
                  <a:spcPct val="0"/>
                </a:spcBef>
                <a:buClrTx/>
                <a:buSzTx/>
                <a:buFontTx/>
                <a:buNone/>
              </a:pPr>
              <a:t>61</a:t>
            </a:fld>
            <a:endParaRPr lang="en-AU" altLang="en-US" sz="1400">
              <a:latin typeface="Times New Roman" panose="02020603050405020304" pitchFamily="18" charset="0"/>
            </a:endParaRPr>
          </a:p>
        </p:txBody>
      </p:sp>
    </p:spTree>
    <p:extLst>
      <p:ext uri="{BB962C8B-B14F-4D97-AF65-F5344CB8AC3E}">
        <p14:creationId xmlns:p14="http://schemas.microsoft.com/office/powerpoint/2010/main" val="2535035018"/>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ChangeArrowheads="1"/>
          </p:cNvSpPr>
          <p:nvPr>
            <p:ph type="title"/>
          </p:nvPr>
        </p:nvSpPr>
        <p:spPr>
          <a:xfrm>
            <a:off x="742950" y="523874"/>
            <a:ext cx="7772400" cy="981075"/>
          </a:xfrm>
        </p:spPr>
        <p:txBody>
          <a:bodyPr>
            <a:noAutofit/>
          </a:bodyPr>
          <a:lstStyle/>
          <a:p>
            <a:pPr algn="ctr" eaLnBrk="1" hangingPunct="1"/>
            <a:r>
              <a:rPr lang="en-AU" altLang="en-US" b="1" dirty="0"/>
              <a:t>Relationship Between </a:t>
            </a:r>
            <a:br>
              <a:rPr lang="en-AU" altLang="en-US" b="1" dirty="0"/>
            </a:br>
            <a:r>
              <a:rPr lang="en-AU" altLang="en-US" b="1" dirty="0"/>
              <a:t>Weight and Caloric Intake</a:t>
            </a:r>
            <a:endParaRPr lang="en-AU" altLang="en-US" sz="1400" dirty="0"/>
          </a:p>
        </p:txBody>
      </p:sp>
      <p:sp>
        <p:nvSpPr>
          <p:cNvPr id="44035" name="Rectangle 3"/>
          <p:cNvSpPr>
            <a:spLocks noGrp="1" noChangeArrowheads="1"/>
          </p:cNvSpPr>
          <p:nvPr>
            <p:ph type="body" idx="1"/>
          </p:nvPr>
        </p:nvSpPr>
        <p:spPr>
          <a:xfrm>
            <a:off x="742950" y="2001838"/>
            <a:ext cx="7772400" cy="4537075"/>
          </a:xfrm>
        </p:spPr>
        <p:txBody>
          <a:bodyPr/>
          <a:lstStyle/>
          <a:p>
            <a:pPr eaLnBrk="1" hangingPunct="1"/>
            <a:r>
              <a:rPr lang="en-US" altLang="en-US" dirty="0"/>
              <a:t>Eat small but frequent meals throughout the day</a:t>
            </a:r>
          </a:p>
          <a:p>
            <a:pPr lvl="1" eaLnBrk="1" hangingPunct="1"/>
            <a:r>
              <a:rPr lang="en-US" altLang="en-US" dirty="0"/>
              <a:t>Maintains metabolic rate</a:t>
            </a:r>
          </a:p>
          <a:p>
            <a:pPr lvl="1" eaLnBrk="1" hangingPunct="1"/>
            <a:r>
              <a:rPr lang="en-US" altLang="en-US" dirty="0"/>
              <a:t>Better glucose tolerance</a:t>
            </a:r>
          </a:p>
          <a:p>
            <a:pPr lvl="1" eaLnBrk="1" hangingPunct="1"/>
            <a:r>
              <a:rPr lang="en-US" altLang="en-US" dirty="0"/>
              <a:t>Lower insulin response</a:t>
            </a:r>
          </a:p>
          <a:p>
            <a:pPr lvl="1" eaLnBrk="1" hangingPunct="1"/>
            <a:r>
              <a:rPr lang="en-US" altLang="en-US" dirty="0"/>
              <a:t>Lower stress hormone production</a:t>
            </a:r>
          </a:p>
          <a:p>
            <a:pPr lvl="1" eaLnBrk="1" hangingPunct="1"/>
            <a:r>
              <a:rPr lang="en-US" altLang="en-US" dirty="0"/>
              <a:t>Better maintenance of muscle mass</a:t>
            </a:r>
          </a:p>
          <a:p>
            <a:pPr lvl="1" eaLnBrk="1" hangingPunct="1"/>
            <a:r>
              <a:rPr lang="en-US" altLang="en-US" dirty="0"/>
              <a:t>Improved physical performance</a:t>
            </a:r>
          </a:p>
        </p:txBody>
      </p:sp>
      <p:sp>
        <p:nvSpPr>
          <p:cNvPr id="44036" name="Text Box 4"/>
          <p:cNvSpPr txBox="1">
            <a:spLocks noChangeArrowheads="1"/>
          </p:cNvSpPr>
          <p:nvPr/>
        </p:nvSpPr>
        <p:spPr bwMode="auto">
          <a:xfrm>
            <a:off x="1331913" y="6400800"/>
            <a:ext cx="5113337"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tx2"/>
              </a:buClr>
              <a:buSzPct val="90000"/>
              <a:buFont typeface="Symbol" panose="05050102010706020507" pitchFamily="18" charset="2"/>
              <a:buChar char="¨"/>
              <a:defRPr sz="3200">
                <a:solidFill>
                  <a:schemeClr val="tx1"/>
                </a:solidFill>
                <a:latin typeface="Tahoma" panose="020B0604030504040204" pitchFamily="34" charset="0"/>
              </a:defRPr>
            </a:lvl1pPr>
            <a:lvl2pPr marL="742950" indent="-285750">
              <a:spcBef>
                <a:spcPct val="20000"/>
              </a:spcBef>
              <a:buChar char="–"/>
              <a:defRPr sz="2800">
                <a:solidFill>
                  <a:schemeClr val="tx1"/>
                </a:solidFill>
                <a:latin typeface="Tahoma" panose="020B0604030504040204" pitchFamily="34" charset="0"/>
              </a:defRPr>
            </a:lvl2pPr>
            <a:lvl3pPr marL="1143000" indent="-228600">
              <a:spcBef>
                <a:spcPct val="20000"/>
              </a:spcBef>
              <a:buChar char="•"/>
              <a:defRPr sz="2400">
                <a:solidFill>
                  <a:schemeClr val="tx1"/>
                </a:solidFill>
                <a:latin typeface="Tahoma" panose="020B0604030504040204" pitchFamily="34" charset="0"/>
              </a:defRPr>
            </a:lvl3pPr>
            <a:lvl4pPr marL="1600200" indent="-228600">
              <a:spcBef>
                <a:spcPct val="20000"/>
              </a:spcBef>
              <a:buChar char="–"/>
              <a:defRPr sz="2000">
                <a:solidFill>
                  <a:schemeClr val="tx1"/>
                </a:solidFill>
                <a:latin typeface="Tahoma" panose="020B0604030504040204" pitchFamily="34" charset="0"/>
              </a:defRPr>
            </a:lvl4pPr>
            <a:lvl5pPr marL="2057400" indent="-228600">
              <a:spcBef>
                <a:spcPct val="20000"/>
              </a:spcBef>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har char="•"/>
              <a:defRPr sz="2000">
                <a:solidFill>
                  <a:schemeClr val="tx1"/>
                </a:solidFill>
                <a:latin typeface="Tahoma" panose="020B0604030504040204" pitchFamily="34" charset="0"/>
              </a:defRPr>
            </a:lvl9pPr>
          </a:lstStyle>
          <a:p>
            <a:pPr eaLnBrk="1" hangingPunct="1">
              <a:spcBef>
                <a:spcPct val="50000"/>
              </a:spcBef>
              <a:buClrTx/>
              <a:buSzTx/>
              <a:buFontTx/>
              <a:buNone/>
            </a:pPr>
            <a:endParaRPr lang="en-US" altLang="en-US" sz="2400">
              <a:latin typeface="Times New Roman" panose="02020603050405020304" pitchFamily="18" charset="0"/>
            </a:endParaRPr>
          </a:p>
        </p:txBody>
      </p:sp>
      <p:sp>
        <p:nvSpPr>
          <p:cNvPr id="44037" name="Slide Number Placeholder 4"/>
          <p:cNvSpPr>
            <a:spLocks noGrp="1"/>
          </p:cNvSpPr>
          <p:nvPr>
            <p:ph type="sldNum" sz="quarter" idx="12"/>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a:spcBef>
                <a:spcPct val="20000"/>
              </a:spcBef>
              <a:buClr>
                <a:schemeClr val="tx2"/>
              </a:buClr>
              <a:buSzPct val="90000"/>
              <a:buFont typeface="Symbol" panose="05050102010706020507" pitchFamily="18" charset="2"/>
              <a:buChar char="¨"/>
              <a:defRPr sz="3200">
                <a:solidFill>
                  <a:schemeClr val="tx1"/>
                </a:solidFill>
                <a:latin typeface="Tahoma" panose="020B0604030504040204" pitchFamily="34" charset="0"/>
              </a:defRPr>
            </a:lvl1pPr>
            <a:lvl2pPr marL="742950" indent="-285750">
              <a:spcBef>
                <a:spcPct val="20000"/>
              </a:spcBef>
              <a:buChar char="–"/>
              <a:defRPr sz="2800">
                <a:solidFill>
                  <a:schemeClr val="tx1"/>
                </a:solidFill>
                <a:latin typeface="Tahoma" panose="020B0604030504040204" pitchFamily="34" charset="0"/>
              </a:defRPr>
            </a:lvl2pPr>
            <a:lvl3pPr marL="1143000" indent="-228600">
              <a:spcBef>
                <a:spcPct val="20000"/>
              </a:spcBef>
              <a:buChar char="•"/>
              <a:defRPr sz="2400">
                <a:solidFill>
                  <a:schemeClr val="tx1"/>
                </a:solidFill>
                <a:latin typeface="Tahoma" panose="020B0604030504040204" pitchFamily="34" charset="0"/>
              </a:defRPr>
            </a:lvl3pPr>
            <a:lvl4pPr marL="1600200" indent="-228600">
              <a:spcBef>
                <a:spcPct val="20000"/>
              </a:spcBef>
              <a:buChar char="–"/>
              <a:defRPr sz="2000">
                <a:solidFill>
                  <a:schemeClr val="tx1"/>
                </a:solidFill>
                <a:latin typeface="Tahoma" panose="020B0604030504040204" pitchFamily="34" charset="0"/>
              </a:defRPr>
            </a:lvl4pPr>
            <a:lvl5pPr marL="2057400" indent="-228600">
              <a:spcBef>
                <a:spcPct val="20000"/>
              </a:spcBef>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har char="•"/>
              <a:defRPr sz="2000">
                <a:solidFill>
                  <a:schemeClr val="tx1"/>
                </a:solidFill>
                <a:latin typeface="Tahoma" panose="020B0604030504040204" pitchFamily="34" charset="0"/>
              </a:defRPr>
            </a:lvl9pPr>
          </a:lstStyle>
          <a:p>
            <a:pPr>
              <a:spcBef>
                <a:spcPct val="0"/>
              </a:spcBef>
              <a:buClrTx/>
              <a:buSzTx/>
              <a:buFontTx/>
              <a:buNone/>
            </a:pPr>
            <a:fld id="{B31A5115-0EF7-45F5-A90C-74C2524A9EC8}" type="slidenum">
              <a:rPr lang="en-AU" altLang="en-US" sz="1400">
                <a:latin typeface="Times New Roman" panose="02020603050405020304" pitchFamily="18" charset="0"/>
              </a:rPr>
              <a:pPr>
                <a:spcBef>
                  <a:spcPct val="0"/>
                </a:spcBef>
                <a:buClrTx/>
                <a:buSzTx/>
                <a:buFontTx/>
                <a:buNone/>
              </a:pPr>
              <a:t>62</a:t>
            </a:fld>
            <a:endParaRPr lang="en-AU" altLang="en-US" sz="1400">
              <a:latin typeface="Times New Roman" panose="02020603050405020304" pitchFamily="18" charset="0"/>
            </a:endParaRPr>
          </a:p>
        </p:txBody>
      </p:sp>
    </p:spTree>
    <p:extLst>
      <p:ext uri="{BB962C8B-B14F-4D97-AF65-F5344CB8AC3E}">
        <p14:creationId xmlns:p14="http://schemas.microsoft.com/office/powerpoint/2010/main" val="113543768"/>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ChangeArrowheads="1"/>
          </p:cNvSpPr>
          <p:nvPr>
            <p:ph type="title"/>
          </p:nvPr>
        </p:nvSpPr>
        <p:spPr>
          <a:xfrm>
            <a:off x="628650" y="365127"/>
            <a:ext cx="7886700" cy="1006474"/>
          </a:xfrm>
        </p:spPr>
        <p:txBody>
          <a:bodyPr>
            <a:normAutofit/>
          </a:bodyPr>
          <a:lstStyle/>
          <a:p>
            <a:pPr algn="ctr" eaLnBrk="1" hangingPunct="1"/>
            <a:r>
              <a:rPr lang="en-US" altLang="en-US" sz="4800" b="1" dirty="0"/>
              <a:t>Eating </a:t>
            </a:r>
            <a:r>
              <a:rPr lang="en-US" altLang="en-US" sz="4800" b="1" dirty="0" err="1"/>
              <a:t>Behaviours</a:t>
            </a:r>
            <a:endParaRPr lang="en-US" altLang="en-US" sz="3600" b="1" dirty="0"/>
          </a:p>
        </p:txBody>
      </p:sp>
      <p:sp>
        <p:nvSpPr>
          <p:cNvPr id="46083" name="Rectangle 3"/>
          <p:cNvSpPr>
            <a:spLocks noGrp="1" noChangeArrowheads="1"/>
          </p:cNvSpPr>
          <p:nvPr>
            <p:ph type="body" idx="1"/>
          </p:nvPr>
        </p:nvSpPr>
        <p:spPr>
          <a:xfrm>
            <a:off x="776576" y="1619467"/>
            <a:ext cx="7738774" cy="4736884"/>
          </a:xfrm>
        </p:spPr>
        <p:txBody>
          <a:bodyPr>
            <a:normAutofit/>
          </a:bodyPr>
          <a:lstStyle/>
          <a:p>
            <a:pPr eaLnBrk="1" hangingPunct="1">
              <a:lnSpc>
                <a:spcPct val="90000"/>
              </a:lnSpc>
            </a:pPr>
            <a:r>
              <a:rPr lang="en-US" altLang="en-US" sz="2800" dirty="0"/>
              <a:t>What you eat</a:t>
            </a:r>
          </a:p>
          <a:p>
            <a:pPr eaLnBrk="1" hangingPunct="1">
              <a:lnSpc>
                <a:spcPct val="90000"/>
              </a:lnSpc>
            </a:pPr>
            <a:r>
              <a:rPr lang="en-US" altLang="en-US" sz="2800" dirty="0"/>
              <a:t>Why you eat</a:t>
            </a:r>
          </a:p>
          <a:p>
            <a:pPr lvl="1" eaLnBrk="1" hangingPunct="1">
              <a:lnSpc>
                <a:spcPct val="90000"/>
              </a:lnSpc>
            </a:pPr>
            <a:r>
              <a:rPr lang="en-US" altLang="en-US" sz="2400" dirty="0"/>
              <a:t>Journaling / daily log useful</a:t>
            </a:r>
          </a:p>
          <a:p>
            <a:pPr lvl="2" eaLnBrk="1" hangingPunct="1">
              <a:lnSpc>
                <a:spcPct val="90000"/>
              </a:lnSpc>
            </a:pPr>
            <a:r>
              <a:rPr lang="en-US" altLang="en-US" sz="2000" dirty="0"/>
              <a:t>Food, quantity, time, place, emotional state</a:t>
            </a:r>
          </a:p>
          <a:p>
            <a:pPr eaLnBrk="1" hangingPunct="1">
              <a:lnSpc>
                <a:spcPct val="90000"/>
              </a:lnSpc>
            </a:pPr>
            <a:r>
              <a:rPr lang="en-US" altLang="en-US" sz="2800" dirty="0"/>
              <a:t>Suggestions</a:t>
            </a:r>
          </a:p>
          <a:p>
            <a:pPr lvl="1" eaLnBrk="1" hangingPunct="1">
              <a:lnSpc>
                <a:spcPct val="90000"/>
              </a:lnSpc>
            </a:pPr>
            <a:r>
              <a:rPr lang="en-US" altLang="en-US" sz="2400" dirty="0"/>
              <a:t>Plan alternatives ahead of time</a:t>
            </a:r>
          </a:p>
          <a:p>
            <a:pPr lvl="1" eaLnBrk="1" hangingPunct="1">
              <a:lnSpc>
                <a:spcPct val="90000"/>
              </a:lnSpc>
            </a:pPr>
            <a:r>
              <a:rPr lang="en-US" altLang="en-US" sz="2400" dirty="0"/>
              <a:t>Use stick-on notes to post inspirational messages</a:t>
            </a:r>
          </a:p>
          <a:p>
            <a:pPr lvl="1" eaLnBrk="1" hangingPunct="1">
              <a:lnSpc>
                <a:spcPct val="90000"/>
              </a:lnSpc>
            </a:pPr>
            <a:r>
              <a:rPr lang="en-US" altLang="en-US" sz="2400" dirty="0"/>
              <a:t>Share goals and temptations with a friend / ask for help</a:t>
            </a:r>
          </a:p>
          <a:p>
            <a:pPr lvl="1" eaLnBrk="1" hangingPunct="1">
              <a:lnSpc>
                <a:spcPct val="90000"/>
              </a:lnSpc>
            </a:pPr>
            <a:r>
              <a:rPr lang="en-US" altLang="en-US" sz="2400" dirty="0"/>
              <a:t>Use smaller plates and bowls so food portions seem larger</a:t>
            </a:r>
          </a:p>
        </p:txBody>
      </p:sp>
      <p:sp>
        <p:nvSpPr>
          <p:cNvPr id="46084" name="Slide Number Placeholder 3"/>
          <p:cNvSpPr>
            <a:spLocks noGrp="1"/>
          </p:cNvSpPr>
          <p:nvPr>
            <p:ph type="sldNum" sz="quarter" idx="12"/>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a:spcBef>
                <a:spcPct val="20000"/>
              </a:spcBef>
              <a:buClr>
                <a:schemeClr val="tx2"/>
              </a:buClr>
              <a:buSzPct val="90000"/>
              <a:buFont typeface="Symbol" panose="05050102010706020507" pitchFamily="18" charset="2"/>
              <a:buChar char="¨"/>
              <a:defRPr sz="3200">
                <a:solidFill>
                  <a:schemeClr val="tx1"/>
                </a:solidFill>
                <a:latin typeface="Tahoma" panose="020B0604030504040204" pitchFamily="34" charset="0"/>
              </a:defRPr>
            </a:lvl1pPr>
            <a:lvl2pPr marL="742950" indent="-285750">
              <a:spcBef>
                <a:spcPct val="20000"/>
              </a:spcBef>
              <a:buChar char="–"/>
              <a:defRPr sz="2800">
                <a:solidFill>
                  <a:schemeClr val="tx1"/>
                </a:solidFill>
                <a:latin typeface="Tahoma" panose="020B0604030504040204" pitchFamily="34" charset="0"/>
              </a:defRPr>
            </a:lvl2pPr>
            <a:lvl3pPr marL="1143000" indent="-228600">
              <a:spcBef>
                <a:spcPct val="20000"/>
              </a:spcBef>
              <a:buChar char="•"/>
              <a:defRPr sz="2400">
                <a:solidFill>
                  <a:schemeClr val="tx1"/>
                </a:solidFill>
                <a:latin typeface="Tahoma" panose="020B0604030504040204" pitchFamily="34" charset="0"/>
              </a:defRPr>
            </a:lvl3pPr>
            <a:lvl4pPr marL="1600200" indent="-228600">
              <a:spcBef>
                <a:spcPct val="20000"/>
              </a:spcBef>
              <a:buChar char="–"/>
              <a:defRPr sz="2000">
                <a:solidFill>
                  <a:schemeClr val="tx1"/>
                </a:solidFill>
                <a:latin typeface="Tahoma" panose="020B0604030504040204" pitchFamily="34" charset="0"/>
              </a:defRPr>
            </a:lvl4pPr>
            <a:lvl5pPr marL="2057400" indent="-228600">
              <a:spcBef>
                <a:spcPct val="20000"/>
              </a:spcBef>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har char="•"/>
              <a:defRPr sz="2000">
                <a:solidFill>
                  <a:schemeClr val="tx1"/>
                </a:solidFill>
                <a:latin typeface="Tahoma" panose="020B0604030504040204" pitchFamily="34" charset="0"/>
              </a:defRPr>
            </a:lvl9pPr>
          </a:lstStyle>
          <a:p>
            <a:pPr>
              <a:spcBef>
                <a:spcPct val="0"/>
              </a:spcBef>
              <a:buClrTx/>
              <a:buSzTx/>
              <a:buFontTx/>
              <a:buNone/>
            </a:pPr>
            <a:fld id="{03F9E57E-BD5B-40E3-AF76-352894930FBB}" type="slidenum">
              <a:rPr lang="en-AU" altLang="en-US" sz="1400">
                <a:latin typeface="Times New Roman" panose="02020603050405020304" pitchFamily="18" charset="0"/>
              </a:rPr>
              <a:pPr>
                <a:spcBef>
                  <a:spcPct val="0"/>
                </a:spcBef>
                <a:buClrTx/>
                <a:buSzTx/>
                <a:buFontTx/>
                <a:buNone/>
              </a:pPr>
              <a:t>63</a:t>
            </a:fld>
            <a:endParaRPr lang="en-AU" altLang="en-US" sz="1400">
              <a:latin typeface="Times New Roman" panose="02020603050405020304" pitchFamily="18" charset="0"/>
            </a:endParaRPr>
          </a:p>
        </p:txBody>
      </p:sp>
    </p:spTree>
    <p:extLst>
      <p:ext uri="{BB962C8B-B14F-4D97-AF65-F5344CB8AC3E}">
        <p14:creationId xmlns:p14="http://schemas.microsoft.com/office/powerpoint/2010/main" val="1100763405"/>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ChangeArrowheads="1"/>
          </p:cNvSpPr>
          <p:nvPr>
            <p:ph type="title"/>
          </p:nvPr>
        </p:nvSpPr>
        <p:spPr/>
        <p:txBody>
          <a:bodyPr>
            <a:noAutofit/>
          </a:bodyPr>
          <a:lstStyle/>
          <a:p>
            <a:pPr algn="ctr" eaLnBrk="1" hangingPunct="1"/>
            <a:r>
              <a:rPr lang="en-US" altLang="en-US" sz="4800" b="1" dirty="0"/>
              <a:t>More Weight Loss Suggestions</a:t>
            </a:r>
          </a:p>
        </p:txBody>
      </p:sp>
      <p:sp>
        <p:nvSpPr>
          <p:cNvPr id="48131" name="Rectangle 3"/>
          <p:cNvSpPr>
            <a:spLocks noGrp="1" noChangeArrowheads="1"/>
          </p:cNvSpPr>
          <p:nvPr>
            <p:ph type="body" idx="1"/>
          </p:nvPr>
        </p:nvSpPr>
        <p:spPr>
          <a:xfrm>
            <a:off x="789709" y="2119745"/>
            <a:ext cx="7798666" cy="4260418"/>
          </a:xfrm>
        </p:spPr>
        <p:txBody>
          <a:bodyPr>
            <a:normAutofit lnSpcReduction="10000"/>
          </a:bodyPr>
          <a:lstStyle/>
          <a:p>
            <a:pPr eaLnBrk="1" hangingPunct="1">
              <a:lnSpc>
                <a:spcPct val="90000"/>
              </a:lnSpc>
            </a:pPr>
            <a:r>
              <a:rPr lang="en-US" altLang="en-US" sz="2800" dirty="0"/>
              <a:t>Unsaturated fat over saturated fats</a:t>
            </a:r>
          </a:p>
          <a:p>
            <a:pPr eaLnBrk="1" hangingPunct="1">
              <a:lnSpc>
                <a:spcPct val="90000"/>
              </a:lnSpc>
            </a:pPr>
            <a:r>
              <a:rPr lang="en-US" altLang="en-US" sz="2800" dirty="0"/>
              <a:t>Eat low Glycemic Index (GI) foods</a:t>
            </a:r>
          </a:p>
          <a:p>
            <a:pPr eaLnBrk="1" hangingPunct="1">
              <a:lnSpc>
                <a:spcPct val="90000"/>
              </a:lnSpc>
            </a:pPr>
            <a:r>
              <a:rPr lang="en-US" altLang="en-US" sz="2800" dirty="0"/>
              <a:t>Restrict energy dense foods</a:t>
            </a:r>
          </a:p>
          <a:p>
            <a:pPr eaLnBrk="1" hangingPunct="1">
              <a:lnSpc>
                <a:spcPct val="90000"/>
              </a:lnSpc>
            </a:pPr>
            <a:r>
              <a:rPr lang="en-US" altLang="en-US" sz="2800" dirty="0"/>
              <a:t>Aim for a minimum of 30 </a:t>
            </a:r>
            <a:r>
              <a:rPr lang="en-US" altLang="en-US" sz="2800" dirty="0" err="1"/>
              <a:t>gms</a:t>
            </a:r>
            <a:r>
              <a:rPr lang="en-US" altLang="en-US" sz="2800" dirty="0"/>
              <a:t> of </a:t>
            </a:r>
            <a:r>
              <a:rPr lang="en-US" altLang="en-US" sz="2800" dirty="0" err="1"/>
              <a:t>fibre</a:t>
            </a:r>
            <a:r>
              <a:rPr lang="en-US" altLang="en-US" sz="2800" dirty="0"/>
              <a:t> each day</a:t>
            </a:r>
          </a:p>
          <a:p>
            <a:pPr eaLnBrk="1" hangingPunct="1">
              <a:lnSpc>
                <a:spcPct val="90000"/>
              </a:lnSpc>
            </a:pPr>
            <a:r>
              <a:rPr lang="en-US" altLang="en-US" sz="2800" dirty="0"/>
              <a:t>Have a ‘</a:t>
            </a:r>
            <a:r>
              <a:rPr lang="en-US" altLang="en-US" sz="2800" dirty="0" err="1"/>
              <a:t>colourful</a:t>
            </a:r>
            <a:r>
              <a:rPr lang="en-US" altLang="en-US" sz="2800" dirty="0"/>
              <a:t>’ diet (foods of different </a:t>
            </a:r>
            <a:r>
              <a:rPr lang="en-US" altLang="en-US" sz="2800" dirty="0" err="1"/>
              <a:t>colour</a:t>
            </a:r>
            <a:r>
              <a:rPr lang="en-US" altLang="en-US" sz="2800" dirty="0"/>
              <a:t>)</a:t>
            </a:r>
          </a:p>
          <a:p>
            <a:pPr eaLnBrk="1" hangingPunct="1">
              <a:lnSpc>
                <a:spcPct val="90000"/>
              </a:lnSpc>
            </a:pPr>
            <a:r>
              <a:rPr lang="en-US" altLang="en-US" sz="2800" dirty="0"/>
              <a:t>Drink 1-3 liters of water per day</a:t>
            </a:r>
          </a:p>
          <a:p>
            <a:pPr eaLnBrk="1" hangingPunct="1">
              <a:lnSpc>
                <a:spcPct val="90000"/>
              </a:lnSpc>
            </a:pPr>
            <a:r>
              <a:rPr lang="en-US" altLang="en-US" sz="2800" dirty="0"/>
              <a:t>Reduce energy by 200kJ per day (15%-20% reduction)</a:t>
            </a:r>
            <a:endParaRPr lang="en-US" altLang="en-US" sz="2400" dirty="0"/>
          </a:p>
        </p:txBody>
      </p:sp>
      <p:sp>
        <p:nvSpPr>
          <p:cNvPr id="48132" name="Slide Number Placeholder 3"/>
          <p:cNvSpPr>
            <a:spLocks noGrp="1"/>
          </p:cNvSpPr>
          <p:nvPr>
            <p:ph type="sldNum" sz="quarter" idx="12"/>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a:spcBef>
                <a:spcPct val="20000"/>
              </a:spcBef>
              <a:buClr>
                <a:schemeClr val="tx2"/>
              </a:buClr>
              <a:buSzPct val="90000"/>
              <a:buFont typeface="Symbol" panose="05050102010706020507" pitchFamily="18" charset="2"/>
              <a:buChar char="¨"/>
              <a:defRPr sz="3200">
                <a:solidFill>
                  <a:schemeClr val="tx1"/>
                </a:solidFill>
                <a:latin typeface="Tahoma" panose="020B0604030504040204" pitchFamily="34" charset="0"/>
              </a:defRPr>
            </a:lvl1pPr>
            <a:lvl2pPr marL="742950" indent="-285750">
              <a:spcBef>
                <a:spcPct val="20000"/>
              </a:spcBef>
              <a:buChar char="–"/>
              <a:defRPr sz="2800">
                <a:solidFill>
                  <a:schemeClr val="tx1"/>
                </a:solidFill>
                <a:latin typeface="Tahoma" panose="020B0604030504040204" pitchFamily="34" charset="0"/>
              </a:defRPr>
            </a:lvl2pPr>
            <a:lvl3pPr marL="1143000" indent="-228600">
              <a:spcBef>
                <a:spcPct val="20000"/>
              </a:spcBef>
              <a:buChar char="•"/>
              <a:defRPr sz="2400">
                <a:solidFill>
                  <a:schemeClr val="tx1"/>
                </a:solidFill>
                <a:latin typeface="Tahoma" panose="020B0604030504040204" pitchFamily="34" charset="0"/>
              </a:defRPr>
            </a:lvl3pPr>
            <a:lvl4pPr marL="1600200" indent="-228600">
              <a:spcBef>
                <a:spcPct val="20000"/>
              </a:spcBef>
              <a:buChar char="–"/>
              <a:defRPr sz="2000">
                <a:solidFill>
                  <a:schemeClr val="tx1"/>
                </a:solidFill>
                <a:latin typeface="Tahoma" panose="020B0604030504040204" pitchFamily="34" charset="0"/>
              </a:defRPr>
            </a:lvl4pPr>
            <a:lvl5pPr marL="2057400" indent="-228600">
              <a:spcBef>
                <a:spcPct val="20000"/>
              </a:spcBef>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har char="•"/>
              <a:defRPr sz="2000">
                <a:solidFill>
                  <a:schemeClr val="tx1"/>
                </a:solidFill>
                <a:latin typeface="Tahoma" panose="020B0604030504040204" pitchFamily="34" charset="0"/>
              </a:defRPr>
            </a:lvl9pPr>
          </a:lstStyle>
          <a:p>
            <a:pPr>
              <a:spcBef>
                <a:spcPct val="0"/>
              </a:spcBef>
              <a:buClrTx/>
              <a:buSzTx/>
              <a:buFontTx/>
              <a:buNone/>
            </a:pPr>
            <a:fld id="{42F7B285-DB3D-4271-9378-18F47D6B4880}" type="slidenum">
              <a:rPr lang="en-AU" altLang="en-US" sz="1400">
                <a:latin typeface="Times New Roman" panose="02020603050405020304" pitchFamily="18" charset="0"/>
              </a:rPr>
              <a:pPr>
                <a:spcBef>
                  <a:spcPct val="0"/>
                </a:spcBef>
                <a:buClrTx/>
                <a:buSzTx/>
                <a:buFontTx/>
                <a:buNone/>
              </a:pPr>
              <a:t>64</a:t>
            </a:fld>
            <a:endParaRPr lang="en-AU" altLang="en-US" sz="1400">
              <a:latin typeface="Times New Roman" panose="02020603050405020304" pitchFamily="18" charset="0"/>
            </a:endParaRPr>
          </a:p>
        </p:txBody>
      </p:sp>
    </p:spTree>
    <p:extLst>
      <p:ext uri="{BB962C8B-B14F-4D97-AF65-F5344CB8AC3E}">
        <p14:creationId xmlns:p14="http://schemas.microsoft.com/office/powerpoint/2010/main" val="2586446685"/>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noChangeArrowheads="1"/>
          </p:cNvSpPr>
          <p:nvPr>
            <p:ph type="title"/>
          </p:nvPr>
        </p:nvSpPr>
        <p:spPr/>
        <p:txBody>
          <a:bodyPr>
            <a:noAutofit/>
          </a:bodyPr>
          <a:lstStyle/>
          <a:p>
            <a:pPr algn="ctr" eaLnBrk="1" hangingPunct="1"/>
            <a:r>
              <a:rPr lang="en-US" altLang="en-US" sz="4800" b="1" dirty="0"/>
              <a:t>Changing Shape, </a:t>
            </a:r>
            <a:br>
              <a:rPr lang="en-US" altLang="en-US" sz="4800" b="1" dirty="0"/>
            </a:br>
            <a:r>
              <a:rPr lang="en-US" altLang="en-US" sz="4800" b="1" dirty="0"/>
              <a:t>Changing </a:t>
            </a:r>
            <a:r>
              <a:rPr lang="en-US" altLang="en-US" sz="4800" b="1" dirty="0" err="1"/>
              <a:t>Behaviour</a:t>
            </a:r>
            <a:endParaRPr lang="en-US" altLang="en-US" sz="4800" b="1" dirty="0"/>
          </a:p>
        </p:txBody>
      </p:sp>
      <p:sp>
        <p:nvSpPr>
          <p:cNvPr id="50179" name="Rectangle 3"/>
          <p:cNvSpPr>
            <a:spLocks noGrp="1" noChangeArrowheads="1"/>
          </p:cNvSpPr>
          <p:nvPr>
            <p:ph type="body" idx="1"/>
          </p:nvPr>
        </p:nvSpPr>
        <p:spPr>
          <a:xfrm>
            <a:off x="628650" y="2182091"/>
            <a:ext cx="7959725" cy="4198072"/>
          </a:xfrm>
        </p:spPr>
        <p:txBody>
          <a:bodyPr/>
          <a:lstStyle/>
          <a:p>
            <a:pPr eaLnBrk="1" hangingPunct="1"/>
            <a:r>
              <a:rPr lang="en-US" altLang="en-US" sz="2800" dirty="0"/>
              <a:t>More than 50% of adult women dissatisfied with their weight</a:t>
            </a:r>
          </a:p>
          <a:p>
            <a:pPr eaLnBrk="1" hangingPunct="1"/>
            <a:r>
              <a:rPr lang="en-US" altLang="en-US" sz="2800" dirty="0"/>
              <a:t>Mental image of ideal weight often distorted</a:t>
            </a:r>
          </a:p>
          <a:p>
            <a:pPr eaLnBrk="1" hangingPunct="1"/>
            <a:r>
              <a:rPr lang="en-US" altLang="en-US" sz="2800" dirty="0"/>
              <a:t>Don’t see clients weight as risk factor ~ discuss well-being, body image, social acceptance</a:t>
            </a:r>
          </a:p>
          <a:p>
            <a:pPr eaLnBrk="1" hangingPunct="1"/>
            <a:r>
              <a:rPr lang="en-US" altLang="en-US" sz="2800" dirty="0" err="1"/>
              <a:t>Deemphasise</a:t>
            </a:r>
            <a:r>
              <a:rPr lang="en-US" altLang="en-US" sz="2800" dirty="0"/>
              <a:t> absolute measure of weight and/or body composition</a:t>
            </a:r>
          </a:p>
          <a:p>
            <a:pPr eaLnBrk="1" hangingPunct="1"/>
            <a:r>
              <a:rPr lang="en-US" altLang="en-US" sz="2800" dirty="0"/>
              <a:t>Change attitudes</a:t>
            </a:r>
          </a:p>
        </p:txBody>
      </p:sp>
      <p:sp>
        <p:nvSpPr>
          <p:cNvPr id="50180" name="Slide Number Placeholder 3"/>
          <p:cNvSpPr>
            <a:spLocks noGrp="1"/>
          </p:cNvSpPr>
          <p:nvPr>
            <p:ph type="sldNum" sz="quarter" idx="12"/>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a:spcBef>
                <a:spcPct val="20000"/>
              </a:spcBef>
              <a:buClr>
                <a:schemeClr val="tx2"/>
              </a:buClr>
              <a:buSzPct val="90000"/>
              <a:buFont typeface="Symbol" panose="05050102010706020507" pitchFamily="18" charset="2"/>
              <a:buChar char="¨"/>
              <a:defRPr sz="3200">
                <a:solidFill>
                  <a:schemeClr val="tx1"/>
                </a:solidFill>
                <a:latin typeface="Tahoma" panose="020B0604030504040204" pitchFamily="34" charset="0"/>
              </a:defRPr>
            </a:lvl1pPr>
            <a:lvl2pPr marL="742950" indent="-285750">
              <a:spcBef>
                <a:spcPct val="20000"/>
              </a:spcBef>
              <a:buChar char="–"/>
              <a:defRPr sz="2800">
                <a:solidFill>
                  <a:schemeClr val="tx1"/>
                </a:solidFill>
                <a:latin typeface="Tahoma" panose="020B0604030504040204" pitchFamily="34" charset="0"/>
              </a:defRPr>
            </a:lvl2pPr>
            <a:lvl3pPr marL="1143000" indent="-228600">
              <a:spcBef>
                <a:spcPct val="20000"/>
              </a:spcBef>
              <a:buChar char="•"/>
              <a:defRPr sz="2400">
                <a:solidFill>
                  <a:schemeClr val="tx1"/>
                </a:solidFill>
                <a:latin typeface="Tahoma" panose="020B0604030504040204" pitchFamily="34" charset="0"/>
              </a:defRPr>
            </a:lvl3pPr>
            <a:lvl4pPr marL="1600200" indent="-228600">
              <a:spcBef>
                <a:spcPct val="20000"/>
              </a:spcBef>
              <a:buChar char="–"/>
              <a:defRPr sz="2000">
                <a:solidFill>
                  <a:schemeClr val="tx1"/>
                </a:solidFill>
                <a:latin typeface="Tahoma" panose="020B0604030504040204" pitchFamily="34" charset="0"/>
              </a:defRPr>
            </a:lvl4pPr>
            <a:lvl5pPr marL="2057400" indent="-228600">
              <a:spcBef>
                <a:spcPct val="20000"/>
              </a:spcBef>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har char="•"/>
              <a:defRPr sz="2000">
                <a:solidFill>
                  <a:schemeClr val="tx1"/>
                </a:solidFill>
                <a:latin typeface="Tahoma" panose="020B0604030504040204" pitchFamily="34" charset="0"/>
              </a:defRPr>
            </a:lvl9pPr>
          </a:lstStyle>
          <a:p>
            <a:pPr>
              <a:spcBef>
                <a:spcPct val="0"/>
              </a:spcBef>
              <a:buClrTx/>
              <a:buSzTx/>
              <a:buFontTx/>
              <a:buNone/>
            </a:pPr>
            <a:fld id="{1789CC30-B7CA-4395-85B2-E216A87C39C2}" type="slidenum">
              <a:rPr lang="en-AU" altLang="en-US" sz="1400">
                <a:latin typeface="Times New Roman" panose="02020603050405020304" pitchFamily="18" charset="0"/>
              </a:rPr>
              <a:pPr>
                <a:spcBef>
                  <a:spcPct val="0"/>
                </a:spcBef>
                <a:buClrTx/>
                <a:buSzTx/>
                <a:buFontTx/>
                <a:buNone/>
              </a:pPr>
              <a:t>65</a:t>
            </a:fld>
            <a:endParaRPr lang="en-AU" altLang="en-US" sz="1400">
              <a:latin typeface="Times New Roman" panose="02020603050405020304" pitchFamily="18" charset="0"/>
            </a:endParaRPr>
          </a:p>
        </p:txBody>
      </p:sp>
    </p:spTree>
    <p:extLst>
      <p:ext uri="{BB962C8B-B14F-4D97-AF65-F5344CB8AC3E}">
        <p14:creationId xmlns:p14="http://schemas.microsoft.com/office/powerpoint/2010/main" val="4151846872"/>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9" name="Slide Number Placeholder 4"/>
          <p:cNvSpPr>
            <a:spLocks noGrp="1"/>
          </p:cNvSpPr>
          <p:nvPr>
            <p:ph type="sldNum" sz="quarter" idx="12"/>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a:spcBef>
                <a:spcPct val="20000"/>
              </a:spcBef>
              <a:buClr>
                <a:schemeClr val="tx2"/>
              </a:buClr>
              <a:buSzPct val="90000"/>
              <a:buFont typeface="Symbol" panose="05050102010706020507" pitchFamily="18" charset="2"/>
              <a:buChar char="¨"/>
              <a:defRPr sz="3200">
                <a:solidFill>
                  <a:schemeClr val="tx1"/>
                </a:solidFill>
                <a:latin typeface="Tahoma" panose="020B0604030504040204" pitchFamily="34" charset="0"/>
              </a:defRPr>
            </a:lvl1pPr>
            <a:lvl2pPr marL="742950" indent="-285750">
              <a:spcBef>
                <a:spcPct val="20000"/>
              </a:spcBef>
              <a:buChar char="–"/>
              <a:defRPr sz="2800">
                <a:solidFill>
                  <a:schemeClr val="tx1"/>
                </a:solidFill>
                <a:latin typeface="Tahoma" panose="020B0604030504040204" pitchFamily="34" charset="0"/>
              </a:defRPr>
            </a:lvl2pPr>
            <a:lvl3pPr marL="1143000" indent="-228600">
              <a:spcBef>
                <a:spcPct val="20000"/>
              </a:spcBef>
              <a:buChar char="•"/>
              <a:defRPr sz="2400">
                <a:solidFill>
                  <a:schemeClr val="tx1"/>
                </a:solidFill>
                <a:latin typeface="Tahoma" panose="020B0604030504040204" pitchFamily="34" charset="0"/>
              </a:defRPr>
            </a:lvl3pPr>
            <a:lvl4pPr marL="1600200" indent="-228600">
              <a:spcBef>
                <a:spcPct val="20000"/>
              </a:spcBef>
              <a:buChar char="–"/>
              <a:defRPr sz="2000">
                <a:solidFill>
                  <a:schemeClr val="tx1"/>
                </a:solidFill>
                <a:latin typeface="Tahoma" panose="020B0604030504040204" pitchFamily="34" charset="0"/>
              </a:defRPr>
            </a:lvl4pPr>
            <a:lvl5pPr marL="2057400" indent="-228600">
              <a:spcBef>
                <a:spcPct val="20000"/>
              </a:spcBef>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har char="•"/>
              <a:defRPr sz="2000">
                <a:solidFill>
                  <a:schemeClr val="tx1"/>
                </a:solidFill>
                <a:latin typeface="Tahoma" panose="020B0604030504040204" pitchFamily="34" charset="0"/>
              </a:defRPr>
            </a:lvl9pPr>
          </a:lstStyle>
          <a:p>
            <a:pPr>
              <a:spcBef>
                <a:spcPct val="0"/>
              </a:spcBef>
              <a:buClrTx/>
              <a:buSzTx/>
              <a:buFontTx/>
              <a:buNone/>
            </a:pPr>
            <a:fld id="{2FDADBC8-54FB-4B74-948B-0172C6D81CB6}" type="slidenum">
              <a:rPr lang="en-AU" altLang="en-US" sz="1400">
                <a:latin typeface="Times New Roman" panose="02020603050405020304" pitchFamily="18" charset="0"/>
              </a:rPr>
              <a:pPr>
                <a:spcBef>
                  <a:spcPct val="0"/>
                </a:spcBef>
                <a:buClrTx/>
                <a:buSzTx/>
                <a:buFontTx/>
                <a:buNone/>
              </a:pPr>
              <a:t>66</a:t>
            </a:fld>
            <a:endParaRPr lang="en-AU" altLang="en-US" sz="1400">
              <a:latin typeface="Times New Roman" panose="02020603050405020304" pitchFamily="18" charset="0"/>
            </a:endParaRPr>
          </a:p>
        </p:txBody>
      </p:sp>
      <p:pic>
        <p:nvPicPr>
          <p:cNvPr id="6146" name="Picture 2" descr="http://nutritionaustralia.org/sites/default/files/HealthyEatingPyramid.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76968" y="141792"/>
            <a:ext cx="4655126" cy="6579684"/>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rot="16200000">
            <a:off x="-2446557" y="3258373"/>
            <a:ext cx="6126211" cy="523220"/>
          </a:xfrm>
          <a:prstGeom prst="rect">
            <a:avLst/>
          </a:prstGeom>
        </p:spPr>
        <p:txBody>
          <a:bodyPr wrap="square">
            <a:spAutoFit/>
          </a:bodyPr>
          <a:lstStyle/>
          <a:p>
            <a:pPr>
              <a:spcBef>
                <a:spcPct val="0"/>
              </a:spcBef>
              <a:buClrTx/>
              <a:buSzTx/>
              <a:buNone/>
            </a:pPr>
            <a:r>
              <a:rPr lang="en-US" altLang="en-US" sz="1400" dirty="0">
                <a:latin typeface="Arial" panose="020B0604020202020204" pitchFamily="34" charset="0"/>
                <a:cs typeface="Arial" panose="020B0604020202020204" pitchFamily="34" charset="0"/>
              </a:rPr>
              <a:t>Reference:</a:t>
            </a:r>
          </a:p>
          <a:p>
            <a:pPr>
              <a:spcBef>
                <a:spcPct val="0"/>
              </a:spcBef>
              <a:buClrTx/>
              <a:buSzTx/>
              <a:buNone/>
            </a:pPr>
            <a:r>
              <a:rPr lang="en-US" altLang="en-US" sz="1400" dirty="0">
                <a:latin typeface="Arial" panose="020B0604020202020204" pitchFamily="34" charset="0"/>
                <a:cs typeface="Arial" panose="020B0604020202020204" pitchFamily="34" charset="0"/>
              </a:rPr>
              <a:t>http://nutritionaustralia.org/national/resource/healthy-eating-pyramid</a:t>
            </a:r>
          </a:p>
        </p:txBody>
      </p:sp>
    </p:spTree>
    <p:extLst>
      <p:ext uri="{BB962C8B-B14F-4D97-AF65-F5344CB8AC3E}">
        <p14:creationId xmlns:p14="http://schemas.microsoft.com/office/powerpoint/2010/main" val="3473479682"/>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p:cNvSpPr>
            <a:spLocks noGrp="1" noChangeArrowheads="1"/>
          </p:cNvSpPr>
          <p:nvPr>
            <p:ph type="title"/>
          </p:nvPr>
        </p:nvSpPr>
        <p:spPr/>
        <p:txBody>
          <a:bodyPr/>
          <a:lstStyle/>
          <a:p>
            <a:pPr algn="ctr" eaLnBrk="1" hangingPunct="1"/>
            <a:r>
              <a:rPr lang="en-US" altLang="en-US" sz="5400" b="1" dirty="0"/>
              <a:t>Portion Size</a:t>
            </a:r>
            <a:endParaRPr lang="en-US" altLang="en-US" sz="4200" b="1" dirty="0"/>
          </a:p>
        </p:txBody>
      </p:sp>
      <p:sp>
        <p:nvSpPr>
          <p:cNvPr id="3" name="Content Placeholder 2"/>
          <p:cNvSpPr>
            <a:spLocks noGrp="1"/>
          </p:cNvSpPr>
          <p:nvPr>
            <p:ph idx="1"/>
          </p:nvPr>
        </p:nvSpPr>
        <p:spPr/>
        <p:txBody>
          <a:bodyPr/>
          <a:lstStyle/>
          <a:p>
            <a:r>
              <a:rPr lang="en-AU" dirty="0"/>
              <a:t>amount individuals actually eat </a:t>
            </a:r>
          </a:p>
          <a:p>
            <a:r>
              <a:rPr lang="en-AU" dirty="0"/>
              <a:t>depends on energy requirements. </a:t>
            </a:r>
          </a:p>
          <a:p>
            <a:r>
              <a:rPr lang="en-AU" dirty="0"/>
              <a:t>Individuals who eat portions that are smaller than the ‘serve size’ will need to eat from the food group more often. </a:t>
            </a:r>
          </a:p>
          <a:p>
            <a:r>
              <a:rPr lang="en-AU" dirty="0"/>
              <a:t>Individuals whose portion sizes are larger than the ‘serve size’ will need to eat from that food group less often.</a:t>
            </a:r>
          </a:p>
        </p:txBody>
      </p:sp>
      <p:sp>
        <p:nvSpPr>
          <p:cNvPr id="68644" name="Slide Number Placeholder 4"/>
          <p:cNvSpPr>
            <a:spLocks noGrp="1"/>
          </p:cNvSpPr>
          <p:nvPr>
            <p:ph type="sldNum" sz="quarter" idx="12"/>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a:spcBef>
                <a:spcPct val="20000"/>
              </a:spcBef>
              <a:buClr>
                <a:schemeClr val="tx2"/>
              </a:buClr>
              <a:buSzPct val="90000"/>
              <a:buFont typeface="Symbol" panose="05050102010706020507" pitchFamily="18" charset="2"/>
              <a:buChar char="¨"/>
              <a:defRPr sz="3200">
                <a:solidFill>
                  <a:schemeClr val="tx1"/>
                </a:solidFill>
                <a:latin typeface="Tahoma" panose="020B0604030504040204" pitchFamily="34" charset="0"/>
              </a:defRPr>
            </a:lvl1pPr>
            <a:lvl2pPr marL="742950" indent="-285750">
              <a:spcBef>
                <a:spcPct val="20000"/>
              </a:spcBef>
              <a:buChar char="–"/>
              <a:defRPr sz="2800">
                <a:solidFill>
                  <a:schemeClr val="tx1"/>
                </a:solidFill>
                <a:latin typeface="Tahoma" panose="020B0604030504040204" pitchFamily="34" charset="0"/>
              </a:defRPr>
            </a:lvl2pPr>
            <a:lvl3pPr marL="1143000" indent="-228600">
              <a:spcBef>
                <a:spcPct val="20000"/>
              </a:spcBef>
              <a:buChar char="•"/>
              <a:defRPr sz="2400">
                <a:solidFill>
                  <a:schemeClr val="tx1"/>
                </a:solidFill>
                <a:latin typeface="Tahoma" panose="020B0604030504040204" pitchFamily="34" charset="0"/>
              </a:defRPr>
            </a:lvl3pPr>
            <a:lvl4pPr marL="1600200" indent="-228600">
              <a:spcBef>
                <a:spcPct val="20000"/>
              </a:spcBef>
              <a:buChar char="–"/>
              <a:defRPr sz="2000">
                <a:solidFill>
                  <a:schemeClr val="tx1"/>
                </a:solidFill>
                <a:latin typeface="Tahoma" panose="020B0604030504040204" pitchFamily="34" charset="0"/>
              </a:defRPr>
            </a:lvl4pPr>
            <a:lvl5pPr marL="2057400" indent="-228600">
              <a:spcBef>
                <a:spcPct val="20000"/>
              </a:spcBef>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har char="•"/>
              <a:defRPr sz="2000">
                <a:solidFill>
                  <a:schemeClr val="tx1"/>
                </a:solidFill>
                <a:latin typeface="Tahoma" panose="020B0604030504040204" pitchFamily="34" charset="0"/>
              </a:defRPr>
            </a:lvl9pPr>
          </a:lstStyle>
          <a:p>
            <a:pPr>
              <a:spcBef>
                <a:spcPct val="0"/>
              </a:spcBef>
              <a:buClrTx/>
              <a:buSzTx/>
              <a:buFontTx/>
              <a:buNone/>
            </a:pPr>
            <a:fld id="{142907EE-E0BB-4BFC-8833-173362F6B450}" type="slidenum">
              <a:rPr lang="en-AU" altLang="en-US" sz="1400">
                <a:latin typeface="Times New Roman" panose="02020603050405020304" pitchFamily="18" charset="0"/>
              </a:rPr>
              <a:pPr>
                <a:spcBef>
                  <a:spcPct val="0"/>
                </a:spcBef>
                <a:buClrTx/>
                <a:buSzTx/>
                <a:buFontTx/>
                <a:buNone/>
              </a:pPr>
              <a:t>67</a:t>
            </a:fld>
            <a:endParaRPr lang="en-AU" altLang="en-US" sz="1400">
              <a:latin typeface="Times New Roman" panose="02020603050405020304" pitchFamily="18" charset="0"/>
            </a:endParaRPr>
          </a:p>
        </p:txBody>
      </p:sp>
    </p:spTree>
    <p:extLst>
      <p:ext uri="{BB962C8B-B14F-4D97-AF65-F5344CB8AC3E}">
        <p14:creationId xmlns:p14="http://schemas.microsoft.com/office/powerpoint/2010/main" val="3650604660"/>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p:cNvSpPr>
            <a:spLocks noGrp="1" noChangeArrowheads="1"/>
          </p:cNvSpPr>
          <p:nvPr>
            <p:ph type="title"/>
          </p:nvPr>
        </p:nvSpPr>
        <p:spPr>
          <a:xfrm>
            <a:off x="742950" y="305088"/>
            <a:ext cx="7772400" cy="1206500"/>
          </a:xfrm>
        </p:spPr>
        <p:txBody>
          <a:bodyPr/>
          <a:lstStyle/>
          <a:p>
            <a:pPr algn="ctr" eaLnBrk="1" hangingPunct="1"/>
            <a:r>
              <a:rPr lang="en-US" altLang="en-US" sz="5400" b="1" dirty="0"/>
              <a:t>Portion Size</a:t>
            </a:r>
            <a:endParaRPr lang="en-US" altLang="en-US" sz="4200" b="1" dirty="0"/>
          </a:p>
        </p:txBody>
      </p:sp>
      <p:graphicFrame>
        <p:nvGraphicFramePr>
          <p:cNvPr id="118837" name="Group 53"/>
          <p:cNvGraphicFramePr>
            <a:graphicFrameLocks noGrp="1"/>
          </p:cNvGraphicFramePr>
          <p:nvPr>
            <p:ph idx="1"/>
            <p:extLst>
              <p:ext uri="{D42A27DB-BD31-4B8C-83A1-F6EECF244321}">
                <p14:modId xmlns:p14="http://schemas.microsoft.com/office/powerpoint/2010/main" val="3002814683"/>
              </p:ext>
            </p:extLst>
          </p:nvPr>
        </p:nvGraphicFramePr>
        <p:xfrm>
          <a:off x="742950" y="1706460"/>
          <a:ext cx="7772400" cy="3548698"/>
        </p:xfrm>
        <a:graphic>
          <a:graphicData uri="http://schemas.openxmlformats.org/drawingml/2006/table">
            <a:tbl>
              <a:tblPr/>
              <a:tblGrid>
                <a:gridCol w="1943100">
                  <a:extLst>
                    <a:ext uri="{9D8B030D-6E8A-4147-A177-3AD203B41FA5}">
                      <a16:colId xmlns:a16="http://schemas.microsoft.com/office/drawing/2014/main" val="20000"/>
                    </a:ext>
                  </a:extLst>
                </a:gridCol>
                <a:gridCol w="1943100">
                  <a:extLst>
                    <a:ext uri="{9D8B030D-6E8A-4147-A177-3AD203B41FA5}">
                      <a16:colId xmlns:a16="http://schemas.microsoft.com/office/drawing/2014/main" val="20001"/>
                    </a:ext>
                  </a:extLst>
                </a:gridCol>
                <a:gridCol w="1943100">
                  <a:extLst>
                    <a:ext uri="{9D8B030D-6E8A-4147-A177-3AD203B41FA5}">
                      <a16:colId xmlns:a16="http://schemas.microsoft.com/office/drawing/2014/main" val="20002"/>
                    </a:ext>
                  </a:extLst>
                </a:gridCol>
                <a:gridCol w="1943100">
                  <a:extLst>
                    <a:ext uri="{9D8B030D-6E8A-4147-A177-3AD203B41FA5}">
                      <a16:colId xmlns:a16="http://schemas.microsoft.com/office/drawing/2014/main" val="20003"/>
                    </a:ext>
                  </a:extLst>
                </a:gridCol>
              </a:tblGrid>
              <a:tr h="354445">
                <a:tc>
                  <a:txBody>
                    <a:bodyPr/>
                    <a:lstStyle/>
                    <a:p>
                      <a:pPr marL="0" marR="0" lvl="0" indent="0" algn="ctr" defTabSz="914400" rtl="0" eaLnBrk="1" fontAlgn="base" latinLnBrk="0" hangingPunct="1">
                        <a:lnSpc>
                          <a:spcPct val="100000"/>
                        </a:lnSpc>
                        <a:spcBef>
                          <a:spcPct val="20000"/>
                        </a:spcBef>
                        <a:spcAft>
                          <a:spcPct val="0"/>
                        </a:spcAft>
                        <a:buClr>
                          <a:schemeClr val="tx2"/>
                        </a:buClr>
                        <a:buSzPct val="90000"/>
                        <a:buFont typeface="Symbol" pitchFamily="18" charset="2"/>
                        <a:buNone/>
                        <a:tabLst/>
                      </a:pPr>
                      <a:r>
                        <a:rPr kumimoji="0" lang="en-US" sz="1800" b="1" i="0" u="none" strike="noStrike" cap="none" normalizeH="0" baseline="0">
                          <a:ln>
                            <a:noFill/>
                          </a:ln>
                          <a:solidFill>
                            <a:schemeClr val="tx1"/>
                          </a:solidFill>
                          <a:effectLst/>
                          <a:latin typeface="Tahoma" pitchFamily="34" charset="0"/>
                        </a:rPr>
                        <a:t>Food Group</a:t>
                      </a:r>
                    </a:p>
                  </a:txBody>
                  <a:tcPr horzOverflow="overflow">
                    <a:lnL w="28575"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28575"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90000"/>
                        <a:buFont typeface="Symbol" pitchFamily="18" charset="2"/>
                        <a:buNone/>
                        <a:tabLst/>
                      </a:pPr>
                      <a:r>
                        <a:rPr kumimoji="0" lang="en-US" sz="1800" b="1" i="0" u="none" strike="noStrike" cap="none" normalizeH="0" baseline="0">
                          <a:ln>
                            <a:noFill/>
                          </a:ln>
                          <a:solidFill>
                            <a:schemeClr val="tx1"/>
                          </a:solidFill>
                          <a:effectLst/>
                          <a:latin typeface="Tahoma" pitchFamily="34" charset="0"/>
                        </a:rPr>
                        <a:t>Specific Foods</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28575"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90000"/>
                        <a:buFont typeface="Symbol" pitchFamily="18" charset="2"/>
                        <a:buNone/>
                        <a:tabLst/>
                      </a:pPr>
                      <a:r>
                        <a:rPr kumimoji="0" lang="en-US" sz="1800" b="1" i="0" u="none" strike="noStrike" cap="none" normalizeH="0" baseline="0">
                          <a:ln>
                            <a:noFill/>
                          </a:ln>
                          <a:solidFill>
                            <a:schemeClr val="tx1"/>
                          </a:solidFill>
                          <a:effectLst/>
                          <a:latin typeface="Tahoma" pitchFamily="34" charset="0"/>
                        </a:rPr>
                        <a:t>Portion Size</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28575"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90000"/>
                        <a:buFont typeface="Symbol" pitchFamily="18" charset="2"/>
                        <a:buNone/>
                        <a:tabLst/>
                      </a:pPr>
                      <a:r>
                        <a:rPr kumimoji="0" lang="en-US" sz="1800" b="1" i="0" u="none" strike="noStrike" cap="none" normalizeH="0" baseline="0">
                          <a:ln>
                            <a:noFill/>
                          </a:ln>
                          <a:solidFill>
                            <a:schemeClr val="tx1"/>
                          </a:solidFill>
                          <a:effectLst/>
                          <a:latin typeface="Tahoma" pitchFamily="34" charset="0"/>
                        </a:rPr>
                        <a:t>Looks like</a:t>
                      </a:r>
                    </a:p>
                  </a:txBody>
                  <a:tcPr horzOverflow="overflow">
                    <a:lnL w="12700"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28575"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extLst>
                  <a:ext uri="{0D108BD9-81ED-4DB2-BD59-A6C34878D82A}">
                    <a16:rowId xmlns:a16="http://schemas.microsoft.com/office/drawing/2014/main" val="10000"/>
                  </a:ext>
                </a:extLst>
              </a:tr>
              <a:tr h="431800">
                <a:tc>
                  <a:txBody>
                    <a:bodyPr/>
                    <a:lstStyle/>
                    <a:p>
                      <a:pPr marL="0" marR="0" lvl="0" indent="0" algn="l" defTabSz="914400" rtl="0" eaLnBrk="1" fontAlgn="base" latinLnBrk="0" hangingPunct="1">
                        <a:lnSpc>
                          <a:spcPct val="100000"/>
                        </a:lnSpc>
                        <a:spcBef>
                          <a:spcPct val="20000"/>
                        </a:spcBef>
                        <a:spcAft>
                          <a:spcPct val="0"/>
                        </a:spcAft>
                        <a:buClr>
                          <a:schemeClr val="tx2"/>
                        </a:buClr>
                        <a:buSzPct val="90000"/>
                        <a:buFont typeface="Symbol" pitchFamily="18" charset="2"/>
                        <a:buNone/>
                        <a:tabLst/>
                      </a:pPr>
                      <a:r>
                        <a:rPr kumimoji="0" lang="en-US" sz="1800" b="0" i="0" u="none" strike="noStrike" cap="none" normalizeH="0" baseline="0">
                          <a:ln>
                            <a:noFill/>
                          </a:ln>
                          <a:solidFill>
                            <a:schemeClr val="tx1"/>
                          </a:solidFill>
                          <a:effectLst/>
                          <a:latin typeface="Tahoma" pitchFamily="34" charset="0"/>
                        </a:rPr>
                        <a:t>Grains</a:t>
                      </a:r>
                    </a:p>
                  </a:txBody>
                  <a:tcPr horzOverflow="overflow">
                    <a:lnL w="28575"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90000"/>
                        <a:buFont typeface="Symbol" pitchFamily="18" charset="2"/>
                        <a:buNone/>
                        <a:tabLst/>
                      </a:pPr>
                      <a:r>
                        <a:rPr kumimoji="0" lang="en-US" sz="1800" b="0" i="0" u="none" strike="noStrike" cap="none" normalizeH="0" baseline="0">
                          <a:ln>
                            <a:noFill/>
                          </a:ln>
                          <a:solidFill>
                            <a:schemeClr val="tx1"/>
                          </a:solidFill>
                          <a:effectLst/>
                          <a:latin typeface="Tahoma" pitchFamily="34" charset="0"/>
                        </a:rPr>
                        <a:t>Pasta</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90000"/>
                        <a:buFont typeface="Symbol" pitchFamily="18" charset="2"/>
                        <a:buNone/>
                        <a:tabLst/>
                      </a:pPr>
                      <a:r>
                        <a:rPr kumimoji="0" lang="en-US" sz="1800" b="0" i="0" u="none" strike="noStrike" cap="none" normalizeH="0" baseline="0">
                          <a:ln>
                            <a:noFill/>
                          </a:ln>
                          <a:solidFill>
                            <a:schemeClr val="tx1"/>
                          </a:solidFill>
                          <a:effectLst/>
                          <a:latin typeface="Tahoma" pitchFamily="34" charset="0"/>
                        </a:rPr>
                        <a:t>125 ml</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90000"/>
                        <a:buFont typeface="Symbol" pitchFamily="18" charset="2"/>
                        <a:buNone/>
                        <a:tabLst/>
                      </a:pPr>
                      <a:r>
                        <a:rPr kumimoji="0" lang="en-US" sz="1800" b="0" i="0" u="none" strike="noStrike" cap="none" normalizeH="0" baseline="0">
                          <a:ln>
                            <a:noFill/>
                          </a:ln>
                          <a:solidFill>
                            <a:schemeClr val="tx1"/>
                          </a:solidFill>
                          <a:effectLst/>
                          <a:latin typeface="Tahoma" pitchFamily="34" charset="0"/>
                        </a:rPr>
                        <a:t>½ baseball</a:t>
                      </a:r>
                    </a:p>
                  </a:txBody>
                  <a:tcPr horzOverflow="overflow">
                    <a:lnL w="12700"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extLst>
                  <a:ext uri="{0D108BD9-81ED-4DB2-BD59-A6C34878D82A}">
                    <a16:rowId xmlns:a16="http://schemas.microsoft.com/office/drawing/2014/main" val="10001"/>
                  </a:ext>
                </a:extLst>
              </a:tr>
              <a:tr h="847725">
                <a:tc>
                  <a:txBody>
                    <a:bodyPr/>
                    <a:lstStyle/>
                    <a:p>
                      <a:pPr marL="0" marR="0" lvl="0" indent="0" algn="l" defTabSz="914400" rtl="0" eaLnBrk="1" fontAlgn="base" latinLnBrk="0" hangingPunct="1">
                        <a:lnSpc>
                          <a:spcPct val="100000"/>
                        </a:lnSpc>
                        <a:spcBef>
                          <a:spcPct val="20000"/>
                        </a:spcBef>
                        <a:spcAft>
                          <a:spcPct val="0"/>
                        </a:spcAft>
                        <a:buClr>
                          <a:schemeClr val="tx2"/>
                        </a:buClr>
                        <a:buSzPct val="90000"/>
                        <a:buFont typeface="Symbol" pitchFamily="18" charset="2"/>
                        <a:buNone/>
                        <a:tabLst/>
                      </a:pPr>
                      <a:r>
                        <a:rPr kumimoji="0" lang="en-US" sz="1800" b="0" i="0" u="none" strike="noStrike" cap="none" normalizeH="0" baseline="0">
                          <a:ln>
                            <a:noFill/>
                          </a:ln>
                          <a:solidFill>
                            <a:schemeClr val="tx1"/>
                          </a:solidFill>
                          <a:effectLst/>
                          <a:latin typeface="Tahoma" pitchFamily="34" charset="0"/>
                        </a:rPr>
                        <a:t>Veg/Fruit</a:t>
                      </a:r>
                    </a:p>
                  </a:txBody>
                  <a:tcPr horzOverflow="overflow">
                    <a:lnL w="28575"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90000"/>
                        <a:buFont typeface="Symbol" pitchFamily="18" charset="2"/>
                        <a:buNone/>
                        <a:tabLst/>
                      </a:pPr>
                      <a:r>
                        <a:rPr kumimoji="0" lang="en-US" sz="1800" b="0" i="0" u="none" strike="noStrike" cap="none" normalizeH="0" baseline="0">
                          <a:ln>
                            <a:noFill/>
                          </a:ln>
                          <a:solidFill>
                            <a:schemeClr val="tx1"/>
                          </a:solidFill>
                          <a:effectLst/>
                          <a:latin typeface="Tahoma" pitchFamily="34" charset="0"/>
                        </a:rPr>
                        <a:t>Apple</a:t>
                      </a:r>
                    </a:p>
                    <a:p>
                      <a:pPr marL="0" marR="0" lvl="0" indent="0" algn="l" defTabSz="914400" rtl="0" eaLnBrk="1" fontAlgn="base" latinLnBrk="0" hangingPunct="1">
                        <a:lnSpc>
                          <a:spcPct val="100000"/>
                        </a:lnSpc>
                        <a:spcBef>
                          <a:spcPct val="20000"/>
                        </a:spcBef>
                        <a:spcAft>
                          <a:spcPct val="0"/>
                        </a:spcAft>
                        <a:buClr>
                          <a:schemeClr val="tx2"/>
                        </a:buClr>
                        <a:buSzPct val="90000"/>
                        <a:buFont typeface="Symbol" pitchFamily="18" charset="2"/>
                        <a:buNone/>
                        <a:tabLst/>
                      </a:pPr>
                      <a:r>
                        <a:rPr kumimoji="0" lang="en-US" sz="1800" b="0" i="0" u="none" strike="noStrike" cap="none" normalizeH="0" baseline="0">
                          <a:ln>
                            <a:noFill/>
                          </a:ln>
                          <a:solidFill>
                            <a:schemeClr val="tx1"/>
                          </a:solidFill>
                          <a:effectLst/>
                          <a:latin typeface="Tahoma" pitchFamily="34" charset="0"/>
                        </a:rPr>
                        <a:t>Dried fruit</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90000"/>
                        <a:buFont typeface="Symbol" pitchFamily="18" charset="2"/>
                        <a:buNone/>
                        <a:tabLst/>
                      </a:pPr>
                      <a:r>
                        <a:rPr kumimoji="0" lang="en-US" sz="1800" b="0" i="0" u="none" strike="noStrike" cap="none" normalizeH="0" baseline="0">
                          <a:ln>
                            <a:noFill/>
                          </a:ln>
                          <a:solidFill>
                            <a:schemeClr val="tx1"/>
                          </a:solidFill>
                          <a:effectLst/>
                          <a:latin typeface="Tahoma" pitchFamily="34" charset="0"/>
                        </a:rPr>
                        <a:t>1 piece</a:t>
                      </a:r>
                    </a:p>
                    <a:p>
                      <a:pPr marL="0" marR="0" lvl="0" indent="0" algn="l" defTabSz="914400" rtl="0" eaLnBrk="1" fontAlgn="base" latinLnBrk="0" hangingPunct="1">
                        <a:lnSpc>
                          <a:spcPct val="100000"/>
                        </a:lnSpc>
                        <a:spcBef>
                          <a:spcPct val="20000"/>
                        </a:spcBef>
                        <a:spcAft>
                          <a:spcPct val="0"/>
                        </a:spcAft>
                        <a:buClr>
                          <a:schemeClr val="tx2"/>
                        </a:buClr>
                        <a:buSzPct val="90000"/>
                        <a:buFont typeface="Symbol" pitchFamily="18" charset="2"/>
                        <a:buNone/>
                        <a:tabLst/>
                      </a:pPr>
                      <a:r>
                        <a:rPr kumimoji="0" lang="en-US" sz="1800" b="0" i="0" u="none" strike="noStrike" cap="none" normalizeH="0" baseline="0">
                          <a:ln>
                            <a:noFill/>
                          </a:ln>
                          <a:solidFill>
                            <a:schemeClr val="tx1"/>
                          </a:solidFill>
                          <a:effectLst/>
                          <a:latin typeface="Tahoma" pitchFamily="34" charset="0"/>
                        </a:rPr>
                        <a:t>60 ml</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90000"/>
                        <a:buFont typeface="Symbol" pitchFamily="18" charset="2"/>
                        <a:buNone/>
                        <a:tabLst/>
                      </a:pPr>
                      <a:r>
                        <a:rPr kumimoji="0" lang="en-US" sz="1800" b="0" i="0" u="none" strike="noStrike" cap="none" normalizeH="0" baseline="0">
                          <a:ln>
                            <a:noFill/>
                          </a:ln>
                          <a:solidFill>
                            <a:schemeClr val="tx1"/>
                          </a:solidFill>
                          <a:effectLst/>
                          <a:latin typeface="Tahoma" pitchFamily="34" charset="0"/>
                        </a:rPr>
                        <a:t>1 baseball</a:t>
                      </a:r>
                    </a:p>
                    <a:p>
                      <a:pPr marL="0" marR="0" lvl="0" indent="0" algn="l" defTabSz="914400" rtl="0" eaLnBrk="1" fontAlgn="base" latinLnBrk="0" hangingPunct="1">
                        <a:lnSpc>
                          <a:spcPct val="100000"/>
                        </a:lnSpc>
                        <a:spcBef>
                          <a:spcPct val="20000"/>
                        </a:spcBef>
                        <a:spcAft>
                          <a:spcPct val="0"/>
                        </a:spcAft>
                        <a:buClr>
                          <a:schemeClr val="tx2"/>
                        </a:buClr>
                        <a:buSzPct val="90000"/>
                        <a:buFont typeface="Symbol" pitchFamily="18" charset="2"/>
                        <a:buNone/>
                        <a:tabLst/>
                      </a:pPr>
                      <a:r>
                        <a:rPr kumimoji="0" lang="en-US" sz="1800" b="0" i="0" u="none" strike="noStrike" cap="none" normalizeH="0" baseline="0">
                          <a:ln>
                            <a:noFill/>
                          </a:ln>
                          <a:solidFill>
                            <a:schemeClr val="tx1"/>
                          </a:solidFill>
                          <a:effectLst/>
                          <a:latin typeface="Tahoma" pitchFamily="34" charset="0"/>
                        </a:rPr>
                        <a:t>1 golf ball</a:t>
                      </a:r>
                    </a:p>
                  </a:txBody>
                  <a:tcPr horzOverflow="overflow">
                    <a:lnL w="12700"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extLst>
                  <a:ext uri="{0D108BD9-81ED-4DB2-BD59-A6C34878D82A}">
                    <a16:rowId xmlns:a16="http://schemas.microsoft.com/office/drawing/2014/main" val="10002"/>
                  </a:ext>
                </a:extLst>
              </a:tr>
              <a:tr h="1055688">
                <a:tc>
                  <a:txBody>
                    <a:bodyPr/>
                    <a:lstStyle/>
                    <a:p>
                      <a:pPr marL="0" marR="0" lvl="0" indent="0" algn="l" defTabSz="914400" rtl="0" eaLnBrk="1" fontAlgn="base" latinLnBrk="0" hangingPunct="1">
                        <a:lnSpc>
                          <a:spcPct val="100000"/>
                        </a:lnSpc>
                        <a:spcBef>
                          <a:spcPct val="20000"/>
                        </a:spcBef>
                        <a:spcAft>
                          <a:spcPct val="0"/>
                        </a:spcAft>
                        <a:buClr>
                          <a:schemeClr val="tx2"/>
                        </a:buClr>
                        <a:buSzPct val="90000"/>
                        <a:buFont typeface="Symbol" pitchFamily="18" charset="2"/>
                        <a:buNone/>
                        <a:tabLst/>
                      </a:pPr>
                      <a:r>
                        <a:rPr kumimoji="0" lang="en-US" sz="1800" b="0" i="0" u="none" strike="noStrike" cap="none" normalizeH="0" baseline="0">
                          <a:ln>
                            <a:noFill/>
                          </a:ln>
                          <a:solidFill>
                            <a:schemeClr val="tx1"/>
                          </a:solidFill>
                          <a:effectLst/>
                          <a:latin typeface="Tahoma" pitchFamily="34" charset="0"/>
                        </a:rPr>
                        <a:t>Meat, etc</a:t>
                      </a:r>
                    </a:p>
                  </a:txBody>
                  <a:tcPr horzOverflow="overflow">
                    <a:lnL w="28575"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90000"/>
                        <a:buFont typeface="Symbol" pitchFamily="18" charset="2"/>
                        <a:buNone/>
                        <a:tabLst/>
                      </a:pPr>
                      <a:r>
                        <a:rPr kumimoji="0" lang="en-US" sz="1800" b="0" i="0" u="none" strike="noStrike" cap="none" normalizeH="0" baseline="0">
                          <a:ln>
                            <a:noFill/>
                          </a:ln>
                          <a:solidFill>
                            <a:schemeClr val="tx1"/>
                          </a:solidFill>
                          <a:effectLst/>
                          <a:latin typeface="Tahoma" pitchFamily="34" charset="0"/>
                        </a:rPr>
                        <a:t>Meat</a:t>
                      </a:r>
                    </a:p>
                    <a:p>
                      <a:pPr marL="0" marR="0" lvl="0" indent="0" algn="l" defTabSz="914400" rtl="0" eaLnBrk="1" fontAlgn="base" latinLnBrk="0" hangingPunct="1">
                        <a:lnSpc>
                          <a:spcPct val="100000"/>
                        </a:lnSpc>
                        <a:spcBef>
                          <a:spcPct val="20000"/>
                        </a:spcBef>
                        <a:spcAft>
                          <a:spcPct val="0"/>
                        </a:spcAft>
                        <a:buClr>
                          <a:schemeClr val="tx2"/>
                        </a:buClr>
                        <a:buSzPct val="90000"/>
                        <a:buFont typeface="Symbol" pitchFamily="18" charset="2"/>
                        <a:buNone/>
                        <a:tabLst/>
                      </a:pPr>
                      <a:r>
                        <a:rPr kumimoji="0" lang="en-US" sz="1800" b="0" i="0" u="none" strike="noStrike" cap="none" normalizeH="0" baseline="0">
                          <a:ln>
                            <a:noFill/>
                          </a:ln>
                          <a:solidFill>
                            <a:schemeClr val="tx1"/>
                          </a:solidFill>
                          <a:effectLst/>
                          <a:latin typeface="Tahoma" pitchFamily="34" charset="0"/>
                        </a:rPr>
                        <a:t>Nuts</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90000"/>
                        <a:buFont typeface="Symbol" pitchFamily="18" charset="2"/>
                        <a:buNone/>
                        <a:tabLst/>
                      </a:pPr>
                      <a:r>
                        <a:rPr kumimoji="0" lang="en-US" sz="1800" b="0" i="0" u="none" strike="noStrike" cap="none" normalizeH="0" baseline="0">
                          <a:ln>
                            <a:noFill/>
                          </a:ln>
                          <a:solidFill>
                            <a:schemeClr val="tx1"/>
                          </a:solidFill>
                          <a:effectLst/>
                          <a:latin typeface="Tahoma" pitchFamily="34" charset="0"/>
                        </a:rPr>
                        <a:t>50-100 g cooked</a:t>
                      </a:r>
                    </a:p>
                    <a:p>
                      <a:pPr marL="0" marR="0" lvl="0" indent="0" algn="l" defTabSz="914400" rtl="0" eaLnBrk="1" fontAlgn="base" latinLnBrk="0" hangingPunct="1">
                        <a:lnSpc>
                          <a:spcPct val="100000"/>
                        </a:lnSpc>
                        <a:spcBef>
                          <a:spcPct val="20000"/>
                        </a:spcBef>
                        <a:spcAft>
                          <a:spcPct val="0"/>
                        </a:spcAft>
                        <a:buClr>
                          <a:schemeClr val="tx2"/>
                        </a:buClr>
                        <a:buSzPct val="90000"/>
                        <a:buFont typeface="Symbol" pitchFamily="18" charset="2"/>
                        <a:buNone/>
                        <a:tabLst/>
                      </a:pPr>
                      <a:r>
                        <a:rPr kumimoji="0" lang="en-US" sz="1800" b="0" i="0" u="none" strike="noStrike" cap="none" normalizeH="0" baseline="0">
                          <a:ln>
                            <a:noFill/>
                          </a:ln>
                          <a:solidFill>
                            <a:schemeClr val="tx1"/>
                          </a:solidFill>
                          <a:effectLst/>
                          <a:latin typeface="Tahoma" pitchFamily="34" charset="0"/>
                        </a:rPr>
                        <a:t>75 ml</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90000"/>
                        <a:buFont typeface="Symbol" pitchFamily="18" charset="2"/>
                        <a:buNone/>
                        <a:tabLst/>
                      </a:pPr>
                      <a:r>
                        <a:rPr kumimoji="0" lang="en-US" sz="1800" b="0" i="0" u="none" strike="noStrike" cap="none" normalizeH="0" baseline="0">
                          <a:ln>
                            <a:noFill/>
                          </a:ln>
                          <a:solidFill>
                            <a:schemeClr val="tx1"/>
                          </a:solidFill>
                          <a:effectLst/>
                          <a:latin typeface="Tahoma" pitchFamily="34" charset="0"/>
                        </a:rPr>
                        <a:t>Deck of cards</a:t>
                      </a:r>
                    </a:p>
                    <a:p>
                      <a:pPr marL="0" marR="0" lvl="0" indent="0" algn="l" defTabSz="914400" rtl="0" eaLnBrk="1" fontAlgn="base" latinLnBrk="0" hangingPunct="1">
                        <a:lnSpc>
                          <a:spcPct val="100000"/>
                        </a:lnSpc>
                        <a:spcBef>
                          <a:spcPct val="20000"/>
                        </a:spcBef>
                        <a:spcAft>
                          <a:spcPct val="0"/>
                        </a:spcAft>
                        <a:buClr>
                          <a:schemeClr val="tx2"/>
                        </a:buClr>
                        <a:buSzPct val="90000"/>
                        <a:buFont typeface="Symbol" pitchFamily="18" charset="2"/>
                        <a:buNone/>
                        <a:tabLst/>
                      </a:pPr>
                      <a:r>
                        <a:rPr kumimoji="0" lang="en-US" sz="1800" b="0" i="0" u="none" strike="noStrike" cap="none" normalizeH="0" baseline="0">
                          <a:ln>
                            <a:noFill/>
                          </a:ln>
                          <a:solidFill>
                            <a:schemeClr val="tx1"/>
                          </a:solidFill>
                          <a:effectLst/>
                          <a:latin typeface="Tahoma" pitchFamily="34" charset="0"/>
                        </a:rPr>
                        <a:t>Cupped palm of hand</a:t>
                      </a:r>
                    </a:p>
                  </a:txBody>
                  <a:tcPr horzOverflow="overflow">
                    <a:lnL w="12700"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extLst>
                  <a:ext uri="{0D108BD9-81ED-4DB2-BD59-A6C34878D82A}">
                    <a16:rowId xmlns:a16="http://schemas.microsoft.com/office/drawing/2014/main" val="10003"/>
                  </a:ext>
                </a:extLst>
              </a:tr>
              <a:tr h="847725">
                <a:tc>
                  <a:txBody>
                    <a:bodyPr/>
                    <a:lstStyle/>
                    <a:p>
                      <a:pPr marL="0" marR="0" lvl="0" indent="0" algn="l" defTabSz="914400" rtl="0" eaLnBrk="1" fontAlgn="base" latinLnBrk="0" hangingPunct="1">
                        <a:lnSpc>
                          <a:spcPct val="100000"/>
                        </a:lnSpc>
                        <a:spcBef>
                          <a:spcPct val="20000"/>
                        </a:spcBef>
                        <a:spcAft>
                          <a:spcPct val="0"/>
                        </a:spcAft>
                        <a:buClr>
                          <a:schemeClr val="tx2"/>
                        </a:buClr>
                        <a:buSzPct val="90000"/>
                        <a:buFont typeface="Symbol" pitchFamily="18" charset="2"/>
                        <a:buNone/>
                        <a:tabLst/>
                      </a:pPr>
                      <a:r>
                        <a:rPr kumimoji="0" lang="en-US" sz="1800" b="0" i="0" u="none" strike="noStrike" cap="none" normalizeH="0" baseline="0">
                          <a:ln>
                            <a:noFill/>
                          </a:ln>
                          <a:solidFill>
                            <a:schemeClr val="tx1"/>
                          </a:solidFill>
                          <a:effectLst/>
                          <a:latin typeface="Tahoma" pitchFamily="34" charset="0"/>
                        </a:rPr>
                        <a:t>Milk, etc.</a:t>
                      </a:r>
                    </a:p>
                  </a:txBody>
                  <a:tcPr horzOverflow="overflow">
                    <a:lnL w="28575"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28575"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90000"/>
                        <a:buFont typeface="Symbol" pitchFamily="18" charset="2"/>
                        <a:buNone/>
                        <a:tabLst/>
                      </a:pPr>
                      <a:r>
                        <a:rPr kumimoji="0" lang="en-US" sz="1800" b="0" i="0" u="none" strike="noStrike" cap="none" normalizeH="0" baseline="0">
                          <a:ln>
                            <a:noFill/>
                          </a:ln>
                          <a:solidFill>
                            <a:schemeClr val="tx1"/>
                          </a:solidFill>
                          <a:effectLst/>
                          <a:latin typeface="Tahoma" pitchFamily="34" charset="0"/>
                        </a:rPr>
                        <a:t>Yogurt</a:t>
                      </a:r>
                    </a:p>
                    <a:p>
                      <a:pPr marL="0" marR="0" lvl="0" indent="0" algn="l" defTabSz="914400" rtl="0" eaLnBrk="1" fontAlgn="base" latinLnBrk="0" hangingPunct="1">
                        <a:lnSpc>
                          <a:spcPct val="100000"/>
                        </a:lnSpc>
                        <a:spcBef>
                          <a:spcPct val="20000"/>
                        </a:spcBef>
                        <a:spcAft>
                          <a:spcPct val="0"/>
                        </a:spcAft>
                        <a:buClr>
                          <a:schemeClr val="tx2"/>
                        </a:buClr>
                        <a:buSzPct val="90000"/>
                        <a:buFont typeface="Symbol" pitchFamily="18" charset="2"/>
                        <a:buNone/>
                        <a:tabLst/>
                      </a:pPr>
                      <a:r>
                        <a:rPr kumimoji="0" lang="en-US" sz="1800" b="0" i="0" u="none" strike="noStrike" cap="none" normalizeH="0" baseline="0">
                          <a:ln>
                            <a:noFill/>
                          </a:ln>
                          <a:solidFill>
                            <a:schemeClr val="tx1"/>
                          </a:solidFill>
                          <a:effectLst/>
                          <a:latin typeface="Tahoma" pitchFamily="34" charset="0"/>
                        </a:rPr>
                        <a:t>Cheese</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28575"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90000"/>
                        <a:buFont typeface="Symbol" pitchFamily="18" charset="2"/>
                        <a:buNone/>
                        <a:tabLst/>
                      </a:pPr>
                      <a:r>
                        <a:rPr kumimoji="0" lang="en-US" sz="1800" b="0" i="0" u="none" strike="noStrike" cap="none" normalizeH="0" baseline="0">
                          <a:ln>
                            <a:noFill/>
                          </a:ln>
                          <a:solidFill>
                            <a:schemeClr val="tx1"/>
                          </a:solidFill>
                          <a:effectLst/>
                          <a:latin typeface="Tahoma" pitchFamily="34" charset="0"/>
                        </a:rPr>
                        <a:t>175 ml</a:t>
                      </a:r>
                    </a:p>
                    <a:p>
                      <a:pPr marL="0" marR="0" lvl="0" indent="0" algn="l" defTabSz="914400" rtl="0" eaLnBrk="1" fontAlgn="base" latinLnBrk="0" hangingPunct="1">
                        <a:lnSpc>
                          <a:spcPct val="100000"/>
                        </a:lnSpc>
                        <a:spcBef>
                          <a:spcPct val="20000"/>
                        </a:spcBef>
                        <a:spcAft>
                          <a:spcPct val="0"/>
                        </a:spcAft>
                        <a:buClr>
                          <a:schemeClr val="tx2"/>
                        </a:buClr>
                        <a:buSzPct val="90000"/>
                        <a:buFont typeface="Symbol" pitchFamily="18" charset="2"/>
                        <a:buNone/>
                        <a:tabLst/>
                      </a:pPr>
                      <a:r>
                        <a:rPr kumimoji="0" lang="en-US" sz="1800" b="0" i="0" u="none" strike="noStrike" cap="none" normalizeH="0" baseline="0">
                          <a:ln>
                            <a:noFill/>
                          </a:ln>
                          <a:solidFill>
                            <a:schemeClr val="tx1"/>
                          </a:solidFill>
                          <a:effectLst/>
                          <a:latin typeface="Tahoma" pitchFamily="34" charset="0"/>
                        </a:rPr>
                        <a:t>50 g</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28575"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90000"/>
                        <a:buFont typeface="Symbol" pitchFamily="18" charset="2"/>
                        <a:buNone/>
                        <a:tabLst/>
                      </a:pPr>
                      <a:r>
                        <a:rPr kumimoji="0" lang="en-US" sz="1800" b="0" i="0" u="none" strike="noStrike" cap="none" normalizeH="0" baseline="0" dirty="0">
                          <a:ln>
                            <a:noFill/>
                          </a:ln>
                          <a:solidFill>
                            <a:schemeClr val="tx1"/>
                          </a:solidFill>
                          <a:effectLst/>
                          <a:latin typeface="Tahoma" pitchFamily="34" charset="0"/>
                        </a:rPr>
                        <a:t>Yogurt container</a:t>
                      </a:r>
                    </a:p>
                    <a:p>
                      <a:pPr marL="0" marR="0" lvl="0" indent="0" algn="l" defTabSz="914400" rtl="0" eaLnBrk="1" fontAlgn="base" latinLnBrk="0" hangingPunct="1">
                        <a:lnSpc>
                          <a:spcPct val="100000"/>
                        </a:lnSpc>
                        <a:spcBef>
                          <a:spcPct val="20000"/>
                        </a:spcBef>
                        <a:spcAft>
                          <a:spcPct val="0"/>
                        </a:spcAft>
                        <a:buClr>
                          <a:schemeClr val="tx2"/>
                        </a:buClr>
                        <a:buSzPct val="90000"/>
                        <a:buFont typeface="Symbol" pitchFamily="18" charset="2"/>
                        <a:buNone/>
                        <a:tabLst/>
                      </a:pPr>
                      <a:r>
                        <a:rPr kumimoji="0" lang="en-US" sz="1800" b="0" i="0" u="none" strike="noStrike" cap="none" normalizeH="0" baseline="0" dirty="0">
                          <a:ln>
                            <a:noFill/>
                          </a:ln>
                          <a:solidFill>
                            <a:schemeClr val="tx1"/>
                          </a:solidFill>
                          <a:effectLst/>
                          <a:latin typeface="Tahoma" pitchFamily="34" charset="0"/>
                        </a:rPr>
                        <a:t>3 dominoes</a:t>
                      </a:r>
                    </a:p>
                  </a:txBody>
                  <a:tcPr horzOverflow="overflow">
                    <a:lnL w="12700"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28575" cap="flat" cmpd="sng" algn="ctr">
                      <a:solidFill>
                        <a:schemeClr val="tx1"/>
                      </a:solidFill>
                      <a:prstDash val="solid"/>
                      <a:round/>
                      <a:headEnd type="none" w="sm" len="sm"/>
                      <a:tailEnd type="none" w="sm" len="sm"/>
                    </a:lnB>
                    <a:lnTlToBr>
                      <a:noFill/>
                    </a:lnTlToBr>
                    <a:lnBlToTr>
                      <a:noFill/>
                    </a:lnBlToTr>
                    <a:noFill/>
                  </a:tcPr>
                </a:tc>
                <a:extLst>
                  <a:ext uri="{0D108BD9-81ED-4DB2-BD59-A6C34878D82A}">
                    <a16:rowId xmlns:a16="http://schemas.microsoft.com/office/drawing/2014/main" val="10004"/>
                  </a:ext>
                </a:extLst>
              </a:tr>
            </a:tbl>
          </a:graphicData>
        </a:graphic>
      </p:graphicFrame>
      <p:sp>
        <p:nvSpPr>
          <p:cNvPr id="68643" name="Text Box 54"/>
          <p:cNvSpPr txBox="1">
            <a:spLocks noChangeArrowheads="1"/>
          </p:cNvSpPr>
          <p:nvPr/>
        </p:nvSpPr>
        <p:spPr bwMode="auto">
          <a:xfrm>
            <a:off x="6154737" y="5450030"/>
            <a:ext cx="2360613"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spAutoFit/>
          </a:bodyPr>
          <a:lstStyle>
            <a:lvl1pPr>
              <a:spcBef>
                <a:spcPct val="20000"/>
              </a:spcBef>
              <a:buClr>
                <a:schemeClr val="tx2"/>
              </a:buClr>
              <a:buSzPct val="90000"/>
              <a:buFont typeface="Symbol" panose="05050102010706020507" pitchFamily="18" charset="2"/>
              <a:buChar char="¨"/>
              <a:defRPr sz="3200">
                <a:solidFill>
                  <a:schemeClr val="tx1"/>
                </a:solidFill>
                <a:latin typeface="Tahoma" panose="020B0604030504040204" pitchFamily="34" charset="0"/>
              </a:defRPr>
            </a:lvl1pPr>
            <a:lvl2pPr marL="742950" indent="-285750">
              <a:spcBef>
                <a:spcPct val="20000"/>
              </a:spcBef>
              <a:buChar char="–"/>
              <a:defRPr sz="2800">
                <a:solidFill>
                  <a:schemeClr val="tx1"/>
                </a:solidFill>
                <a:latin typeface="Tahoma" panose="020B0604030504040204" pitchFamily="34" charset="0"/>
              </a:defRPr>
            </a:lvl2pPr>
            <a:lvl3pPr marL="1143000" indent="-228600">
              <a:spcBef>
                <a:spcPct val="20000"/>
              </a:spcBef>
              <a:buChar char="•"/>
              <a:defRPr sz="2400">
                <a:solidFill>
                  <a:schemeClr val="tx1"/>
                </a:solidFill>
                <a:latin typeface="Tahoma" panose="020B0604030504040204" pitchFamily="34" charset="0"/>
              </a:defRPr>
            </a:lvl3pPr>
            <a:lvl4pPr marL="1600200" indent="-228600">
              <a:spcBef>
                <a:spcPct val="20000"/>
              </a:spcBef>
              <a:buChar char="–"/>
              <a:defRPr sz="2000">
                <a:solidFill>
                  <a:schemeClr val="tx1"/>
                </a:solidFill>
                <a:latin typeface="Tahoma" panose="020B0604030504040204" pitchFamily="34" charset="0"/>
              </a:defRPr>
            </a:lvl4pPr>
            <a:lvl5pPr marL="2057400" indent="-228600">
              <a:spcBef>
                <a:spcPct val="20000"/>
              </a:spcBef>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har char="•"/>
              <a:defRPr sz="2000">
                <a:solidFill>
                  <a:schemeClr val="tx1"/>
                </a:solidFill>
                <a:latin typeface="Tahoma" panose="020B0604030504040204" pitchFamily="34" charset="0"/>
              </a:defRPr>
            </a:lvl9pPr>
          </a:lstStyle>
          <a:p>
            <a:pPr eaLnBrk="1" hangingPunct="1">
              <a:spcBef>
                <a:spcPct val="0"/>
              </a:spcBef>
              <a:buClrTx/>
              <a:buSzTx/>
              <a:buFontTx/>
              <a:buNone/>
            </a:pPr>
            <a:r>
              <a:rPr lang="en-US" altLang="en-US" sz="1600" dirty="0"/>
              <a:t>Griffin, J  (2006), p. 245</a:t>
            </a:r>
          </a:p>
        </p:txBody>
      </p:sp>
      <p:sp>
        <p:nvSpPr>
          <p:cNvPr id="68644" name="Slide Number Placeholder 4"/>
          <p:cNvSpPr>
            <a:spLocks noGrp="1"/>
          </p:cNvSpPr>
          <p:nvPr>
            <p:ph type="sldNum" sz="quarter" idx="12"/>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a:spcBef>
                <a:spcPct val="20000"/>
              </a:spcBef>
              <a:buClr>
                <a:schemeClr val="tx2"/>
              </a:buClr>
              <a:buSzPct val="90000"/>
              <a:buFont typeface="Symbol" panose="05050102010706020507" pitchFamily="18" charset="2"/>
              <a:buChar char="¨"/>
              <a:defRPr sz="3200">
                <a:solidFill>
                  <a:schemeClr val="tx1"/>
                </a:solidFill>
                <a:latin typeface="Tahoma" panose="020B0604030504040204" pitchFamily="34" charset="0"/>
              </a:defRPr>
            </a:lvl1pPr>
            <a:lvl2pPr marL="742950" indent="-285750">
              <a:spcBef>
                <a:spcPct val="20000"/>
              </a:spcBef>
              <a:buChar char="–"/>
              <a:defRPr sz="2800">
                <a:solidFill>
                  <a:schemeClr val="tx1"/>
                </a:solidFill>
                <a:latin typeface="Tahoma" panose="020B0604030504040204" pitchFamily="34" charset="0"/>
              </a:defRPr>
            </a:lvl2pPr>
            <a:lvl3pPr marL="1143000" indent="-228600">
              <a:spcBef>
                <a:spcPct val="20000"/>
              </a:spcBef>
              <a:buChar char="•"/>
              <a:defRPr sz="2400">
                <a:solidFill>
                  <a:schemeClr val="tx1"/>
                </a:solidFill>
                <a:latin typeface="Tahoma" panose="020B0604030504040204" pitchFamily="34" charset="0"/>
              </a:defRPr>
            </a:lvl3pPr>
            <a:lvl4pPr marL="1600200" indent="-228600">
              <a:spcBef>
                <a:spcPct val="20000"/>
              </a:spcBef>
              <a:buChar char="–"/>
              <a:defRPr sz="2000">
                <a:solidFill>
                  <a:schemeClr val="tx1"/>
                </a:solidFill>
                <a:latin typeface="Tahoma" panose="020B0604030504040204" pitchFamily="34" charset="0"/>
              </a:defRPr>
            </a:lvl4pPr>
            <a:lvl5pPr marL="2057400" indent="-228600">
              <a:spcBef>
                <a:spcPct val="20000"/>
              </a:spcBef>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har char="•"/>
              <a:defRPr sz="2000">
                <a:solidFill>
                  <a:schemeClr val="tx1"/>
                </a:solidFill>
                <a:latin typeface="Tahoma" panose="020B0604030504040204" pitchFamily="34" charset="0"/>
              </a:defRPr>
            </a:lvl9pPr>
          </a:lstStyle>
          <a:p>
            <a:pPr>
              <a:spcBef>
                <a:spcPct val="0"/>
              </a:spcBef>
              <a:buClrTx/>
              <a:buSzTx/>
              <a:buFontTx/>
              <a:buNone/>
            </a:pPr>
            <a:fld id="{142907EE-E0BB-4BFC-8833-173362F6B450}" type="slidenum">
              <a:rPr lang="en-AU" altLang="en-US" sz="1400">
                <a:latin typeface="Times New Roman" panose="02020603050405020304" pitchFamily="18" charset="0"/>
              </a:rPr>
              <a:pPr>
                <a:spcBef>
                  <a:spcPct val="0"/>
                </a:spcBef>
                <a:buClrTx/>
                <a:buSzTx/>
                <a:buFontTx/>
                <a:buNone/>
              </a:pPr>
              <a:t>68</a:t>
            </a:fld>
            <a:endParaRPr lang="en-AU" altLang="en-US" sz="1400">
              <a:latin typeface="Times New Roman" panose="02020603050405020304" pitchFamily="18" charset="0"/>
            </a:endParaRPr>
          </a:p>
        </p:txBody>
      </p:sp>
    </p:spTree>
    <p:extLst>
      <p:ext uri="{BB962C8B-B14F-4D97-AF65-F5344CB8AC3E}">
        <p14:creationId xmlns:p14="http://schemas.microsoft.com/office/powerpoint/2010/main" val="409419632"/>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p:cNvSpPr>
            <a:spLocks noGrp="1" noChangeArrowheads="1"/>
          </p:cNvSpPr>
          <p:nvPr>
            <p:ph type="title"/>
          </p:nvPr>
        </p:nvSpPr>
        <p:spPr>
          <a:xfrm>
            <a:off x="628650" y="365126"/>
            <a:ext cx="7886700" cy="735017"/>
          </a:xfrm>
        </p:spPr>
        <p:txBody>
          <a:bodyPr/>
          <a:lstStyle/>
          <a:p>
            <a:pPr eaLnBrk="1" hangingPunct="1"/>
            <a:r>
              <a:rPr lang="en-US" altLang="en-US" sz="4000" dirty="0"/>
              <a:t>Reading Food Labels</a:t>
            </a:r>
          </a:p>
        </p:txBody>
      </p:sp>
      <p:sp>
        <p:nvSpPr>
          <p:cNvPr id="3" name="Content Placeholder 2"/>
          <p:cNvSpPr>
            <a:spLocks noGrp="1"/>
          </p:cNvSpPr>
          <p:nvPr>
            <p:ph idx="1"/>
          </p:nvPr>
        </p:nvSpPr>
        <p:spPr>
          <a:xfrm>
            <a:off x="628650" y="1287395"/>
            <a:ext cx="7886700" cy="5068956"/>
          </a:xfrm>
        </p:spPr>
        <p:txBody>
          <a:bodyPr>
            <a:noAutofit/>
          </a:bodyPr>
          <a:lstStyle/>
          <a:p>
            <a:pPr>
              <a:lnSpc>
                <a:spcPct val="80000"/>
              </a:lnSpc>
            </a:pPr>
            <a:r>
              <a:rPr lang="en-US" altLang="en-US" dirty="0"/>
              <a:t>lists how much energy (kilojoules), protein, total fat, saturated fat, carbohydrate, sugar and sodium (salt) is in the product</a:t>
            </a:r>
          </a:p>
          <a:p>
            <a:pPr>
              <a:lnSpc>
                <a:spcPct val="80000"/>
              </a:lnSpc>
            </a:pPr>
            <a:r>
              <a:rPr lang="en-US" altLang="en-US" dirty="0"/>
              <a:t>identifies the key ingredients in a food</a:t>
            </a:r>
          </a:p>
          <a:p>
            <a:pPr>
              <a:lnSpc>
                <a:spcPct val="100000"/>
              </a:lnSpc>
            </a:pPr>
            <a:r>
              <a:rPr lang="en-AU" dirty="0"/>
              <a:t>All packaged foods must display a nutrition information panel.</a:t>
            </a:r>
          </a:p>
          <a:p>
            <a:pPr lvl="1">
              <a:lnSpc>
                <a:spcPct val="100000"/>
              </a:lnSpc>
            </a:pPr>
            <a:r>
              <a:rPr lang="en-AU" sz="2800" dirty="0"/>
              <a:t>servings per pack </a:t>
            </a:r>
          </a:p>
          <a:p>
            <a:pPr lvl="1">
              <a:lnSpc>
                <a:spcPct val="100000"/>
              </a:lnSpc>
            </a:pPr>
            <a:r>
              <a:rPr lang="en-AU" sz="2800" dirty="0"/>
              <a:t>serving size </a:t>
            </a:r>
          </a:p>
          <a:p>
            <a:pPr>
              <a:lnSpc>
                <a:spcPct val="100000"/>
              </a:lnSpc>
            </a:pPr>
            <a:r>
              <a:rPr lang="en-AU" dirty="0"/>
              <a:t>can be used to compare between different brands or types of similar food choices. </a:t>
            </a:r>
          </a:p>
          <a:p>
            <a:pPr>
              <a:lnSpc>
                <a:spcPct val="100000"/>
              </a:lnSpc>
            </a:pPr>
            <a:r>
              <a:rPr lang="en-AU" dirty="0"/>
              <a:t>Some labels use unrealistic serving sizes</a:t>
            </a:r>
          </a:p>
        </p:txBody>
      </p:sp>
      <p:sp>
        <p:nvSpPr>
          <p:cNvPr id="66565" name="Slide Number Placeholder 4"/>
          <p:cNvSpPr>
            <a:spLocks noGrp="1"/>
          </p:cNvSpPr>
          <p:nvPr>
            <p:ph type="sldNum" sz="quarter" idx="12"/>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a:spcBef>
                <a:spcPct val="20000"/>
              </a:spcBef>
              <a:buClr>
                <a:schemeClr val="tx2"/>
              </a:buClr>
              <a:buSzPct val="90000"/>
              <a:buFont typeface="Symbol" panose="05050102010706020507" pitchFamily="18" charset="2"/>
              <a:buChar char="¨"/>
              <a:defRPr sz="3200">
                <a:solidFill>
                  <a:schemeClr val="tx1"/>
                </a:solidFill>
                <a:latin typeface="Tahoma" panose="020B0604030504040204" pitchFamily="34" charset="0"/>
              </a:defRPr>
            </a:lvl1pPr>
            <a:lvl2pPr marL="742950" indent="-285750">
              <a:spcBef>
                <a:spcPct val="20000"/>
              </a:spcBef>
              <a:buChar char="–"/>
              <a:defRPr sz="2800">
                <a:solidFill>
                  <a:schemeClr val="tx1"/>
                </a:solidFill>
                <a:latin typeface="Tahoma" panose="020B0604030504040204" pitchFamily="34" charset="0"/>
              </a:defRPr>
            </a:lvl2pPr>
            <a:lvl3pPr marL="1143000" indent="-228600">
              <a:spcBef>
                <a:spcPct val="20000"/>
              </a:spcBef>
              <a:buChar char="•"/>
              <a:defRPr sz="2400">
                <a:solidFill>
                  <a:schemeClr val="tx1"/>
                </a:solidFill>
                <a:latin typeface="Tahoma" panose="020B0604030504040204" pitchFamily="34" charset="0"/>
              </a:defRPr>
            </a:lvl3pPr>
            <a:lvl4pPr marL="1600200" indent="-228600">
              <a:spcBef>
                <a:spcPct val="20000"/>
              </a:spcBef>
              <a:buChar char="–"/>
              <a:defRPr sz="2000">
                <a:solidFill>
                  <a:schemeClr val="tx1"/>
                </a:solidFill>
                <a:latin typeface="Tahoma" panose="020B0604030504040204" pitchFamily="34" charset="0"/>
              </a:defRPr>
            </a:lvl4pPr>
            <a:lvl5pPr marL="2057400" indent="-228600">
              <a:spcBef>
                <a:spcPct val="20000"/>
              </a:spcBef>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har char="•"/>
              <a:defRPr sz="2000">
                <a:solidFill>
                  <a:schemeClr val="tx1"/>
                </a:solidFill>
                <a:latin typeface="Tahoma" panose="020B0604030504040204" pitchFamily="34" charset="0"/>
              </a:defRPr>
            </a:lvl9pPr>
          </a:lstStyle>
          <a:p>
            <a:pPr>
              <a:spcBef>
                <a:spcPct val="0"/>
              </a:spcBef>
              <a:buClrTx/>
              <a:buSzTx/>
              <a:buFontTx/>
              <a:buNone/>
            </a:pPr>
            <a:fld id="{7868A520-6271-4965-936E-67F78F37F988}" type="slidenum">
              <a:rPr lang="en-AU" altLang="en-US" sz="1400">
                <a:latin typeface="Times New Roman" panose="02020603050405020304" pitchFamily="18" charset="0"/>
              </a:rPr>
              <a:pPr>
                <a:spcBef>
                  <a:spcPct val="0"/>
                </a:spcBef>
                <a:buClrTx/>
                <a:buSzTx/>
                <a:buFontTx/>
                <a:buNone/>
              </a:pPr>
              <a:t>69</a:t>
            </a:fld>
            <a:endParaRPr lang="en-AU" altLang="en-US" sz="1400" dirty="0">
              <a:latin typeface="Times New Roman" panose="02020603050405020304" pitchFamily="18" charset="0"/>
            </a:endParaRPr>
          </a:p>
        </p:txBody>
      </p:sp>
    </p:spTree>
    <p:extLst>
      <p:ext uri="{BB962C8B-B14F-4D97-AF65-F5344CB8AC3E}">
        <p14:creationId xmlns:p14="http://schemas.microsoft.com/office/powerpoint/2010/main" val="1116693908"/>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p:cNvSpPr>
            <a:spLocks noGrp="1" noChangeArrowheads="1"/>
          </p:cNvSpPr>
          <p:nvPr>
            <p:ph type="title"/>
          </p:nvPr>
        </p:nvSpPr>
        <p:spPr>
          <a:xfrm>
            <a:off x="628650" y="365127"/>
            <a:ext cx="7886700" cy="834282"/>
          </a:xfrm>
        </p:spPr>
        <p:txBody>
          <a:bodyPr/>
          <a:lstStyle/>
          <a:p>
            <a:pPr algn="ctr" eaLnBrk="1" hangingPunct="1"/>
            <a:r>
              <a:rPr lang="en-US" altLang="en-US" b="1" dirty="0"/>
              <a:t>Food Labels</a:t>
            </a:r>
          </a:p>
        </p:txBody>
      </p:sp>
      <p:sp>
        <p:nvSpPr>
          <p:cNvPr id="64515" name="Rectangle 3"/>
          <p:cNvSpPr>
            <a:spLocks noGrp="1" noChangeArrowheads="1"/>
          </p:cNvSpPr>
          <p:nvPr>
            <p:ph type="body" idx="1"/>
          </p:nvPr>
        </p:nvSpPr>
        <p:spPr>
          <a:xfrm>
            <a:off x="403761" y="1199409"/>
            <a:ext cx="8336478" cy="4764974"/>
          </a:xfrm>
        </p:spPr>
        <p:txBody>
          <a:bodyPr>
            <a:noAutofit/>
          </a:bodyPr>
          <a:lstStyle/>
          <a:p>
            <a:pPr eaLnBrk="1" hangingPunct="1">
              <a:lnSpc>
                <a:spcPct val="80000"/>
              </a:lnSpc>
            </a:pPr>
            <a:r>
              <a:rPr lang="en-US" altLang="en-US" sz="2400" dirty="0"/>
              <a:t>Not all foods have to be labelled</a:t>
            </a:r>
          </a:p>
          <a:p>
            <a:pPr lvl="1" eaLnBrk="1" hangingPunct="1">
              <a:lnSpc>
                <a:spcPct val="80000"/>
              </a:lnSpc>
            </a:pPr>
            <a:r>
              <a:rPr lang="en-US" altLang="en-US" sz="2000" dirty="0"/>
              <a:t>Unpackaged foods such as fresh meat, fruit, vegetables and nuts or food sold in a restaurant.</a:t>
            </a:r>
          </a:p>
          <a:p>
            <a:pPr lvl="1" eaLnBrk="1" hangingPunct="1">
              <a:lnSpc>
                <a:spcPct val="80000"/>
              </a:lnSpc>
            </a:pPr>
            <a:r>
              <a:rPr lang="en-US" altLang="en-US" sz="2000" dirty="0"/>
              <a:t>Food made and packaged on the premises from where it is sold, for example at a bakers.</a:t>
            </a:r>
          </a:p>
          <a:p>
            <a:pPr lvl="1" eaLnBrk="1" hangingPunct="1">
              <a:lnSpc>
                <a:spcPct val="80000"/>
              </a:lnSpc>
            </a:pPr>
            <a:r>
              <a:rPr lang="en-US" altLang="en-US" sz="2000" dirty="0"/>
              <a:t>Food packaged in the presence of the customer, for example at a delicatessen or a take-away food shop.</a:t>
            </a:r>
          </a:p>
          <a:p>
            <a:pPr lvl="1" eaLnBrk="1" hangingPunct="1">
              <a:lnSpc>
                <a:spcPct val="80000"/>
              </a:lnSpc>
            </a:pPr>
            <a:r>
              <a:rPr lang="en-US" altLang="en-US" sz="2000" dirty="0"/>
              <a:t>Packaged whole or cut fresh fruit and vegetables (but not bean sprouts) where you can see the fruit or vegetables through the package.</a:t>
            </a:r>
          </a:p>
          <a:p>
            <a:pPr lvl="1" eaLnBrk="1" hangingPunct="1">
              <a:lnSpc>
                <a:spcPct val="80000"/>
              </a:lnSpc>
            </a:pPr>
            <a:r>
              <a:rPr lang="en-US" altLang="en-US" sz="2000" dirty="0"/>
              <a:t>Food delivered packaged at the customer’s request, for example home delivered pizza.</a:t>
            </a:r>
          </a:p>
          <a:p>
            <a:pPr lvl="1" eaLnBrk="1" hangingPunct="1">
              <a:lnSpc>
                <a:spcPct val="80000"/>
              </a:lnSpc>
            </a:pPr>
            <a:r>
              <a:rPr lang="en-US" altLang="en-US" sz="2000" dirty="0"/>
              <a:t>Food sold at a fund raising event for charitable purposes like a school fete.</a:t>
            </a:r>
          </a:p>
          <a:p>
            <a:pPr lvl="1" eaLnBrk="1" hangingPunct="1">
              <a:lnSpc>
                <a:spcPct val="80000"/>
              </a:lnSpc>
            </a:pPr>
            <a:r>
              <a:rPr lang="en-US" altLang="en-US" sz="2000" dirty="0"/>
              <a:t>Individual serve packages that are sold in a large package such as a 12 pack of corn chips, although the information has to be on the outer package. (Food Standards)</a:t>
            </a:r>
          </a:p>
        </p:txBody>
      </p:sp>
      <p:sp>
        <p:nvSpPr>
          <p:cNvPr id="64517" name="Slide Number Placeholder 4"/>
          <p:cNvSpPr>
            <a:spLocks noGrp="1"/>
          </p:cNvSpPr>
          <p:nvPr>
            <p:ph type="sldNum" sz="quarter" idx="12"/>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a:spcBef>
                <a:spcPct val="20000"/>
              </a:spcBef>
              <a:buClr>
                <a:schemeClr val="tx2"/>
              </a:buClr>
              <a:buSzPct val="90000"/>
              <a:buFont typeface="Symbol" panose="05050102010706020507" pitchFamily="18" charset="2"/>
              <a:buChar char="¨"/>
              <a:defRPr sz="3200">
                <a:solidFill>
                  <a:schemeClr val="tx1"/>
                </a:solidFill>
                <a:latin typeface="Tahoma" panose="020B0604030504040204" pitchFamily="34" charset="0"/>
              </a:defRPr>
            </a:lvl1pPr>
            <a:lvl2pPr marL="742950" indent="-285750">
              <a:spcBef>
                <a:spcPct val="20000"/>
              </a:spcBef>
              <a:buChar char="–"/>
              <a:defRPr sz="2800">
                <a:solidFill>
                  <a:schemeClr val="tx1"/>
                </a:solidFill>
                <a:latin typeface="Tahoma" panose="020B0604030504040204" pitchFamily="34" charset="0"/>
              </a:defRPr>
            </a:lvl2pPr>
            <a:lvl3pPr marL="1143000" indent="-228600">
              <a:spcBef>
                <a:spcPct val="20000"/>
              </a:spcBef>
              <a:buChar char="•"/>
              <a:defRPr sz="2400">
                <a:solidFill>
                  <a:schemeClr val="tx1"/>
                </a:solidFill>
                <a:latin typeface="Tahoma" panose="020B0604030504040204" pitchFamily="34" charset="0"/>
              </a:defRPr>
            </a:lvl3pPr>
            <a:lvl4pPr marL="1600200" indent="-228600">
              <a:spcBef>
                <a:spcPct val="20000"/>
              </a:spcBef>
              <a:buChar char="–"/>
              <a:defRPr sz="2000">
                <a:solidFill>
                  <a:schemeClr val="tx1"/>
                </a:solidFill>
                <a:latin typeface="Tahoma" panose="020B0604030504040204" pitchFamily="34" charset="0"/>
              </a:defRPr>
            </a:lvl4pPr>
            <a:lvl5pPr marL="2057400" indent="-228600">
              <a:spcBef>
                <a:spcPct val="20000"/>
              </a:spcBef>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har char="•"/>
              <a:defRPr sz="2000">
                <a:solidFill>
                  <a:schemeClr val="tx1"/>
                </a:solidFill>
                <a:latin typeface="Tahoma" panose="020B0604030504040204" pitchFamily="34" charset="0"/>
              </a:defRPr>
            </a:lvl9pPr>
          </a:lstStyle>
          <a:p>
            <a:pPr>
              <a:spcBef>
                <a:spcPct val="0"/>
              </a:spcBef>
              <a:buClrTx/>
              <a:buSzTx/>
              <a:buFontTx/>
              <a:buNone/>
            </a:pPr>
            <a:fld id="{5F76176A-153C-41E1-BDF4-63959EB24021}" type="slidenum">
              <a:rPr lang="en-AU" altLang="en-US" sz="1400">
                <a:latin typeface="Times New Roman" panose="02020603050405020304" pitchFamily="18" charset="0"/>
              </a:rPr>
              <a:pPr>
                <a:spcBef>
                  <a:spcPct val="0"/>
                </a:spcBef>
                <a:buClrTx/>
                <a:buSzTx/>
                <a:buFontTx/>
                <a:buNone/>
              </a:pPr>
              <a:t>70</a:t>
            </a:fld>
            <a:endParaRPr lang="en-AU" altLang="en-US" sz="1400">
              <a:latin typeface="Times New Roman" panose="02020603050405020304" pitchFamily="18" charset="0"/>
            </a:endParaRPr>
          </a:p>
        </p:txBody>
      </p:sp>
    </p:spTree>
    <p:extLst>
      <p:ext uri="{BB962C8B-B14F-4D97-AF65-F5344CB8AC3E}">
        <p14:creationId xmlns:p14="http://schemas.microsoft.com/office/powerpoint/2010/main" val="230900771"/>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3" name="Text Box 5"/>
          <p:cNvSpPr txBox="1">
            <a:spLocks noChangeArrowheads="1"/>
          </p:cNvSpPr>
          <p:nvPr/>
        </p:nvSpPr>
        <p:spPr bwMode="auto">
          <a:xfrm>
            <a:off x="1403350" y="6092825"/>
            <a:ext cx="74168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tx2"/>
              </a:buClr>
              <a:buSzPct val="90000"/>
              <a:buFont typeface="Symbol" panose="05050102010706020507" pitchFamily="18" charset="2"/>
              <a:buChar char="¨"/>
              <a:defRPr sz="3200">
                <a:solidFill>
                  <a:schemeClr val="tx1"/>
                </a:solidFill>
                <a:latin typeface="Tahoma" panose="020B0604030504040204" pitchFamily="34" charset="0"/>
              </a:defRPr>
            </a:lvl1pPr>
            <a:lvl2pPr marL="742950" indent="-285750">
              <a:spcBef>
                <a:spcPct val="20000"/>
              </a:spcBef>
              <a:buChar char="–"/>
              <a:defRPr sz="2800">
                <a:solidFill>
                  <a:schemeClr val="tx1"/>
                </a:solidFill>
                <a:latin typeface="Tahoma" panose="020B0604030504040204" pitchFamily="34" charset="0"/>
              </a:defRPr>
            </a:lvl2pPr>
            <a:lvl3pPr marL="1143000" indent="-228600">
              <a:spcBef>
                <a:spcPct val="20000"/>
              </a:spcBef>
              <a:buChar char="•"/>
              <a:defRPr sz="2400">
                <a:solidFill>
                  <a:schemeClr val="tx1"/>
                </a:solidFill>
                <a:latin typeface="Tahoma" panose="020B0604030504040204" pitchFamily="34" charset="0"/>
              </a:defRPr>
            </a:lvl3pPr>
            <a:lvl4pPr marL="1600200" indent="-228600">
              <a:spcBef>
                <a:spcPct val="20000"/>
              </a:spcBef>
              <a:buChar char="–"/>
              <a:defRPr sz="2000">
                <a:solidFill>
                  <a:schemeClr val="tx1"/>
                </a:solidFill>
                <a:latin typeface="Tahoma" panose="020B0604030504040204" pitchFamily="34" charset="0"/>
              </a:defRPr>
            </a:lvl4pPr>
            <a:lvl5pPr marL="2057400" indent="-228600">
              <a:spcBef>
                <a:spcPct val="20000"/>
              </a:spcBef>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har char="•"/>
              <a:defRPr sz="2000">
                <a:solidFill>
                  <a:schemeClr val="tx1"/>
                </a:solidFill>
                <a:latin typeface="Tahoma" panose="020B0604030504040204" pitchFamily="34" charset="0"/>
              </a:defRPr>
            </a:lvl9pPr>
          </a:lstStyle>
          <a:p>
            <a:pPr eaLnBrk="1" hangingPunct="1">
              <a:spcBef>
                <a:spcPct val="0"/>
              </a:spcBef>
              <a:buClrTx/>
              <a:buSzTx/>
              <a:buFontTx/>
              <a:buNone/>
            </a:pPr>
            <a:r>
              <a:rPr lang="en-US" altLang="en-US" sz="2000">
                <a:latin typeface="Times New Roman" panose="02020603050405020304" pitchFamily="18" charset="0"/>
              </a:rPr>
              <a:t>Reference: Food Standards Australia and New Zealand</a:t>
            </a:r>
          </a:p>
        </p:txBody>
      </p:sp>
      <p:pic>
        <p:nvPicPr>
          <p:cNvPr id="66564" name="Picture 6" descr="food labl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6511" y="736395"/>
            <a:ext cx="8937489" cy="5356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6565" name="Slide Number Placeholder 4"/>
          <p:cNvSpPr>
            <a:spLocks noGrp="1"/>
          </p:cNvSpPr>
          <p:nvPr>
            <p:ph type="sldNum" sz="quarter" idx="12"/>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a:spcBef>
                <a:spcPct val="20000"/>
              </a:spcBef>
              <a:buClr>
                <a:schemeClr val="tx2"/>
              </a:buClr>
              <a:buSzPct val="90000"/>
              <a:buFont typeface="Symbol" panose="05050102010706020507" pitchFamily="18" charset="2"/>
              <a:buChar char="¨"/>
              <a:defRPr sz="3200">
                <a:solidFill>
                  <a:schemeClr val="tx1"/>
                </a:solidFill>
                <a:latin typeface="Tahoma" panose="020B0604030504040204" pitchFamily="34" charset="0"/>
              </a:defRPr>
            </a:lvl1pPr>
            <a:lvl2pPr marL="742950" indent="-285750">
              <a:spcBef>
                <a:spcPct val="20000"/>
              </a:spcBef>
              <a:buChar char="–"/>
              <a:defRPr sz="2800">
                <a:solidFill>
                  <a:schemeClr val="tx1"/>
                </a:solidFill>
                <a:latin typeface="Tahoma" panose="020B0604030504040204" pitchFamily="34" charset="0"/>
              </a:defRPr>
            </a:lvl2pPr>
            <a:lvl3pPr marL="1143000" indent="-228600">
              <a:spcBef>
                <a:spcPct val="20000"/>
              </a:spcBef>
              <a:buChar char="•"/>
              <a:defRPr sz="2400">
                <a:solidFill>
                  <a:schemeClr val="tx1"/>
                </a:solidFill>
                <a:latin typeface="Tahoma" panose="020B0604030504040204" pitchFamily="34" charset="0"/>
              </a:defRPr>
            </a:lvl3pPr>
            <a:lvl4pPr marL="1600200" indent="-228600">
              <a:spcBef>
                <a:spcPct val="20000"/>
              </a:spcBef>
              <a:buChar char="–"/>
              <a:defRPr sz="2000">
                <a:solidFill>
                  <a:schemeClr val="tx1"/>
                </a:solidFill>
                <a:latin typeface="Tahoma" panose="020B0604030504040204" pitchFamily="34" charset="0"/>
              </a:defRPr>
            </a:lvl4pPr>
            <a:lvl5pPr marL="2057400" indent="-228600">
              <a:spcBef>
                <a:spcPct val="20000"/>
              </a:spcBef>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har char="•"/>
              <a:defRPr sz="2000">
                <a:solidFill>
                  <a:schemeClr val="tx1"/>
                </a:solidFill>
                <a:latin typeface="Tahoma" panose="020B0604030504040204" pitchFamily="34" charset="0"/>
              </a:defRPr>
            </a:lvl9pPr>
          </a:lstStyle>
          <a:p>
            <a:pPr>
              <a:spcBef>
                <a:spcPct val="0"/>
              </a:spcBef>
              <a:buClrTx/>
              <a:buSzTx/>
              <a:buFontTx/>
              <a:buNone/>
            </a:pPr>
            <a:fld id="{7868A520-6271-4965-936E-67F78F37F988}" type="slidenum">
              <a:rPr lang="en-AU" altLang="en-US" sz="1400">
                <a:latin typeface="Times New Roman" panose="02020603050405020304" pitchFamily="18" charset="0"/>
              </a:rPr>
              <a:pPr>
                <a:spcBef>
                  <a:spcPct val="0"/>
                </a:spcBef>
                <a:buClrTx/>
                <a:buSzTx/>
                <a:buFontTx/>
                <a:buNone/>
              </a:pPr>
              <a:t>71</a:t>
            </a:fld>
            <a:endParaRPr lang="en-AU" altLang="en-US" sz="1400">
              <a:latin typeface="Times New Roman" panose="02020603050405020304" pitchFamily="18" charset="0"/>
            </a:endParaRPr>
          </a:p>
        </p:txBody>
      </p:sp>
    </p:spTree>
    <p:extLst>
      <p:ext uri="{BB962C8B-B14F-4D97-AF65-F5344CB8AC3E}">
        <p14:creationId xmlns:p14="http://schemas.microsoft.com/office/powerpoint/2010/main" val="2119743195"/>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p:cNvSpPr>
            <a:spLocks noGrp="1" noChangeArrowheads="1"/>
          </p:cNvSpPr>
          <p:nvPr>
            <p:ph type="title"/>
          </p:nvPr>
        </p:nvSpPr>
        <p:spPr>
          <a:xfrm>
            <a:off x="628650" y="365126"/>
            <a:ext cx="7886700" cy="735017"/>
          </a:xfrm>
        </p:spPr>
        <p:txBody>
          <a:bodyPr/>
          <a:lstStyle/>
          <a:p>
            <a:pPr eaLnBrk="1" hangingPunct="1"/>
            <a:r>
              <a:rPr lang="en-US" altLang="en-US" sz="4000" dirty="0"/>
              <a:t>Reading Food Labels</a:t>
            </a:r>
          </a:p>
        </p:txBody>
      </p:sp>
      <p:sp>
        <p:nvSpPr>
          <p:cNvPr id="3" name="Content Placeholder 2"/>
          <p:cNvSpPr>
            <a:spLocks noGrp="1"/>
          </p:cNvSpPr>
          <p:nvPr>
            <p:ph idx="1"/>
          </p:nvPr>
        </p:nvSpPr>
        <p:spPr>
          <a:xfrm>
            <a:off x="469624" y="1100143"/>
            <a:ext cx="7886700" cy="5459683"/>
          </a:xfrm>
        </p:spPr>
        <p:txBody>
          <a:bodyPr>
            <a:noAutofit/>
          </a:bodyPr>
          <a:lstStyle/>
          <a:p>
            <a:pPr>
              <a:lnSpc>
                <a:spcPct val="100000"/>
              </a:lnSpc>
            </a:pPr>
            <a:r>
              <a:rPr lang="en-AU" dirty="0"/>
              <a:t>A food label must show a list of ingredients present (except water). </a:t>
            </a:r>
          </a:p>
          <a:p>
            <a:pPr lvl="1">
              <a:lnSpc>
                <a:spcPct val="100000"/>
              </a:lnSpc>
            </a:pPr>
            <a:r>
              <a:rPr lang="en-AU" sz="2800" dirty="0"/>
              <a:t>listed in descending order of their proportion by weight in the food. </a:t>
            </a:r>
          </a:p>
          <a:p>
            <a:pPr lvl="1">
              <a:lnSpc>
                <a:spcPct val="100000"/>
              </a:lnSpc>
            </a:pPr>
            <a:r>
              <a:rPr lang="en-AU" sz="2800" dirty="0"/>
              <a:t>If water is added, the label should state ‘water added’.</a:t>
            </a:r>
          </a:p>
          <a:p>
            <a:pPr lvl="1">
              <a:lnSpc>
                <a:spcPct val="100000"/>
              </a:lnSpc>
            </a:pPr>
            <a:r>
              <a:rPr lang="en-AU" sz="2800" dirty="0"/>
              <a:t>Added substances are also listed </a:t>
            </a:r>
          </a:p>
          <a:p>
            <a:pPr lvl="2">
              <a:lnSpc>
                <a:spcPct val="100000"/>
              </a:lnSpc>
            </a:pPr>
            <a:r>
              <a:rPr lang="en-AU" sz="2800" dirty="0"/>
              <a:t>identified by a class name or a chemical name or a code number. </a:t>
            </a:r>
          </a:p>
          <a:p>
            <a:pPr lvl="2">
              <a:lnSpc>
                <a:spcPct val="100000"/>
              </a:lnSpc>
            </a:pPr>
            <a:r>
              <a:rPr lang="en-AU" sz="2800" dirty="0"/>
              <a:t>Food additives include colours, flavours, antioxidants, preservatives, and emulsifiers</a:t>
            </a:r>
          </a:p>
        </p:txBody>
      </p:sp>
      <p:sp>
        <p:nvSpPr>
          <p:cNvPr id="66565" name="Slide Number Placeholder 4"/>
          <p:cNvSpPr>
            <a:spLocks noGrp="1"/>
          </p:cNvSpPr>
          <p:nvPr>
            <p:ph type="sldNum" sz="quarter" idx="12"/>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a:spcBef>
                <a:spcPct val="20000"/>
              </a:spcBef>
              <a:buClr>
                <a:schemeClr val="tx2"/>
              </a:buClr>
              <a:buSzPct val="90000"/>
              <a:buFont typeface="Symbol" panose="05050102010706020507" pitchFamily="18" charset="2"/>
              <a:buChar char="¨"/>
              <a:defRPr sz="3200">
                <a:solidFill>
                  <a:schemeClr val="tx1"/>
                </a:solidFill>
                <a:latin typeface="Tahoma" panose="020B0604030504040204" pitchFamily="34" charset="0"/>
              </a:defRPr>
            </a:lvl1pPr>
            <a:lvl2pPr marL="742950" indent="-285750">
              <a:spcBef>
                <a:spcPct val="20000"/>
              </a:spcBef>
              <a:buChar char="–"/>
              <a:defRPr sz="2800">
                <a:solidFill>
                  <a:schemeClr val="tx1"/>
                </a:solidFill>
                <a:latin typeface="Tahoma" panose="020B0604030504040204" pitchFamily="34" charset="0"/>
              </a:defRPr>
            </a:lvl2pPr>
            <a:lvl3pPr marL="1143000" indent="-228600">
              <a:spcBef>
                <a:spcPct val="20000"/>
              </a:spcBef>
              <a:buChar char="•"/>
              <a:defRPr sz="2400">
                <a:solidFill>
                  <a:schemeClr val="tx1"/>
                </a:solidFill>
                <a:latin typeface="Tahoma" panose="020B0604030504040204" pitchFamily="34" charset="0"/>
              </a:defRPr>
            </a:lvl3pPr>
            <a:lvl4pPr marL="1600200" indent="-228600">
              <a:spcBef>
                <a:spcPct val="20000"/>
              </a:spcBef>
              <a:buChar char="–"/>
              <a:defRPr sz="2000">
                <a:solidFill>
                  <a:schemeClr val="tx1"/>
                </a:solidFill>
                <a:latin typeface="Tahoma" panose="020B0604030504040204" pitchFamily="34" charset="0"/>
              </a:defRPr>
            </a:lvl4pPr>
            <a:lvl5pPr marL="2057400" indent="-228600">
              <a:spcBef>
                <a:spcPct val="20000"/>
              </a:spcBef>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har char="•"/>
              <a:defRPr sz="2000">
                <a:solidFill>
                  <a:schemeClr val="tx1"/>
                </a:solidFill>
                <a:latin typeface="Tahoma" panose="020B0604030504040204" pitchFamily="34" charset="0"/>
              </a:defRPr>
            </a:lvl9pPr>
          </a:lstStyle>
          <a:p>
            <a:pPr>
              <a:spcBef>
                <a:spcPct val="0"/>
              </a:spcBef>
              <a:buClrTx/>
              <a:buSzTx/>
              <a:buFontTx/>
              <a:buNone/>
            </a:pPr>
            <a:fld id="{7868A520-6271-4965-936E-67F78F37F988}" type="slidenum">
              <a:rPr lang="en-AU" altLang="en-US" sz="1400">
                <a:latin typeface="Times New Roman" panose="02020603050405020304" pitchFamily="18" charset="0"/>
              </a:rPr>
              <a:pPr>
                <a:spcBef>
                  <a:spcPct val="0"/>
                </a:spcBef>
                <a:buClrTx/>
                <a:buSzTx/>
                <a:buFontTx/>
                <a:buNone/>
              </a:pPr>
              <a:t>72</a:t>
            </a:fld>
            <a:endParaRPr lang="en-AU" altLang="en-US" sz="1400">
              <a:latin typeface="Times New Roman" panose="02020603050405020304" pitchFamily="18" charset="0"/>
            </a:endParaRPr>
          </a:p>
        </p:txBody>
      </p:sp>
    </p:spTree>
    <p:extLst>
      <p:ext uri="{BB962C8B-B14F-4D97-AF65-F5344CB8AC3E}">
        <p14:creationId xmlns:p14="http://schemas.microsoft.com/office/powerpoint/2010/main" val="101483995"/>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p:cNvSpPr>
            <a:spLocks noGrp="1" noChangeArrowheads="1"/>
          </p:cNvSpPr>
          <p:nvPr>
            <p:ph type="title"/>
          </p:nvPr>
        </p:nvSpPr>
        <p:spPr>
          <a:xfrm>
            <a:off x="628099" y="333375"/>
            <a:ext cx="7887252" cy="647700"/>
          </a:xfrm>
        </p:spPr>
        <p:txBody>
          <a:bodyPr/>
          <a:lstStyle/>
          <a:p>
            <a:pPr eaLnBrk="1" hangingPunct="1"/>
            <a:r>
              <a:rPr lang="en-US" altLang="en-US" sz="4000" dirty="0"/>
              <a:t>Reading Food Labels</a:t>
            </a:r>
          </a:p>
        </p:txBody>
      </p:sp>
      <p:sp>
        <p:nvSpPr>
          <p:cNvPr id="66563" name="Text Box 5"/>
          <p:cNvSpPr txBox="1">
            <a:spLocks noChangeArrowheads="1"/>
          </p:cNvSpPr>
          <p:nvPr/>
        </p:nvSpPr>
        <p:spPr bwMode="auto">
          <a:xfrm>
            <a:off x="628098" y="6013590"/>
            <a:ext cx="741680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tx2"/>
              </a:buClr>
              <a:buSzPct val="90000"/>
              <a:buFont typeface="Symbol" panose="05050102010706020507" pitchFamily="18" charset="2"/>
              <a:buChar char="¨"/>
              <a:defRPr sz="3200">
                <a:solidFill>
                  <a:schemeClr val="tx1"/>
                </a:solidFill>
                <a:latin typeface="Tahoma" panose="020B0604030504040204" pitchFamily="34" charset="0"/>
              </a:defRPr>
            </a:lvl1pPr>
            <a:lvl2pPr marL="742950" indent="-285750">
              <a:spcBef>
                <a:spcPct val="20000"/>
              </a:spcBef>
              <a:buChar char="–"/>
              <a:defRPr sz="2800">
                <a:solidFill>
                  <a:schemeClr val="tx1"/>
                </a:solidFill>
                <a:latin typeface="Tahoma" panose="020B0604030504040204" pitchFamily="34" charset="0"/>
              </a:defRPr>
            </a:lvl2pPr>
            <a:lvl3pPr marL="1143000" indent="-228600">
              <a:spcBef>
                <a:spcPct val="20000"/>
              </a:spcBef>
              <a:buChar char="•"/>
              <a:defRPr sz="2400">
                <a:solidFill>
                  <a:schemeClr val="tx1"/>
                </a:solidFill>
                <a:latin typeface="Tahoma" panose="020B0604030504040204" pitchFamily="34" charset="0"/>
              </a:defRPr>
            </a:lvl3pPr>
            <a:lvl4pPr marL="1600200" indent="-228600">
              <a:spcBef>
                <a:spcPct val="20000"/>
              </a:spcBef>
              <a:buChar char="–"/>
              <a:defRPr sz="2000">
                <a:solidFill>
                  <a:schemeClr val="tx1"/>
                </a:solidFill>
                <a:latin typeface="Tahoma" panose="020B0604030504040204" pitchFamily="34" charset="0"/>
              </a:defRPr>
            </a:lvl4pPr>
            <a:lvl5pPr marL="2057400" indent="-228600">
              <a:spcBef>
                <a:spcPct val="20000"/>
              </a:spcBef>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har char="•"/>
              <a:defRPr sz="2000">
                <a:solidFill>
                  <a:schemeClr val="tx1"/>
                </a:solidFill>
                <a:latin typeface="Tahoma" panose="020B0604030504040204" pitchFamily="34" charset="0"/>
              </a:defRPr>
            </a:lvl9pPr>
          </a:lstStyle>
          <a:p>
            <a:pPr>
              <a:spcBef>
                <a:spcPct val="0"/>
              </a:spcBef>
              <a:buClrTx/>
              <a:buSzTx/>
              <a:buNone/>
            </a:pPr>
            <a:r>
              <a:rPr lang="en-US" altLang="en-US" sz="1600" dirty="0">
                <a:latin typeface="Arial" panose="020B0604020202020204" pitchFamily="34" charset="0"/>
                <a:cs typeface="Arial" panose="020B0604020202020204" pitchFamily="34" charset="0"/>
              </a:rPr>
              <a:t>Reference: https://www.eatforhealth.gov.au/eating-well/how-understand-food-labels/food-labels-what-look</a:t>
            </a:r>
          </a:p>
        </p:txBody>
      </p:sp>
      <p:sp>
        <p:nvSpPr>
          <p:cNvPr id="66565" name="Slide Number Placeholder 4"/>
          <p:cNvSpPr>
            <a:spLocks noGrp="1"/>
          </p:cNvSpPr>
          <p:nvPr>
            <p:ph type="sldNum" sz="quarter" idx="12"/>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a:spcBef>
                <a:spcPct val="20000"/>
              </a:spcBef>
              <a:buClr>
                <a:schemeClr val="tx2"/>
              </a:buClr>
              <a:buSzPct val="90000"/>
              <a:buFont typeface="Symbol" panose="05050102010706020507" pitchFamily="18" charset="2"/>
              <a:buChar char="¨"/>
              <a:defRPr sz="3200">
                <a:solidFill>
                  <a:schemeClr val="tx1"/>
                </a:solidFill>
                <a:latin typeface="Tahoma" panose="020B0604030504040204" pitchFamily="34" charset="0"/>
              </a:defRPr>
            </a:lvl1pPr>
            <a:lvl2pPr marL="742950" indent="-285750">
              <a:spcBef>
                <a:spcPct val="20000"/>
              </a:spcBef>
              <a:buChar char="–"/>
              <a:defRPr sz="2800">
                <a:solidFill>
                  <a:schemeClr val="tx1"/>
                </a:solidFill>
                <a:latin typeface="Tahoma" panose="020B0604030504040204" pitchFamily="34" charset="0"/>
              </a:defRPr>
            </a:lvl2pPr>
            <a:lvl3pPr marL="1143000" indent="-228600">
              <a:spcBef>
                <a:spcPct val="20000"/>
              </a:spcBef>
              <a:buChar char="•"/>
              <a:defRPr sz="2400">
                <a:solidFill>
                  <a:schemeClr val="tx1"/>
                </a:solidFill>
                <a:latin typeface="Tahoma" panose="020B0604030504040204" pitchFamily="34" charset="0"/>
              </a:defRPr>
            </a:lvl3pPr>
            <a:lvl4pPr marL="1600200" indent="-228600">
              <a:spcBef>
                <a:spcPct val="20000"/>
              </a:spcBef>
              <a:buChar char="–"/>
              <a:defRPr sz="2000">
                <a:solidFill>
                  <a:schemeClr val="tx1"/>
                </a:solidFill>
                <a:latin typeface="Tahoma" panose="020B0604030504040204" pitchFamily="34" charset="0"/>
              </a:defRPr>
            </a:lvl4pPr>
            <a:lvl5pPr marL="2057400" indent="-228600">
              <a:spcBef>
                <a:spcPct val="20000"/>
              </a:spcBef>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har char="•"/>
              <a:defRPr sz="2000">
                <a:solidFill>
                  <a:schemeClr val="tx1"/>
                </a:solidFill>
                <a:latin typeface="Tahoma" panose="020B0604030504040204" pitchFamily="34" charset="0"/>
              </a:defRPr>
            </a:lvl9pPr>
          </a:lstStyle>
          <a:p>
            <a:pPr>
              <a:spcBef>
                <a:spcPct val="0"/>
              </a:spcBef>
              <a:buClrTx/>
              <a:buSzTx/>
              <a:buFontTx/>
              <a:buNone/>
            </a:pPr>
            <a:fld id="{7868A520-6271-4965-936E-67F78F37F988}" type="slidenum">
              <a:rPr lang="en-AU" altLang="en-US" sz="1400">
                <a:latin typeface="Times New Roman" panose="02020603050405020304" pitchFamily="18" charset="0"/>
              </a:rPr>
              <a:pPr>
                <a:spcBef>
                  <a:spcPct val="0"/>
                </a:spcBef>
                <a:buClrTx/>
                <a:buSzTx/>
                <a:buFontTx/>
                <a:buNone/>
              </a:pPr>
              <a:t>73</a:t>
            </a:fld>
            <a:endParaRPr lang="en-AU" altLang="en-US" sz="1400">
              <a:latin typeface="Times New Roman" panose="02020603050405020304" pitchFamily="18" charset="0"/>
            </a:endParaRPr>
          </a:p>
        </p:txBody>
      </p:sp>
      <p:pic>
        <p:nvPicPr>
          <p:cNvPr id="2" name="Picture 1"/>
          <p:cNvPicPr>
            <a:picLocks noChangeAspect="1"/>
          </p:cNvPicPr>
          <p:nvPr/>
        </p:nvPicPr>
        <p:blipFill>
          <a:blip r:embed="rId3"/>
          <a:stretch>
            <a:fillRect/>
          </a:stretch>
        </p:blipFill>
        <p:spPr>
          <a:xfrm>
            <a:off x="1395412" y="1000125"/>
            <a:ext cx="6353175" cy="4857750"/>
          </a:xfrm>
          <a:prstGeom prst="rect">
            <a:avLst/>
          </a:prstGeom>
        </p:spPr>
      </p:pic>
    </p:spTree>
    <p:extLst>
      <p:ext uri="{BB962C8B-B14F-4D97-AF65-F5344CB8AC3E}">
        <p14:creationId xmlns:p14="http://schemas.microsoft.com/office/powerpoint/2010/main" val="3520267221"/>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p:cNvSpPr>
            <a:spLocks noGrp="1" noChangeArrowheads="1"/>
          </p:cNvSpPr>
          <p:nvPr>
            <p:ph type="title"/>
          </p:nvPr>
        </p:nvSpPr>
        <p:spPr>
          <a:xfrm>
            <a:off x="628650" y="365126"/>
            <a:ext cx="7886700" cy="735017"/>
          </a:xfrm>
        </p:spPr>
        <p:txBody>
          <a:bodyPr/>
          <a:lstStyle/>
          <a:p>
            <a:pPr eaLnBrk="1" hangingPunct="1"/>
            <a:r>
              <a:rPr lang="en-US" altLang="en-US" sz="4000" dirty="0"/>
              <a:t>Reading Food Labels</a:t>
            </a:r>
          </a:p>
        </p:txBody>
      </p:sp>
      <p:sp>
        <p:nvSpPr>
          <p:cNvPr id="3" name="Content Placeholder 2"/>
          <p:cNvSpPr>
            <a:spLocks noGrp="1"/>
          </p:cNvSpPr>
          <p:nvPr>
            <p:ph idx="1"/>
          </p:nvPr>
        </p:nvSpPr>
        <p:spPr>
          <a:xfrm>
            <a:off x="469624" y="1451113"/>
            <a:ext cx="7886700" cy="5108713"/>
          </a:xfrm>
        </p:spPr>
        <p:txBody>
          <a:bodyPr>
            <a:noAutofit/>
          </a:bodyPr>
          <a:lstStyle/>
          <a:p>
            <a:pPr>
              <a:lnSpc>
                <a:spcPct val="100000"/>
              </a:lnSpc>
            </a:pPr>
            <a:r>
              <a:rPr lang="en-AU" sz="3200" dirty="0"/>
              <a:t>Nutrition Information Panel</a:t>
            </a:r>
          </a:p>
          <a:p>
            <a:pPr lvl="1"/>
            <a:r>
              <a:rPr lang="en-AU" sz="2800" dirty="0"/>
              <a:t>offers the simplest and easiest way to choose foods </a:t>
            </a:r>
          </a:p>
          <a:p>
            <a:pPr lvl="1"/>
            <a:r>
              <a:rPr lang="en-AU" sz="2800" dirty="0"/>
              <a:t>can also be used to decide how large one serve of a food group choice or discretionary food would be and whether it’s worth the kilojoules</a:t>
            </a:r>
          </a:p>
          <a:p>
            <a:pPr lvl="1"/>
            <a:r>
              <a:rPr lang="en-AU" sz="2800" dirty="0"/>
              <a:t>Use in losing weight</a:t>
            </a:r>
          </a:p>
          <a:p>
            <a:pPr lvl="2"/>
            <a:r>
              <a:rPr lang="en-AU" sz="2400" dirty="0"/>
              <a:t>can help us decide if a food is really ‘kilojoule worthy’</a:t>
            </a:r>
          </a:p>
          <a:p>
            <a:pPr lvl="2"/>
            <a:r>
              <a:rPr lang="en-AU" sz="2400" dirty="0"/>
              <a:t>Beware of foods that look like a single serve, but actually contain several servings in one packet. </a:t>
            </a:r>
            <a:endParaRPr lang="en-AU" sz="3200" dirty="0"/>
          </a:p>
        </p:txBody>
      </p:sp>
      <p:sp>
        <p:nvSpPr>
          <p:cNvPr id="66565" name="Slide Number Placeholder 4"/>
          <p:cNvSpPr>
            <a:spLocks noGrp="1"/>
          </p:cNvSpPr>
          <p:nvPr>
            <p:ph type="sldNum" sz="quarter" idx="12"/>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a:spcBef>
                <a:spcPct val="20000"/>
              </a:spcBef>
              <a:buClr>
                <a:schemeClr val="tx2"/>
              </a:buClr>
              <a:buSzPct val="90000"/>
              <a:buFont typeface="Symbol" panose="05050102010706020507" pitchFamily="18" charset="2"/>
              <a:buChar char="¨"/>
              <a:defRPr sz="3200">
                <a:solidFill>
                  <a:schemeClr val="tx1"/>
                </a:solidFill>
                <a:latin typeface="Tahoma" panose="020B0604030504040204" pitchFamily="34" charset="0"/>
              </a:defRPr>
            </a:lvl1pPr>
            <a:lvl2pPr marL="742950" indent="-285750">
              <a:spcBef>
                <a:spcPct val="20000"/>
              </a:spcBef>
              <a:buChar char="–"/>
              <a:defRPr sz="2800">
                <a:solidFill>
                  <a:schemeClr val="tx1"/>
                </a:solidFill>
                <a:latin typeface="Tahoma" panose="020B0604030504040204" pitchFamily="34" charset="0"/>
              </a:defRPr>
            </a:lvl2pPr>
            <a:lvl3pPr marL="1143000" indent="-228600">
              <a:spcBef>
                <a:spcPct val="20000"/>
              </a:spcBef>
              <a:buChar char="•"/>
              <a:defRPr sz="2400">
                <a:solidFill>
                  <a:schemeClr val="tx1"/>
                </a:solidFill>
                <a:latin typeface="Tahoma" panose="020B0604030504040204" pitchFamily="34" charset="0"/>
              </a:defRPr>
            </a:lvl3pPr>
            <a:lvl4pPr marL="1600200" indent="-228600">
              <a:spcBef>
                <a:spcPct val="20000"/>
              </a:spcBef>
              <a:buChar char="–"/>
              <a:defRPr sz="2000">
                <a:solidFill>
                  <a:schemeClr val="tx1"/>
                </a:solidFill>
                <a:latin typeface="Tahoma" panose="020B0604030504040204" pitchFamily="34" charset="0"/>
              </a:defRPr>
            </a:lvl4pPr>
            <a:lvl5pPr marL="2057400" indent="-228600">
              <a:spcBef>
                <a:spcPct val="20000"/>
              </a:spcBef>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har char="•"/>
              <a:defRPr sz="2000">
                <a:solidFill>
                  <a:schemeClr val="tx1"/>
                </a:solidFill>
                <a:latin typeface="Tahoma" panose="020B0604030504040204" pitchFamily="34" charset="0"/>
              </a:defRPr>
            </a:lvl9pPr>
          </a:lstStyle>
          <a:p>
            <a:pPr>
              <a:spcBef>
                <a:spcPct val="0"/>
              </a:spcBef>
              <a:buClrTx/>
              <a:buSzTx/>
              <a:buFontTx/>
              <a:buNone/>
            </a:pPr>
            <a:fld id="{7868A520-6271-4965-936E-67F78F37F988}" type="slidenum">
              <a:rPr lang="en-AU" altLang="en-US" sz="1400">
                <a:latin typeface="Times New Roman" panose="02020603050405020304" pitchFamily="18" charset="0"/>
              </a:rPr>
              <a:pPr>
                <a:spcBef>
                  <a:spcPct val="0"/>
                </a:spcBef>
                <a:buClrTx/>
                <a:buSzTx/>
                <a:buFontTx/>
                <a:buNone/>
              </a:pPr>
              <a:t>74</a:t>
            </a:fld>
            <a:endParaRPr lang="en-AU" altLang="en-US" sz="1400">
              <a:latin typeface="Times New Roman" panose="02020603050405020304" pitchFamily="18" charset="0"/>
            </a:endParaRPr>
          </a:p>
        </p:txBody>
      </p:sp>
    </p:spTree>
    <p:extLst>
      <p:ext uri="{BB962C8B-B14F-4D97-AF65-F5344CB8AC3E}">
        <p14:creationId xmlns:p14="http://schemas.microsoft.com/office/powerpoint/2010/main" val="3570962111"/>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p:cNvSpPr>
            <a:spLocks noGrp="1" noChangeArrowheads="1"/>
          </p:cNvSpPr>
          <p:nvPr>
            <p:ph type="title"/>
          </p:nvPr>
        </p:nvSpPr>
        <p:spPr>
          <a:xfrm>
            <a:off x="628650" y="365126"/>
            <a:ext cx="7886700" cy="735017"/>
          </a:xfrm>
        </p:spPr>
        <p:txBody>
          <a:bodyPr/>
          <a:lstStyle/>
          <a:p>
            <a:pPr eaLnBrk="1" hangingPunct="1"/>
            <a:r>
              <a:rPr lang="en-US" altLang="en-US" sz="4000" dirty="0"/>
              <a:t>Reading Food Labels</a:t>
            </a:r>
          </a:p>
        </p:txBody>
      </p:sp>
      <p:sp>
        <p:nvSpPr>
          <p:cNvPr id="3" name="Content Placeholder 2"/>
          <p:cNvSpPr>
            <a:spLocks noGrp="1"/>
          </p:cNvSpPr>
          <p:nvPr>
            <p:ph idx="1"/>
          </p:nvPr>
        </p:nvSpPr>
        <p:spPr>
          <a:xfrm>
            <a:off x="815008" y="3064558"/>
            <a:ext cx="7700342" cy="3495267"/>
          </a:xfrm>
        </p:spPr>
        <p:txBody>
          <a:bodyPr>
            <a:noAutofit/>
          </a:bodyPr>
          <a:lstStyle/>
          <a:p>
            <a:pPr>
              <a:lnSpc>
                <a:spcPct val="100000"/>
              </a:lnSpc>
            </a:pPr>
            <a:r>
              <a:rPr lang="en-AU" sz="3200" dirty="0"/>
              <a:t>Health Star Rating (HSR) System</a:t>
            </a:r>
          </a:p>
          <a:p>
            <a:pPr lvl="1"/>
            <a:r>
              <a:rPr lang="en-AU" dirty="0"/>
              <a:t>a front-of-pack labelling scheme developed for use in Australia and New Zealand to ‘provide convenient, relevant and readily understood nutrition information and/or guidance on food packs to assist consumers to make informed food purchases and healthier eating choices’. </a:t>
            </a:r>
          </a:p>
        </p:txBody>
      </p:sp>
      <p:sp>
        <p:nvSpPr>
          <p:cNvPr id="66565" name="Slide Number Placeholder 4"/>
          <p:cNvSpPr>
            <a:spLocks noGrp="1"/>
          </p:cNvSpPr>
          <p:nvPr>
            <p:ph type="sldNum" sz="quarter" idx="12"/>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a:spcBef>
                <a:spcPct val="20000"/>
              </a:spcBef>
              <a:buClr>
                <a:schemeClr val="tx2"/>
              </a:buClr>
              <a:buSzPct val="90000"/>
              <a:buFont typeface="Symbol" panose="05050102010706020507" pitchFamily="18" charset="2"/>
              <a:buChar char="¨"/>
              <a:defRPr sz="3200">
                <a:solidFill>
                  <a:schemeClr val="tx1"/>
                </a:solidFill>
                <a:latin typeface="Tahoma" panose="020B0604030504040204" pitchFamily="34" charset="0"/>
              </a:defRPr>
            </a:lvl1pPr>
            <a:lvl2pPr marL="742950" indent="-285750">
              <a:spcBef>
                <a:spcPct val="20000"/>
              </a:spcBef>
              <a:buChar char="–"/>
              <a:defRPr sz="2800">
                <a:solidFill>
                  <a:schemeClr val="tx1"/>
                </a:solidFill>
                <a:latin typeface="Tahoma" panose="020B0604030504040204" pitchFamily="34" charset="0"/>
              </a:defRPr>
            </a:lvl2pPr>
            <a:lvl3pPr marL="1143000" indent="-228600">
              <a:spcBef>
                <a:spcPct val="20000"/>
              </a:spcBef>
              <a:buChar char="•"/>
              <a:defRPr sz="2400">
                <a:solidFill>
                  <a:schemeClr val="tx1"/>
                </a:solidFill>
                <a:latin typeface="Tahoma" panose="020B0604030504040204" pitchFamily="34" charset="0"/>
              </a:defRPr>
            </a:lvl3pPr>
            <a:lvl4pPr marL="1600200" indent="-228600">
              <a:spcBef>
                <a:spcPct val="20000"/>
              </a:spcBef>
              <a:buChar char="–"/>
              <a:defRPr sz="2000">
                <a:solidFill>
                  <a:schemeClr val="tx1"/>
                </a:solidFill>
                <a:latin typeface="Tahoma" panose="020B0604030504040204" pitchFamily="34" charset="0"/>
              </a:defRPr>
            </a:lvl4pPr>
            <a:lvl5pPr marL="2057400" indent="-228600">
              <a:spcBef>
                <a:spcPct val="20000"/>
              </a:spcBef>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har char="•"/>
              <a:defRPr sz="2000">
                <a:solidFill>
                  <a:schemeClr val="tx1"/>
                </a:solidFill>
                <a:latin typeface="Tahoma" panose="020B0604030504040204" pitchFamily="34" charset="0"/>
              </a:defRPr>
            </a:lvl9pPr>
          </a:lstStyle>
          <a:p>
            <a:pPr>
              <a:spcBef>
                <a:spcPct val="0"/>
              </a:spcBef>
              <a:buClrTx/>
              <a:buSzTx/>
              <a:buFontTx/>
              <a:buNone/>
            </a:pPr>
            <a:fld id="{7868A520-6271-4965-936E-67F78F37F988}" type="slidenum">
              <a:rPr lang="en-AU" altLang="en-US" sz="1400">
                <a:latin typeface="Times New Roman" panose="02020603050405020304" pitchFamily="18" charset="0"/>
              </a:rPr>
              <a:pPr>
                <a:spcBef>
                  <a:spcPct val="0"/>
                </a:spcBef>
                <a:buClrTx/>
                <a:buSzTx/>
                <a:buFontTx/>
                <a:buNone/>
              </a:pPr>
              <a:t>75</a:t>
            </a:fld>
            <a:endParaRPr lang="en-AU" altLang="en-US" sz="1400">
              <a:latin typeface="Times New Roman" panose="02020603050405020304" pitchFamily="18" charset="0"/>
            </a:endParaRPr>
          </a:p>
        </p:txBody>
      </p:sp>
      <p:sp>
        <p:nvSpPr>
          <p:cNvPr id="2" name="AutoShape 2" descr="Image result for Health Star Rating (HSR) system Example Health Start Rating System label"/>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AU"/>
          </a:p>
        </p:txBody>
      </p:sp>
      <p:pic>
        <p:nvPicPr>
          <p:cNvPr id="1028" name="Picture 4" descr="http://www.foodauthority.nsw.gov.au/_Images/industryContentImages/health_star.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29611" y="1100143"/>
            <a:ext cx="5734685" cy="1964416"/>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307975" y="5987019"/>
            <a:ext cx="8207375" cy="369332"/>
          </a:xfrm>
          <a:prstGeom prst="rect">
            <a:avLst/>
          </a:prstGeom>
        </p:spPr>
        <p:txBody>
          <a:bodyPr wrap="square">
            <a:spAutoFit/>
          </a:bodyPr>
          <a:lstStyle/>
          <a:p>
            <a:r>
              <a:rPr lang="en-AU" dirty="0"/>
              <a:t>Reference: https://www.eatforhealth.gov.au/eating-well/how-understand-food-labels</a:t>
            </a:r>
          </a:p>
        </p:txBody>
      </p:sp>
    </p:spTree>
    <p:extLst>
      <p:ext uri="{BB962C8B-B14F-4D97-AF65-F5344CB8AC3E}">
        <p14:creationId xmlns:p14="http://schemas.microsoft.com/office/powerpoint/2010/main" val="3364443649"/>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p:cNvSpPr>
            <a:spLocks noGrp="1" noChangeArrowheads="1"/>
          </p:cNvSpPr>
          <p:nvPr>
            <p:ph type="title"/>
          </p:nvPr>
        </p:nvSpPr>
        <p:spPr>
          <a:xfrm>
            <a:off x="628650" y="365126"/>
            <a:ext cx="7886700" cy="735017"/>
          </a:xfrm>
        </p:spPr>
        <p:txBody>
          <a:bodyPr/>
          <a:lstStyle/>
          <a:p>
            <a:pPr eaLnBrk="1" hangingPunct="1"/>
            <a:r>
              <a:rPr lang="en-US" altLang="en-US" sz="4000" dirty="0"/>
              <a:t>Reading Food Labels</a:t>
            </a:r>
          </a:p>
        </p:txBody>
      </p:sp>
      <p:sp>
        <p:nvSpPr>
          <p:cNvPr id="3" name="Content Placeholder 2"/>
          <p:cNvSpPr>
            <a:spLocks noGrp="1"/>
          </p:cNvSpPr>
          <p:nvPr>
            <p:ph idx="1"/>
          </p:nvPr>
        </p:nvSpPr>
        <p:spPr>
          <a:xfrm>
            <a:off x="815008" y="3064558"/>
            <a:ext cx="7700342" cy="3495267"/>
          </a:xfrm>
        </p:spPr>
        <p:txBody>
          <a:bodyPr>
            <a:noAutofit/>
          </a:bodyPr>
          <a:lstStyle/>
          <a:p>
            <a:pPr>
              <a:lnSpc>
                <a:spcPct val="100000"/>
              </a:lnSpc>
            </a:pPr>
            <a:r>
              <a:rPr lang="en-AU" dirty="0"/>
              <a:t>Health Star Rating (HSR) System</a:t>
            </a:r>
          </a:p>
          <a:p>
            <a:pPr lvl="1"/>
            <a:r>
              <a:rPr lang="en-AU" sz="2800" dirty="0"/>
              <a:t>provides an at-a-glance overall rating of the healthiness of the food product (reflected as a star rating), specific nutrient and energy information. The more stars, the healthier the choice</a:t>
            </a:r>
          </a:p>
        </p:txBody>
      </p:sp>
      <p:sp>
        <p:nvSpPr>
          <p:cNvPr id="66565" name="Slide Number Placeholder 4"/>
          <p:cNvSpPr>
            <a:spLocks noGrp="1"/>
          </p:cNvSpPr>
          <p:nvPr>
            <p:ph type="sldNum" sz="quarter" idx="12"/>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a:spcBef>
                <a:spcPct val="20000"/>
              </a:spcBef>
              <a:buClr>
                <a:schemeClr val="tx2"/>
              </a:buClr>
              <a:buSzPct val="90000"/>
              <a:buFont typeface="Symbol" panose="05050102010706020507" pitchFamily="18" charset="2"/>
              <a:buChar char="¨"/>
              <a:defRPr sz="3200">
                <a:solidFill>
                  <a:schemeClr val="tx1"/>
                </a:solidFill>
                <a:latin typeface="Tahoma" panose="020B0604030504040204" pitchFamily="34" charset="0"/>
              </a:defRPr>
            </a:lvl1pPr>
            <a:lvl2pPr marL="742950" indent="-285750">
              <a:spcBef>
                <a:spcPct val="20000"/>
              </a:spcBef>
              <a:buChar char="–"/>
              <a:defRPr sz="2800">
                <a:solidFill>
                  <a:schemeClr val="tx1"/>
                </a:solidFill>
                <a:latin typeface="Tahoma" panose="020B0604030504040204" pitchFamily="34" charset="0"/>
              </a:defRPr>
            </a:lvl2pPr>
            <a:lvl3pPr marL="1143000" indent="-228600">
              <a:spcBef>
                <a:spcPct val="20000"/>
              </a:spcBef>
              <a:buChar char="•"/>
              <a:defRPr sz="2400">
                <a:solidFill>
                  <a:schemeClr val="tx1"/>
                </a:solidFill>
                <a:latin typeface="Tahoma" panose="020B0604030504040204" pitchFamily="34" charset="0"/>
              </a:defRPr>
            </a:lvl3pPr>
            <a:lvl4pPr marL="1600200" indent="-228600">
              <a:spcBef>
                <a:spcPct val="20000"/>
              </a:spcBef>
              <a:buChar char="–"/>
              <a:defRPr sz="2000">
                <a:solidFill>
                  <a:schemeClr val="tx1"/>
                </a:solidFill>
                <a:latin typeface="Tahoma" panose="020B0604030504040204" pitchFamily="34" charset="0"/>
              </a:defRPr>
            </a:lvl4pPr>
            <a:lvl5pPr marL="2057400" indent="-228600">
              <a:spcBef>
                <a:spcPct val="20000"/>
              </a:spcBef>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har char="•"/>
              <a:defRPr sz="2000">
                <a:solidFill>
                  <a:schemeClr val="tx1"/>
                </a:solidFill>
                <a:latin typeface="Tahoma" panose="020B0604030504040204" pitchFamily="34" charset="0"/>
              </a:defRPr>
            </a:lvl9pPr>
          </a:lstStyle>
          <a:p>
            <a:pPr>
              <a:spcBef>
                <a:spcPct val="0"/>
              </a:spcBef>
              <a:buClrTx/>
              <a:buSzTx/>
              <a:buFontTx/>
              <a:buNone/>
            </a:pPr>
            <a:fld id="{7868A520-6271-4965-936E-67F78F37F988}" type="slidenum">
              <a:rPr lang="en-AU" altLang="en-US" sz="1400">
                <a:latin typeface="Times New Roman" panose="02020603050405020304" pitchFamily="18" charset="0"/>
              </a:rPr>
              <a:pPr>
                <a:spcBef>
                  <a:spcPct val="0"/>
                </a:spcBef>
                <a:buClrTx/>
                <a:buSzTx/>
                <a:buFontTx/>
                <a:buNone/>
              </a:pPr>
              <a:t>76</a:t>
            </a:fld>
            <a:endParaRPr lang="en-AU" altLang="en-US" sz="1400">
              <a:latin typeface="Times New Roman" panose="02020603050405020304" pitchFamily="18" charset="0"/>
            </a:endParaRPr>
          </a:p>
        </p:txBody>
      </p:sp>
      <p:sp>
        <p:nvSpPr>
          <p:cNvPr id="2" name="AutoShape 2" descr="Image result for Health Star Rating (HSR) system Example Health Start Rating System label"/>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AU"/>
          </a:p>
        </p:txBody>
      </p:sp>
      <p:pic>
        <p:nvPicPr>
          <p:cNvPr id="1028" name="Picture 4" descr="http://www.foodauthority.nsw.gov.au/_Images/industryContentImages/health_star.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29611" y="1100143"/>
            <a:ext cx="5734685" cy="1964416"/>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p:cNvSpPr/>
          <p:nvPr/>
        </p:nvSpPr>
        <p:spPr>
          <a:xfrm>
            <a:off x="307975" y="5987019"/>
            <a:ext cx="8207375" cy="369332"/>
          </a:xfrm>
          <a:prstGeom prst="rect">
            <a:avLst/>
          </a:prstGeom>
        </p:spPr>
        <p:txBody>
          <a:bodyPr wrap="square">
            <a:spAutoFit/>
          </a:bodyPr>
          <a:lstStyle/>
          <a:p>
            <a:r>
              <a:rPr lang="en-AU" dirty="0"/>
              <a:t>Reference: https://www.eatforhealth.gov.au/eating-well/how-understand-food-labels</a:t>
            </a:r>
          </a:p>
        </p:txBody>
      </p:sp>
    </p:spTree>
    <p:extLst>
      <p:ext uri="{BB962C8B-B14F-4D97-AF65-F5344CB8AC3E}">
        <p14:creationId xmlns:p14="http://schemas.microsoft.com/office/powerpoint/2010/main" val="1713902314"/>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p:cNvSpPr>
            <a:spLocks noGrp="1" noChangeArrowheads="1"/>
          </p:cNvSpPr>
          <p:nvPr>
            <p:ph type="title"/>
          </p:nvPr>
        </p:nvSpPr>
        <p:spPr>
          <a:xfrm>
            <a:off x="628650" y="365126"/>
            <a:ext cx="7886700" cy="735017"/>
          </a:xfrm>
        </p:spPr>
        <p:txBody>
          <a:bodyPr/>
          <a:lstStyle/>
          <a:p>
            <a:pPr eaLnBrk="1" hangingPunct="1"/>
            <a:r>
              <a:rPr lang="en-US" altLang="en-US" sz="4000" dirty="0"/>
              <a:t>Reading Food Labels</a:t>
            </a:r>
          </a:p>
        </p:txBody>
      </p:sp>
      <p:sp>
        <p:nvSpPr>
          <p:cNvPr id="3" name="Content Placeholder 2"/>
          <p:cNvSpPr>
            <a:spLocks noGrp="1"/>
          </p:cNvSpPr>
          <p:nvPr>
            <p:ph idx="1"/>
          </p:nvPr>
        </p:nvSpPr>
        <p:spPr>
          <a:xfrm>
            <a:off x="815008" y="1371601"/>
            <a:ext cx="7700342" cy="4572000"/>
          </a:xfrm>
        </p:spPr>
        <p:txBody>
          <a:bodyPr>
            <a:noAutofit/>
          </a:bodyPr>
          <a:lstStyle/>
          <a:p>
            <a:pPr>
              <a:lnSpc>
                <a:spcPct val="100000"/>
              </a:lnSpc>
            </a:pPr>
            <a:r>
              <a:rPr lang="en-AU" dirty="0"/>
              <a:t>Ingredients must be listed on the label in order</a:t>
            </a:r>
          </a:p>
          <a:p>
            <a:pPr>
              <a:lnSpc>
                <a:spcPct val="100000"/>
              </a:lnSpc>
            </a:pPr>
            <a:r>
              <a:rPr lang="en-AU" sz="2800" b="1" dirty="0"/>
              <a:t>Nutrition Content Claims</a:t>
            </a:r>
          </a:p>
          <a:p>
            <a:pPr lvl="1">
              <a:lnSpc>
                <a:spcPct val="100000"/>
              </a:lnSpc>
            </a:pPr>
            <a:r>
              <a:rPr lang="en-AU" sz="2800" dirty="0"/>
              <a:t>‘low fat’, ‘reduced salt’ or ‘high fibre’</a:t>
            </a:r>
          </a:p>
          <a:p>
            <a:pPr lvl="1">
              <a:lnSpc>
                <a:spcPct val="100000"/>
              </a:lnSpc>
            </a:pPr>
            <a:r>
              <a:rPr lang="en-AU" sz="2800" dirty="0"/>
              <a:t>can only be used if the food meets certain criteria. </a:t>
            </a:r>
          </a:p>
          <a:p>
            <a:pPr lvl="2">
              <a:lnSpc>
                <a:spcPct val="100000"/>
              </a:lnSpc>
            </a:pPr>
            <a:r>
              <a:rPr lang="en-AU" sz="2800" dirty="0"/>
              <a:t>For example, with a ‘good source of calcium’ claim, the food must contain more than a set amount of calcium. </a:t>
            </a:r>
          </a:p>
        </p:txBody>
      </p:sp>
      <p:sp>
        <p:nvSpPr>
          <p:cNvPr id="66565" name="Slide Number Placeholder 4"/>
          <p:cNvSpPr>
            <a:spLocks noGrp="1"/>
          </p:cNvSpPr>
          <p:nvPr>
            <p:ph type="sldNum" sz="quarter" idx="12"/>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a:spcBef>
                <a:spcPct val="20000"/>
              </a:spcBef>
              <a:buClr>
                <a:schemeClr val="tx2"/>
              </a:buClr>
              <a:buSzPct val="90000"/>
              <a:buFont typeface="Symbol" panose="05050102010706020507" pitchFamily="18" charset="2"/>
              <a:buChar char="¨"/>
              <a:defRPr sz="3200">
                <a:solidFill>
                  <a:schemeClr val="tx1"/>
                </a:solidFill>
                <a:latin typeface="Tahoma" panose="020B0604030504040204" pitchFamily="34" charset="0"/>
              </a:defRPr>
            </a:lvl1pPr>
            <a:lvl2pPr marL="742950" indent="-285750">
              <a:spcBef>
                <a:spcPct val="20000"/>
              </a:spcBef>
              <a:buChar char="–"/>
              <a:defRPr sz="2800">
                <a:solidFill>
                  <a:schemeClr val="tx1"/>
                </a:solidFill>
                <a:latin typeface="Tahoma" panose="020B0604030504040204" pitchFamily="34" charset="0"/>
              </a:defRPr>
            </a:lvl2pPr>
            <a:lvl3pPr marL="1143000" indent="-228600">
              <a:spcBef>
                <a:spcPct val="20000"/>
              </a:spcBef>
              <a:buChar char="•"/>
              <a:defRPr sz="2400">
                <a:solidFill>
                  <a:schemeClr val="tx1"/>
                </a:solidFill>
                <a:latin typeface="Tahoma" panose="020B0604030504040204" pitchFamily="34" charset="0"/>
              </a:defRPr>
            </a:lvl3pPr>
            <a:lvl4pPr marL="1600200" indent="-228600">
              <a:spcBef>
                <a:spcPct val="20000"/>
              </a:spcBef>
              <a:buChar char="–"/>
              <a:defRPr sz="2000">
                <a:solidFill>
                  <a:schemeClr val="tx1"/>
                </a:solidFill>
                <a:latin typeface="Tahoma" panose="020B0604030504040204" pitchFamily="34" charset="0"/>
              </a:defRPr>
            </a:lvl4pPr>
            <a:lvl5pPr marL="2057400" indent="-228600">
              <a:spcBef>
                <a:spcPct val="20000"/>
              </a:spcBef>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har char="•"/>
              <a:defRPr sz="2000">
                <a:solidFill>
                  <a:schemeClr val="tx1"/>
                </a:solidFill>
                <a:latin typeface="Tahoma" panose="020B0604030504040204" pitchFamily="34" charset="0"/>
              </a:defRPr>
            </a:lvl9pPr>
          </a:lstStyle>
          <a:p>
            <a:pPr>
              <a:spcBef>
                <a:spcPct val="0"/>
              </a:spcBef>
              <a:buClrTx/>
              <a:buSzTx/>
              <a:buFontTx/>
              <a:buNone/>
            </a:pPr>
            <a:fld id="{7868A520-6271-4965-936E-67F78F37F988}" type="slidenum">
              <a:rPr lang="en-AU" altLang="en-US" sz="1400">
                <a:latin typeface="Times New Roman" panose="02020603050405020304" pitchFamily="18" charset="0"/>
              </a:rPr>
              <a:pPr>
                <a:spcBef>
                  <a:spcPct val="0"/>
                </a:spcBef>
                <a:buClrTx/>
                <a:buSzTx/>
                <a:buFontTx/>
                <a:buNone/>
              </a:pPr>
              <a:t>77</a:t>
            </a:fld>
            <a:endParaRPr lang="en-AU" altLang="en-US" sz="1400">
              <a:latin typeface="Times New Roman" panose="02020603050405020304" pitchFamily="18" charset="0"/>
            </a:endParaRPr>
          </a:p>
        </p:txBody>
      </p:sp>
      <p:sp>
        <p:nvSpPr>
          <p:cNvPr id="2" name="AutoShape 2" descr="Image result for Health Star Rating (HSR) system Example Health Start Rating System label"/>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AU"/>
          </a:p>
        </p:txBody>
      </p:sp>
      <p:sp>
        <p:nvSpPr>
          <p:cNvPr id="7" name="Rectangle 6"/>
          <p:cNvSpPr/>
          <p:nvPr/>
        </p:nvSpPr>
        <p:spPr>
          <a:xfrm>
            <a:off x="307975" y="5987019"/>
            <a:ext cx="8207375" cy="369332"/>
          </a:xfrm>
          <a:prstGeom prst="rect">
            <a:avLst/>
          </a:prstGeom>
        </p:spPr>
        <p:txBody>
          <a:bodyPr wrap="square">
            <a:spAutoFit/>
          </a:bodyPr>
          <a:lstStyle/>
          <a:p>
            <a:r>
              <a:rPr lang="en-AU" dirty="0"/>
              <a:t>Reference: https://www.eatforhealth.gov.au/eating-well/how-understand-food-labels</a:t>
            </a:r>
          </a:p>
        </p:txBody>
      </p:sp>
    </p:spTree>
    <p:extLst>
      <p:ext uri="{BB962C8B-B14F-4D97-AF65-F5344CB8AC3E}">
        <p14:creationId xmlns:p14="http://schemas.microsoft.com/office/powerpoint/2010/main" val="273264412"/>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p:cNvSpPr>
            <a:spLocks noGrp="1" noChangeArrowheads="1"/>
          </p:cNvSpPr>
          <p:nvPr>
            <p:ph type="title"/>
          </p:nvPr>
        </p:nvSpPr>
        <p:spPr>
          <a:xfrm>
            <a:off x="628650" y="365126"/>
            <a:ext cx="7886700" cy="735017"/>
          </a:xfrm>
        </p:spPr>
        <p:txBody>
          <a:bodyPr/>
          <a:lstStyle/>
          <a:p>
            <a:pPr eaLnBrk="1" hangingPunct="1"/>
            <a:r>
              <a:rPr lang="en-US" altLang="en-US" sz="4000" dirty="0"/>
              <a:t>Reading Food Labels</a:t>
            </a:r>
          </a:p>
        </p:txBody>
      </p:sp>
      <p:sp>
        <p:nvSpPr>
          <p:cNvPr id="3" name="Content Placeholder 2"/>
          <p:cNvSpPr>
            <a:spLocks noGrp="1"/>
          </p:cNvSpPr>
          <p:nvPr>
            <p:ph idx="1"/>
          </p:nvPr>
        </p:nvSpPr>
        <p:spPr>
          <a:xfrm>
            <a:off x="460375" y="1470991"/>
            <a:ext cx="8054975" cy="4606982"/>
          </a:xfrm>
        </p:spPr>
        <p:txBody>
          <a:bodyPr>
            <a:noAutofit/>
          </a:bodyPr>
          <a:lstStyle/>
          <a:p>
            <a:pPr>
              <a:lnSpc>
                <a:spcPct val="100000"/>
              </a:lnSpc>
            </a:pPr>
            <a:r>
              <a:rPr lang="en-AU" b="1" dirty="0"/>
              <a:t>Health</a:t>
            </a:r>
            <a:r>
              <a:rPr lang="en-AU" dirty="0"/>
              <a:t> </a:t>
            </a:r>
            <a:r>
              <a:rPr lang="en-AU" sz="2800" b="1" dirty="0"/>
              <a:t>Claims</a:t>
            </a:r>
          </a:p>
          <a:p>
            <a:pPr lvl="1"/>
            <a:r>
              <a:rPr lang="en-AU" dirty="0"/>
              <a:t>health claims link a food, or a nutrient or substance in a food, to a health effect. </a:t>
            </a:r>
          </a:p>
          <a:p>
            <a:pPr lvl="2"/>
            <a:r>
              <a:rPr lang="en-AU" b="1" dirty="0"/>
              <a:t>General level health claims </a:t>
            </a:r>
            <a:r>
              <a:rPr lang="en-AU" dirty="0"/>
              <a:t>refer to a nutrient or substance in a food and its effect on a health function.</a:t>
            </a:r>
          </a:p>
          <a:p>
            <a:pPr lvl="3"/>
            <a:r>
              <a:rPr lang="en-AU" sz="2000" dirty="0"/>
              <a:t>For example: </a:t>
            </a:r>
            <a:r>
              <a:rPr lang="en-AU" sz="2000" i="1" dirty="0"/>
              <a:t>calcium is good for bones and teeth</a:t>
            </a:r>
            <a:r>
              <a:rPr lang="en-AU" sz="2000" dirty="0"/>
              <a:t>.</a:t>
            </a:r>
          </a:p>
          <a:p>
            <a:pPr lvl="2"/>
            <a:r>
              <a:rPr lang="en-AU" b="1" dirty="0"/>
              <a:t>High level health claims</a:t>
            </a:r>
            <a:r>
              <a:rPr lang="en-AU" dirty="0"/>
              <a:t> refer to a nutrient or substance in a food and its relationship to a serious disease or to a biomarker of a serious disease. </a:t>
            </a:r>
          </a:p>
          <a:p>
            <a:pPr lvl="3"/>
            <a:r>
              <a:rPr lang="en-AU" sz="2000" dirty="0"/>
              <a:t>Example: </a:t>
            </a:r>
            <a:r>
              <a:rPr lang="en-AU" sz="2000" i="1" dirty="0"/>
              <a:t>Diets high in calcium may reduce the risk of osteoporosis in people 65 years and over</a:t>
            </a:r>
            <a:r>
              <a:rPr lang="en-AU" sz="2000" dirty="0"/>
              <a:t>. </a:t>
            </a:r>
          </a:p>
          <a:p>
            <a:pPr lvl="3"/>
            <a:r>
              <a:rPr lang="en-AU" sz="2000" dirty="0"/>
              <a:t>Example of a biomarker health claim is: </a:t>
            </a:r>
            <a:r>
              <a:rPr lang="en-AU" sz="2000" i="1" dirty="0" err="1"/>
              <a:t>Phytosterols</a:t>
            </a:r>
            <a:r>
              <a:rPr lang="en-AU" sz="2000" i="1" dirty="0"/>
              <a:t> may reduce blood cholesterol</a:t>
            </a:r>
            <a:r>
              <a:rPr lang="en-AU" sz="2000" dirty="0"/>
              <a:t>.</a:t>
            </a:r>
          </a:p>
        </p:txBody>
      </p:sp>
      <p:sp>
        <p:nvSpPr>
          <p:cNvPr id="66565" name="Slide Number Placeholder 4"/>
          <p:cNvSpPr>
            <a:spLocks noGrp="1"/>
          </p:cNvSpPr>
          <p:nvPr>
            <p:ph type="sldNum" sz="quarter" idx="12"/>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a:spcBef>
                <a:spcPct val="20000"/>
              </a:spcBef>
              <a:buClr>
                <a:schemeClr val="tx2"/>
              </a:buClr>
              <a:buSzPct val="90000"/>
              <a:buFont typeface="Symbol" panose="05050102010706020507" pitchFamily="18" charset="2"/>
              <a:buChar char="¨"/>
              <a:defRPr sz="3200">
                <a:solidFill>
                  <a:schemeClr val="tx1"/>
                </a:solidFill>
                <a:latin typeface="Tahoma" panose="020B0604030504040204" pitchFamily="34" charset="0"/>
              </a:defRPr>
            </a:lvl1pPr>
            <a:lvl2pPr marL="742950" indent="-285750">
              <a:spcBef>
                <a:spcPct val="20000"/>
              </a:spcBef>
              <a:buChar char="–"/>
              <a:defRPr sz="2800">
                <a:solidFill>
                  <a:schemeClr val="tx1"/>
                </a:solidFill>
                <a:latin typeface="Tahoma" panose="020B0604030504040204" pitchFamily="34" charset="0"/>
              </a:defRPr>
            </a:lvl2pPr>
            <a:lvl3pPr marL="1143000" indent="-228600">
              <a:spcBef>
                <a:spcPct val="20000"/>
              </a:spcBef>
              <a:buChar char="•"/>
              <a:defRPr sz="2400">
                <a:solidFill>
                  <a:schemeClr val="tx1"/>
                </a:solidFill>
                <a:latin typeface="Tahoma" panose="020B0604030504040204" pitchFamily="34" charset="0"/>
              </a:defRPr>
            </a:lvl3pPr>
            <a:lvl4pPr marL="1600200" indent="-228600">
              <a:spcBef>
                <a:spcPct val="20000"/>
              </a:spcBef>
              <a:buChar char="–"/>
              <a:defRPr sz="2000">
                <a:solidFill>
                  <a:schemeClr val="tx1"/>
                </a:solidFill>
                <a:latin typeface="Tahoma" panose="020B0604030504040204" pitchFamily="34" charset="0"/>
              </a:defRPr>
            </a:lvl4pPr>
            <a:lvl5pPr marL="2057400" indent="-228600">
              <a:spcBef>
                <a:spcPct val="20000"/>
              </a:spcBef>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har char="•"/>
              <a:defRPr sz="2000">
                <a:solidFill>
                  <a:schemeClr val="tx1"/>
                </a:solidFill>
                <a:latin typeface="Tahoma" panose="020B0604030504040204" pitchFamily="34" charset="0"/>
              </a:defRPr>
            </a:lvl9pPr>
          </a:lstStyle>
          <a:p>
            <a:pPr>
              <a:spcBef>
                <a:spcPct val="0"/>
              </a:spcBef>
              <a:buClrTx/>
              <a:buSzTx/>
              <a:buFontTx/>
              <a:buNone/>
            </a:pPr>
            <a:fld id="{7868A520-6271-4965-936E-67F78F37F988}" type="slidenum">
              <a:rPr lang="en-AU" altLang="en-US" sz="1400">
                <a:latin typeface="Times New Roman" panose="02020603050405020304" pitchFamily="18" charset="0"/>
              </a:rPr>
              <a:pPr>
                <a:spcBef>
                  <a:spcPct val="0"/>
                </a:spcBef>
                <a:buClrTx/>
                <a:buSzTx/>
                <a:buFontTx/>
                <a:buNone/>
              </a:pPr>
              <a:t>78</a:t>
            </a:fld>
            <a:endParaRPr lang="en-AU" altLang="en-US" sz="1400">
              <a:latin typeface="Times New Roman" panose="02020603050405020304" pitchFamily="18" charset="0"/>
            </a:endParaRPr>
          </a:p>
        </p:txBody>
      </p:sp>
      <p:sp>
        <p:nvSpPr>
          <p:cNvPr id="2" name="AutoShape 2" descr="Image result for Health Star Rating (HSR) system Example Health Start Rating System label"/>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AU"/>
          </a:p>
        </p:txBody>
      </p:sp>
      <p:sp>
        <p:nvSpPr>
          <p:cNvPr id="7" name="Rectangle 6"/>
          <p:cNvSpPr/>
          <p:nvPr/>
        </p:nvSpPr>
        <p:spPr>
          <a:xfrm>
            <a:off x="155575" y="6215059"/>
            <a:ext cx="8207375" cy="369332"/>
          </a:xfrm>
          <a:prstGeom prst="rect">
            <a:avLst/>
          </a:prstGeom>
        </p:spPr>
        <p:txBody>
          <a:bodyPr wrap="square">
            <a:spAutoFit/>
          </a:bodyPr>
          <a:lstStyle/>
          <a:p>
            <a:r>
              <a:rPr lang="en-AU" dirty="0"/>
              <a:t>Reference: https://www.eatforhealth.gov.au/eating-well/how-understand-food-labels</a:t>
            </a:r>
          </a:p>
        </p:txBody>
      </p:sp>
    </p:spTree>
    <p:extLst>
      <p:ext uri="{BB962C8B-B14F-4D97-AF65-F5344CB8AC3E}">
        <p14:creationId xmlns:p14="http://schemas.microsoft.com/office/powerpoint/2010/main" val="2373996428"/>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p:cNvSpPr>
            <a:spLocks noGrp="1" noChangeArrowheads="1"/>
          </p:cNvSpPr>
          <p:nvPr>
            <p:ph type="title"/>
          </p:nvPr>
        </p:nvSpPr>
        <p:spPr>
          <a:xfrm>
            <a:off x="628650" y="365126"/>
            <a:ext cx="7886700" cy="735017"/>
          </a:xfrm>
        </p:spPr>
        <p:txBody>
          <a:bodyPr/>
          <a:lstStyle/>
          <a:p>
            <a:pPr eaLnBrk="1" hangingPunct="1"/>
            <a:r>
              <a:rPr lang="en-US" altLang="en-US" sz="4000" dirty="0"/>
              <a:t>Reading Food Labels</a:t>
            </a:r>
          </a:p>
        </p:txBody>
      </p:sp>
      <p:sp>
        <p:nvSpPr>
          <p:cNvPr id="3" name="Content Placeholder 2"/>
          <p:cNvSpPr>
            <a:spLocks noGrp="1"/>
          </p:cNvSpPr>
          <p:nvPr>
            <p:ph idx="1"/>
          </p:nvPr>
        </p:nvSpPr>
        <p:spPr>
          <a:xfrm>
            <a:off x="544512" y="1304394"/>
            <a:ext cx="8054975" cy="2146852"/>
          </a:xfrm>
        </p:spPr>
        <p:txBody>
          <a:bodyPr>
            <a:noAutofit/>
          </a:bodyPr>
          <a:lstStyle/>
          <a:p>
            <a:pPr>
              <a:lnSpc>
                <a:spcPct val="100000"/>
              </a:lnSpc>
            </a:pPr>
            <a:r>
              <a:rPr lang="en-AU" b="1" dirty="0"/>
              <a:t>Percentage Daily Intake</a:t>
            </a:r>
            <a:endParaRPr lang="en-AU" sz="2800" b="1" dirty="0"/>
          </a:p>
          <a:p>
            <a:pPr lvl="1"/>
            <a:r>
              <a:rPr lang="en-AU" dirty="0"/>
              <a:t>labels also list nutrients in a serve of the product as a percentage of daily nutrient intake. </a:t>
            </a:r>
          </a:p>
          <a:p>
            <a:pPr lvl="1"/>
            <a:r>
              <a:rPr lang="en-AU" dirty="0"/>
              <a:t>can be used to compare the nutrients in one serve of the food with what an ‘average adult’ needs. </a:t>
            </a:r>
          </a:p>
          <a:p>
            <a:pPr marL="0" indent="0">
              <a:buNone/>
            </a:pPr>
            <a:br>
              <a:rPr lang="en-AU" dirty="0"/>
            </a:br>
            <a:endParaRPr lang="en-AU" sz="2000" dirty="0"/>
          </a:p>
        </p:txBody>
      </p:sp>
      <p:sp>
        <p:nvSpPr>
          <p:cNvPr id="66565" name="Slide Number Placeholder 4"/>
          <p:cNvSpPr>
            <a:spLocks noGrp="1"/>
          </p:cNvSpPr>
          <p:nvPr>
            <p:ph type="sldNum" sz="quarter" idx="12"/>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a:spcBef>
                <a:spcPct val="20000"/>
              </a:spcBef>
              <a:buClr>
                <a:schemeClr val="tx2"/>
              </a:buClr>
              <a:buSzPct val="90000"/>
              <a:buFont typeface="Symbol" panose="05050102010706020507" pitchFamily="18" charset="2"/>
              <a:buChar char="¨"/>
              <a:defRPr sz="3200">
                <a:solidFill>
                  <a:schemeClr val="tx1"/>
                </a:solidFill>
                <a:latin typeface="Tahoma" panose="020B0604030504040204" pitchFamily="34" charset="0"/>
              </a:defRPr>
            </a:lvl1pPr>
            <a:lvl2pPr marL="742950" indent="-285750">
              <a:spcBef>
                <a:spcPct val="20000"/>
              </a:spcBef>
              <a:buChar char="–"/>
              <a:defRPr sz="2800">
                <a:solidFill>
                  <a:schemeClr val="tx1"/>
                </a:solidFill>
                <a:latin typeface="Tahoma" panose="020B0604030504040204" pitchFamily="34" charset="0"/>
              </a:defRPr>
            </a:lvl2pPr>
            <a:lvl3pPr marL="1143000" indent="-228600">
              <a:spcBef>
                <a:spcPct val="20000"/>
              </a:spcBef>
              <a:buChar char="•"/>
              <a:defRPr sz="2400">
                <a:solidFill>
                  <a:schemeClr val="tx1"/>
                </a:solidFill>
                <a:latin typeface="Tahoma" panose="020B0604030504040204" pitchFamily="34" charset="0"/>
              </a:defRPr>
            </a:lvl3pPr>
            <a:lvl4pPr marL="1600200" indent="-228600">
              <a:spcBef>
                <a:spcPct val="20000"/>
              </a:spcBef>
              <a:buChar char="–"/>
              <a:defRPr sz="2000">
                <a:solidFill>
                  <a:schemeClr val="tx1"/>
                </a:solidFill>
                <a:latin typeface="Tahoma" panose="020B0604030504040204" pitchFamily="34" charset="0"/>
              </a:defRPr>
            </a:lvl4pPr>
            <a:lvl5pPr marL="2057400" indent="-228600">
              <a:spcBef>
                <a:spcPct val="20000"/>
              </a:spcBef>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har char="•"/>
              <a:defRPr sz="2000">
                <a:solidFill>
                  <a:schemeClr val="tx1"/>
                </a:solidFill>
                <a:latin typeface="Tahoma" panose="020B0604030504040204" pitchFamily="34" charset="0"/>
              </a:defRPr>
            </a:lvl9pPr>
          </a:lstStyle>
          <a:p>
            <a:pPr>
              <a:spcBef>
                <a:spcPct val="0"/>
              </a:spcBef>
              <a:buClrTx/>
              <a:buSzTx/>
              <a:buFontTx/>
              <a:buNone/>
            </a:pPr>
            <a:fld id="{7868A520-6271-4965-936E-67F78F37F988}" type="slidenum">
              <a:rPr lang="en-AU" altLang="en-US" sz="1400">
                <a:latin typeface="Times New Roman" panose="02020603050405020304" pitchFamily="18" charset="0"/>
              </a:rPr>
              <a:pPr>
                <a:spcBef>
                  <a:spcPct val="0"/>
                </a:spcBef>
                <a:buClrTx/>
                <a:buSzTx/>
                <a:buFontTx/>
                <a:buNone/>
              </a:pPr>
              <a:t>79</a:t>
            </a:fld>
            <a:endParaRPr lang="en-AU" altLang="en-US" sz="1400">
              <a:latin typeface="Times New Roman" panose="02020603050405020304" pitchFamily="18" charset="0"/>
            </a:endParaRPr>
          </a:p>
        </p:txBody>
      </p:sp>
      <p:sp>
        <p:nvSpPr>
          <p:cNvPr id="2" name="AutoShape 2" descr="Image result for Health Star Rating (HSR) system Example Health Start Rating System label"/>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AU"/>
          </a:p>
        </p:txBody>
      </p:sp>
      <p:sp>
        <p:nvSpPr>
          <p:cNvPr id="7" name="Rectangle 6"/>
          <p:cNvSpPr/>
          <p:nvPr/>
        </p:nvSpPr>
        <p:spPr>
          <a:xfrm>
            <a:off x="155575" y="6215059"/>
            <a:ext cx="8207375" cy="646331"/>
          </a:xfrm>
          <a:prstGeom prst="rect">
            <a:avLst/>
          </a:prstGeom>
        </p:spPr>
        <p:txBody>
          <a:bodyPr wrap="square">
            <a:spAutoFit/>
          </a:bodyPr>
          <a:lstStyle/>
          <a:p>
            <a:r>
              <a:rPr lang="en-AU" dirty="0"/>
              <a:t>Reference: </a:t>
            </a:r>
            <a:r>
              <a:rPr lang="en-AU" dirty="0">
                <a:hlinkClick r:id="rId3"/>
              </a:rPr>
              <a:t>https://www.eatforhealth.gov.au/eating-well/how-understand-food-labels</a:t>
            </a:r>
            <a:endParaRPr lang="en-AU" dirty="0"/>
          </a:p>
          <a:p>
            <a:r>
              <a:rPr lang="en-AU" dirty="0"/>
              <a:t>http://www.mydailyintake.net/</a:t>
            </a:r>
          </a:p>
        </p:txBody>
      </p:sp>
      <p:pic>
        <p:nvPicPr>
          <p:cNvPr id="2052" name="Picture 4" descr="http://www.mydailyintake.net/storage/thumbnail-explained.gif?__SQUARESPACE_CACHEVERSION=129420988443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15917" y="3451246"/>
            <a:ext cx="5112164" cy="25560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0947257"/>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p:cNvSpPr>
            <a:spLocks noGrp="1" noChangeArrowheads="1"/>
          </p:cNvSpPr>
          <p:nvPr>
            <p:ph type="title"/>
          </p:nvPr>
        </p:nvSpPr>
        <p:spPr>
          <a:xfrm>
            <a:off x="628650" y="365126"/>
            <a:ext cx="7886700" cy="735017"/>
          </a:xfrm>
        </p:spPr>
        <p:txBody>
          <a:bodyPr/>
          <a:lstStyle/>
          <a:p>
            <a:pPr eaLnBrk="1" hangingPunct="1"/>
            <a:r>
              <a:rPr lang="en-US" altLang="en-US" sz="4000" dirty="0"/>
              <a:t>Reading Food Labels</a:t>
            </a:r>
          </a:p>
        </p:txBody>
      </p:sp>
      <p:sp>
        <p:nvSpPr>
          <p:cNvPr id="3" name="Content Placeholder 2"/>
          <p:cNvSpPr>
            <a:spLocks noGrp="1"/>
          </p:cNvSpPr>
          <p:nvPr>
            <p:ph idx="1"/>
          </p:nvPr>
        </p:nvSpPr>
        <p:spPr>
          <a:xfrm>
            <a:off x="469624" y="1371600"/>
            <a:ext cx="7886700" cy="5188226"/>
          </a:xfrm>
        </p:spPr>
        <p:txBody>
          <a:bodyPr>
            <a:noAutofit/>
          </a:bodyPr>
          <a:lstStyle/>
          <a:p>
            <a:r>
              <a:rPr lang="en-AU" dirty="0"/>
              <a:t>Use the Australian Guide to Healthy Eating </a:t>
            </a:r>
          </a:p>
          <a:p>
            <a:pPr lvl="1"/>
            <a:r>
              <a:rPr lang="en-AU" sz="2800" dirty="0"/>
              <a:t>decide whether a food belongs in the five food groups </a:t>
            </a:r>
          </a:p>
          <a:p>
            <a:pPr lvl="1"/>
            <a:r>
              <a:rPr lang="en-AU" sz="2800" dirty="0"/>
              <a:t>is an ‘everyday’ food for eating regularly or a discretionary food best eaten only sometimes or in small amounts.</a:t>
            </a:r>
          </a:p>
          <a:p>
            <a:r>
              <a:rPr lang="en-AU" dirty="0"/>
              <a:t>use the Nutrition Information Panel to compare similar packaged foods </a:t>
            </a:r>
          </a:p>
          <a:p>
            <a:pPr lvl="1"/>
            <a:r>
              <a:rPr lang="en-AU" sz="2800" dirty="0"/>
              <a:t>decide which product provides less saturated fat, salt (sodium), added sugars and kilojoules per 100gm and more fibre per serve.</a:t>
            </a:r>
          </a:p>
          <a:p>
            <a:pPr>
              <a:lnSpc>
                <a:spcPct val="100000"/>
              </a:lnSpc>
            </a:pPr>
            <a:endParaRPr lang="en-AU" sz="2800" dirty="0"/>
          </a:p>
        </p:txBody>
      </p:sp>
      <p:sp>
        <p:nvSpPr>
          <p:cNvPr id="66565" name="Slide Number Placeholder 4"/>
          <p:cNvSpPr>
            <a:spLocks noGrp="1"/>
          </p:cNvSpPr>
          <p:nvPr>
            <p:ph type="sldNum" sz="quarter" idx="12"/>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a:spcBef>
                <a:spcPct val="20000"/>
              </a:spcBef>
              <a:buClr>
                <a:schemeClr val="tx2"/>
              </a:buClr>
              <a:buSzPct val="90000"/>
              <a:buFont typeface="Symbol" panose="05050102010706020507" pitchFamily="18" charset="2"/>
              <a:buChar char="¨"/>
              <a:defRPr sz="3200">
                <a:solidFill>
                  <a:schemeClr val="tx1"/>
                </a:solidFill>
                <a:latin typeface="Tahoma" panose="020B0604030504040204" pitchFamily="34" charset="0"/>
              </a:defRPr>
            </a:lvl1pPr>
            <a:lvl2pPr marL="742950" indent="-285750">
              <a:spcBef>
                <a:spcPct val="20000"/>
              </a:spcBef>
              <a:buChar char="–"/>
              <a:defRPr sz="2800">
                <a:solidFill>
                  <a:schemeClr val="tx1"/>
                </a:solidFill>
                <a:latin typeface="Tahoma" panose="020B0604030504040204" pitchFamily="34" charset="0"/>
              </a:defRPr>
            </a:lvl2pPr>
            <a:lvl3pPr marL="1143000" indent="-228600">
              <a:spcBef>
                <a:spcPct val="20000"/>
              </a:spcBef>
              <a:buChar char="•"/>
              <a:defRPr sz="2400">
                <a:solidFill>
                  <a:schemeClr val="tx1"/>
                </a:solidFill>
                <a:latin typeface="Tahoma" panose="020B0604030504040204" pitchFamily="34" charset="0"/>
              </a:defRPr>
            </a:lvl3pPr>
            <a:lvl4pPr marL="1600200" indent="-228600">
              <a:spcBef>
                <a:spcPct val="20000"/>
              </a:spcBef>
              <a:buChar char="–"/>
              <a:defRPr sz="2000">
                <a:solidFill>
                  <a:schemeClr val="tx1"/>
                </a:solidFill>
                <a:latin typeface="Tahoma" panose="020B0604030504040204" pitchFamily="34" charset="0"/>
              </a:defRPr>
            </a:lvl4pPr>
            <a:lvl5pPr marL="2057400" indent="-228600">
              <a:spcBef>
                <a:spcPct val="20000"/>
              </a:spcBef>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har char="•"/>
              <a:defRPr sz="2000">
                <a:solidFill>
                  <a:schemeClr val="tx1"/>
                </a:solidFill>
                <a:latin typeface="Tahoma" panose="020B0604030504040204" pitchFamily="34" charset="0"/>
              </a:defRPr>
            </a:lvl9pPr>
          </a:lstStyle>
          <a:p>
            <a:pPr>
              <a:spcBef>
                <a:spcPct val="0"/>
              </a:spcBef>
              <a:buClrTx/>
              <a:buSzTx/>
              <a:buFontTx/>
              <a:buNone/>
            </a:pPr>
            <a:fld id="{7868A520-6271-4965-936E-67F78F37F988}" type="slidenum">
              <a:rPr lang="en-AU" altLang="en-US" sz="1400">
                <a:latin typeface="Times New Roman" panose="02020603050405020304" pitchFamily="18" charset="0"/>
              </a:rPr>
              <a:pPr>
                <a:spcBef>
                  <a:spcPct val="0"/>
                </a:spcBef>
                <a:buClrTx/>
                <a:buSzTx/>
                <a:buFontTx/>
                <a:buNone/>
              </a:pPr>
              <a:t>80</a:t>
            </a:fld>
            <a:endParaRPr lang="en-AU" altLang="en-US" sz="1400">
              <a:latin typeface="Times New Roman" panose="02020603050405020304" pitchFamily="18" charset="0"/>
            </a:endParaRPr>
          </a:p>
        </p:txBody>
      </p:sp>
    </p:spTree>
    <p:extLst>
      <p:ext uri="{BB962C8B-B14F-4D97-AF65-F5344CB8AC3E}">
        <p14:creationId xmlns:p14="http://schemas.microsoft.com/office/powerpoint/2010/main" val="1779769449"/>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p:cNvSpPr>
            <a:spLocks noGrp="1" noChangeArrowheads="1"/>
          </p:cNvSpPr>
          <p:nvPr>
            <p:ph type="title"/>
          </p:nvPr>
        </p:nvSpPr>
        <p:spPr/>
        <p:txBody>
          <a:bodyPr/>
          <a:lstStyle/>
          <a:p>
            <a:pPr algn="ctr" eaLnBrk="1" hangingPunct="1"/>
            <a:r>
              <a:rPr lang="en-US" altLang="en-US" sz="5400" b="1"/>
              <a:t>Eating on the ‘Run’</a:t>
            </a:r>
            <a:endParaRPr lang="en-US" altLang="en-US" sz="4200" b="1"/>
          </a:p>
        </p:txBody>
      </p:sp>
      <p:sp>
        <p:nvSpPr>
          <p:cNvPr id="70659" name="Rectangle 3"/>
          <p:cNvSpPr>
            <a:spLocks noGrp="1" noChangeArrowheads="1"/>
          </p:cNvSpPr>
          <p:nvPr>
            <p:ph type="body" idx="1"/>
          </p:nvPr>
        </p:nvSpPr>
        <p:spPr>
          <a:xfrm>
            <a:off x="874643" y="1844675"/>
            <a:ext cx="7713732" cy="4535488"/>
          </a:xfrm>
        </p:spPr>
        <p:txBody>
          <a:bodyPr/>
          <a:lstStyle/>
          <a:p>
            <a:pPr eaLnBrk="1" hangingPunct="1"/>
            <a:r>
              <a:rPr lang="en-US" altLang="en-US" dirty="0"/>
              <a:t>Not encouraged but sometimes one has no choice</a:t>
            </a:r>
          </a:p>
          <a:p>
            <a:pPr eaLnBrk="1" hangingPunct="1"/>
            <a:r>
              <a:rPr lang="en-US" altLang="en-US" dirty="0"/>
              <a:t>Try to pack nutrient-dense foods for the trip</a:t>
            </a:r>
          </a:p>
          <a:p>
            <a:pPr eaLnBrk="1" hangingPunct="1"/>
            <a:r>
              <a:rPr lang="en-US" altLang="en-US" dirty="0"/>
              <a:t>Upon arriving at your destination, make a trip to the local store to pick up some essentials.</a:t>
            </a:r>
          </a:p>
          <a:p>
            <a:pPr eaLnBrk="1" hangingPunct="1"/>
            <a:r>
              <a:rPr lang="en-US" altLang="en-US" dirty="0"/>
              <a:t>At restaurants, choose lower fat items</a:t>
            </a:r>
          </a:p>
        </p:txBody>
      </p:sp>
      <p:sp>
        <p:nvSpPr>
          <p:cNvPr id="70660" name="Slide Number Placeholder 3"/>
          <p:cNvSpPr>
            <a:spLocks noGrp="1"/>
          </p:cNvSpPr>
          <p:nvPr>
            <p:ph type="sldNum" sz="quarter" idx="12"/>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a:spcBef>
                <a:spcPct val="20000"/>
              </a:spcBef>
              <a:buClr>
                <a:schemeClr val="tx2"/>
              </a:buClr>
              <a:buSzPct val="90000"/>
              <a:buFont typeface="Symbol" panose="05050102010706020507" pitchFamily="18" charset="2"/>
              <a:buChar char="¨"/>
              <a:defRPr sz="3200">
                <a:solidFill>
                  <a:schemeClr val="tx1"/>
                </a:solidFill>
                <a:latin typeface="Tahoma" panose="020B0604030504040204" pitchFamily="34" charset="0"/>
              </a:defRPr>
            </a:lvl1pPr>
            <a:lvl2pPr marL="742950" indent="-285750">
              <a:spcBef>
                <a:spcPct val="20000"/>
              </a:spcBef>
              <a:buChar char="–"/>
              <a:defRPr sz="2800">
                <a:solidFill>
                  <a:schemeClr val="tx1"/>
                </a:solidFill>
                <a:latin typeface="Tahoma" panose="020B0604030504040204" pitchFamily="34" charset="0"/>
              </a:defRPr>
            </a:lvl2pPr>
            <a:lvl3pPr marL="1143000" indent="-228600">
              <a:spcBef>
                <a:spcPct val="20000"/>
              </a:spcBef>
              <a:buChar char="•"/>
              <a:defRPr sz="2400">
                <a:solidFill>
                  <a:schemeClr val="tx1"/>
                </a:solidFill>
                <a:latin typeface="Tahoma" panose="020B0604030504040204" pitchFamily="34" charset="0"/>
              </a:defRPr>
            </a:lvl3pPr>
            <a:lvl4pPr marL="1600200" indent="-228600">
              <a:spcBef>
                <a:spcPct val="20000"/>
              </a:spcBef>
              <a:buChar char="–"/>
              <a:defRPr sz="2000">
                <a:solidFill>
                  <a:schemeClr val="tx1"/>
                </a:solidFill>
                <a:latin typeface="Tahoma" panose="020B0604030504040204" pitchFamily="34" charset="0"/>
              </a:defRPr>
            </a:lvl4pPr>
            <a:lvl5pPr marL="2057400" indent="-228600">
              <a:spcBef>
                <a:spcPct val="20000"/>
              </a:spcBef>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har char="•"/>
              <a:defRPr sz="2000">
                <a:solidFill>
                  <a:schemeClr val="tx1"/>
                </a:solidFill>
                <a:latin typeface="Tahoma" panose="020B0604030504040204" pitchFamily="34" charset="0"/>
              </a:defRPr>
            </a:lvl9pPr>
          </a:lstStyle>
          <a:p>
            <a:pPr>
              <a:spcBef>
                <a:spcPct val="0"/>
              </a:spcBef>
              <a:buClrTx/>
              <a:buSzTx/>
              <a:buFontTx/>
              <a:buNone/>
            </a:pPr>
            <a:fld id="{CD7E0A0E-2F6A-431C-A741-099B70C888E0}" type="slidenum">
              <a:rPr lang="en-AU" altLang="en-US" sz="1400">
                <a:latin typeface="Times New Roman" panose="02020603050405020304" pitchFamily="18" charset="0"/>
              </a:rPr>
              <a:pPr>
                <a:spcBef>
                  <a:spcPct val="0"/>
                </a:spcBef>
                <a:buClrTx/>
                <a:buSzTx/>
                <a:buFontTx/>
                <a:buNone/>
              </a:pPr>
              <a:t>81</a:t>
            </a:fld>
            <a:endParaRPr lang="en-AU" altLang="en-US" sz="1400">
              <a:latin typeface="Times New Roman" panose="02020603050405020304" pitchFamily="18" charset="0"/>
            </a:endParaRPr>
          </a:p>
        </p:txBody>
      </p:sp>
    </p:spTree>
    <p:extLst>
      <p:ext uri="{BB962C8B-B14F-4D97-AF65-F5344CB8AC3E}">
        <p14:creationId xmlns:p14="http://schemas.microsoft.com/office/powerpoint/2010/main" val="3239238353"/>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p:cNvSpPr>
            <a:spLocks noGrp="1" noChangeArrowheads="1"/>
          </p:cNvSpPr>
          <p:nvPr>
            <p:ph type="title"/>
          </p:nvPr>
        </p:nvSpPr>
        <p:spPr>
          <a:xfrm>
            <a:off x="1219200" y="0"/>
            <a:ext cx="7772400" cy="981075"/>
          </a:xfrm>
        </p:spPr>
        <p:txBody>
          <a:bodyPr/>
          <a:lstStyle/>
          <a:p>
            <a:pPr algn="ctr" eaLnBrk="1" hangingPunct="1"/>
            <a:r>
              <a:rPr lang="en-AU" altLang="en-US" b="1"/>
              <a:t>Trends and Fads</a:t>
            </a:r>
            <a:endParaRPr lang="en-AU" altLang="en-US" sz="1400"/>
          </a:p>
        </p:txBody>
      </p:sp>
      <p:sp>
        <p:nvSpPr>
          <p:cNvPr id="74755" name="Rectangle 3"/>
          <p:cNvSpPr>
            <a:spLocks noGrp="1" noChangeArrowheads="1"/>
          </p:cNvSpPr>
          <p:nvPr>
            <p:ph type="body" idx="1"/>
          </p:nvPr>
        </p:nvSpPr>
        <p:spPr>
          <a:xfrm>
            <a:off x="641268" y="1163782"/>
            <a:ext cx="8027719" cy="2481118"/>
          </a:xfrm>
        </p:spPr>
        <p:txBody>
          <a:bodyPr/>
          <a:lstStyle/>
          <a:p>
            <a:pPr eaLnBrk="1" hangingPunct="1"/>
            <a:r>
              <a:rPr lang="en-US" altLang="en-US" dirty="0"/>
              <a:t>Quick Fix Diets</a:t>
            </a:r>
          </a:p>
          <a:p>
            <a:pPr lvl="1" eaLnBrk="1" hangingPunct="1"/>
            <a:r>
              <a:rPr lang="en-US" altLang="en-US" dirty="0"/>
              <a:t>Low in </a:t>
            </a:r>
            <a:r>
              <a:rPr lang="en-US" altLang="en-US" dirty="0" err="1"/>
              <a:t>kjs</a:t>
            </a:r>
            <a:r>
              <a:rPr lang="en-US" altLang="en-US" dirty="0"/>
              <a:t> and vital nutrients</a:t>
            </a:r>
          </a:p>
          <a:p>
            <a:pPr lvl="1" eaLnBrk="1" hangingPunct="1"/>
            <a:r>
              <a:rPr lang="en-US" altLang="en-US" dirty="0"/>
              <a:t>Inadequate for optimum health</a:t>
            </a:r>
          </a:p>
          <a:p>
            <a:pPr lvl="1" eaLnBrk="1" hangingPunct="1"/>
            <a:r>
              <a:rPr lang="en-US" altLang="en-US" dirty="0"/>
              <a:t>Weight loss combination of water &amp; muscle bulk</a:t>
            </a:r>
          </a:p>
          <a:p>
            <a:pPr lvl="1" eaLnBrk="1" hangingPunct="1"/>
            <a:endParaRPr lang="en-US" altLang="en-US" dirty="0"/>
          </a:p>
        </p:txBody>
      </p:sp>
      <p:sp>
        <p:nvSpPr>
          <p:cNvPr id="74756" name="Text Box 4"/>
          <p:cNvSpPr txBox="1">
            <a:spLocks noChangeArrowheads="1"/>
          </p:cNvSpPr>
          <p:nvPr/>
        </p:nvSpPr>
        <p:spPr bwMode="auto">
          <a:xfrm>
            <a:off x="1331913" y="6400800"/>
            <a:ext cx="5113337"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tx2"/>
              </a:buClr>
              <a:buSzPct val="90000"/>
              <a:buFont typeface="Symbol" panose="05050102010706020507" pitchFamily="18" charset="2"/>
              <a:buChar char="¨"/>
              <a:defRPr sz="3200">
                <a:solidFill>
                  <a:schemeClr val="tx1"/>
                </a:solidFill>
                <a:latin typeface="Tahoma" panose="020B0604030504040204" pitchFamily="34" charset="0"/>
              </a:defRPr>
            </a:lvl1pPr>
            <a:lvl2pPr marL="742950" indent="-285750">
              <a:spcBef>
                <a:spcPct val="20000"/>
              </a:spcBef>
              <a:buChar char="–"/>
              <a:defRPr sz="2800">
                <a:solidFill>
                  <a:schemeClr val="tx1"/>
                </a:solidFill>
                <a:latin typeface="Tahoma" panose="020B0604030504040204" pitchFamily="34" charset="0"/>
              </a:defRPr>
            </a:lvl2pPr>
            <a:lvl3pPr marL="1143000" indent="-228600">
              <a:spcBef>
                <a:spcPct val="20000"/>
              </a:spcBef>
              <a:buChar char="•"/>
              <a:defRPr sz="2400">
                <a:solidFill>
                  <a:schemeClr val="tx1"/>
                </a:solidFill>
                <a:latin typeface="Tahoma" panose="020B0604030504040204" pitchFamily="34" charset="0"/>
              </a:defRPr>
            </a:lvl3pPr>
            <a:lvl4pPr marL="1600200" indent="-228600">
              <a:spcBef>
                <a:spcPct val="20000"/>
              </a:spcBef>
              <a:buChar char="–"/>
              <a:defRPr sz="2000">
                <a:solidFill>
                  <a:schemeClr val="tx1"/>
                </a:solidFill>
                <a:latin typeface="Tahoma" panose="020B0604030504040204" pitchFamily="34" charset="0"/>
              </a:defRPr>
            </a:lvl4pPr>
            <a:lvl5pPr marL="2057400" indent="-228600">
              <a:spcBef>
                <a:spcPct val="20000"/>
              </a:spcBef>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har char="•"/>
              <a:defRPr sz="2000">
                <a:solidFill>
                  <a:schemeClr val="tx1"/>
                </a:solidFill>
                <a:latin typeface="Tahoma" panose="020B0604030504040204" pitchFamily="34" charset="0"/>
              </a:defRPr>
            </a:lvl9pPr>
          </a:lstStyle>
          <a:p>
            <a:pPr eaLnBrk="1" hangingPunct="1">
              <a:spcBef>
                <a:spcPct val="50000"/>
              </a:spcBef>
              <a:buClrTx/>
              <a:buSzTx/>
              <a:buFontTx/>
              <a:buNone/>
            </a:pPr>
            <a:endParaRPr lang="en-US" altLang="en-US" sz="2400">
              <a:latin typeface="Times New Roman" panose="02020603050405020304" pitchFamily="18" charset="0"/>
            </a:endParaRPr>
          </a:p>
        </p:txBody>
      </p:sp>
      <p:pic>
        <p:nvPicPr>
          <p:cNvPr id="74757" name="Picture 5" descr="pills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24250" y="3644900"/>
            <a:ext cx="2016125" cy="1449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4758" name="Picture 6" descr="scal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27713" y="3502025"/>
            <a:ext cx="2051050" cy="1665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4759" name="Picture 7" descr="weight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219200" y="3502025"/>
            <a:ext cx="1943100" cy="178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4760" name="Slide Number Placeholder 7"/>
          <p:cNvSpPr>
            <a:spLocks noGrp="1"/>
          </p:cNvSpPr>
          <p:nvPr>
            <p:ph type="sldNum" sz="quarter" idx="12"/>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a:spcBef>
                <a:spcPct val="20000"/>
              </a:spcBef>
              <a:buClr>
                <a:schemeClr val="tx2"/>
              </a:buClr>
              <a:buSzPct val="90000"/>
              <a:buFont typeface="Symbol" panose="05050102010706020507" pitchFamily="18" charset="2"/>
              <a:buChar char="¨"/>
              <a:defRPr sz="3200">
                <a:solidFill>
                  <a:schemeClr val="tx1"/>
                </a:solidFill>
                <a:latin typeface="Tahoma" panose="020B0604030504040204" pitchFamily="34" charset="0"/>
              </a:defRPr>
            </a:lvl1pPr>
            <a:lvl2pPr marL="742950" indent="-285750">
              <a:spcBef>
                <a:spcPct val="20000"/>
              </a:spcBef>
              <a:buChar char="–"/>
              <a:defRPr sz="2800">
                <a:solidFill>
                  <a:schemeClr val="tx1"/>
                </a:solidFill>
                <a:latin typeface="Tahoma" panose="020B0604030504040204" pitchFamily="34" charset="0"/>
              </a:defRPr>
            </a:lvl2pPr>
            <a:lvl3pPr marL="1143000" indent="-228600">
              <a:spcBef>
                <a:spcPct val="20000"/>
              </a:spcBef>
              <a:buChar char="•"/>
              <a:defRPr sz="2400">
                <a:solidFill>
                  <a:schemeClr val="tx1"/>
                </a:solidFill>
                <a:latin typeface="Tahoma" panose="020B0604030504040204" pitchFamily="34" charset="0"/>
              </a:defRPr>
            </a:lvl3pPr>
            <a:lvl4pPr marL="1600200" indent="-228600">
              <a:spcBef>
                <a:spcPct val="20000"/>
              </a:spcBef>
              <a:buChar char="–"/>
              <a:defRPr sz="2000">
                <a:solidFill>
                  <a:schemeClr val="tx1"/>
                </a:solidFill>
                <a:latin typeface="Tahoma" panose="020B0604030504040204" pitchFamily="34" charset="0"/>
              </a:defRPr>
            </a:lvl4pPr>
            <a:lvl5pPr marL="2057400" indent="-228600">
              <a:spcBef>
                <a:spcPct val="20000"/>
              </a:spcBef>
              <a:buChar char="•"/>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har char="•"/>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har char="•"/>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har char="•"/>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har char="•"/>
              <a:defRPr sz="2000">
                <a:solidFill>
                  <a:schemeClr val="tx1"/>
                </a:solidFill>
                <a:latin typeface="Tahoma" panose="020B0604030504040204" pitchFamily="34" charset="0"/>
              </a:defRPr>
            </a:lvl9pPr>
          </a:lstStyle>
          <a:p>
            <a:pPr>
              <a:spcBef>
                <a:spcPct val="0"/>
              </a:spcBef>
              <a:buClrTx/>
              <a:buSzTx/>
              <a:buFontTx/>
              <a:buNone/>
            </a:pPr>
            <a:fld id="{780A29D4-E127-4DC4-BCED-84F608BE4174}" type="slidenum">
              <a:rPr lang="en-AU" altLang="en-US" sz="1400">
                <a:latin typeface="Times New Roman" panose="02020603050405020304" pitchFamily="18" charset="0"/>
              </a:rPr>
              <a:pPr>
                <a:spcBef>
                  <a:spcPct val="0"/>
                </a:spcBef>
                <a:buClrTx/>
                <a:buSzTx/>
                <a:buFontTx/>
                <a:buNone/>
              </a:pPr>
              <a:t>82</a:t>
            </a:fld>
            <a:endParaRPr lang="en-AU" altLang="en-US" sz="1400">
              <a:latin typeface="Times New Roman" panose="02020603050405020304" pitchFamily="18" charset="0"/>
            </a:endParaRPr>
          </a:p>
        </p:txBody>
      </p:sp>
    </p:spTree>
    <p:extLst>
      <p:ext uri="{BB962C8B-B14F-4D97-AF65-F5344CB8AC3E}">
        <p14:creationId xmlns:p14="http://schemas.microsoft.com/office/powerpoint/2010/main" val="2451383625"/>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err="1"/>
              <a:t>Organisational</a:t>
            </a:r>
            <a:r>
              <a:rPr lang="en-US" dirty="0"/>
              <a:t> Policies &amp; Procedures - Referrals</a:t>
            </a:r>
            <a:endParaRPr lang="en-AU" dirty="0"/>
          </a:p>
        </p:txBody>
      </p:sp>
      <p:sp>
        <p:nvSpPr>
          <p:cNvPr id="3" name="Content Placeholder 2"/>
          <p:cNvSpPr>
            <a:spLocks noGrp="1"/>
          </p:cNvSpPr>
          <p:nvPr>
            <p:ph idx="1"/>
          </p:nvPr>
        </p:nvSpPr>
        <p:spPr>
          <a:xfrm>
            <a:off x="628650" y="2000249"/>
            <a:ext cx="7886700" cy="4176713"/>
          </a:xfrm>
        </p:spPr>
        <p:txBody>
          <a:bodyPr>
            <a:normAutofit/>
          </a:bodyPr>
          <a:lstStyle/>
          <a:p>
            <a:pPr lvl="0"/>
            <a:r>
              <a:rPr lang="en-US" dirty="0"/>
              <a:t>Privacy</a:t>
            </a:r>
            <a:endParaRPr lang="en-AU" b="1" dirty="0"/>
          </a:p>
          <a:p>
            <a:pPr lvl="0"/>
            <a:r>
              <a:rPr lang="en-US" dirty="0"/>
              <a:t>consent</a:t>
            </a:r>
            <a:endParaRPr lang="en-AU" b="1" dirty="0"/>
          </a:p>
          <a:p>
            <a:pPr lvl="0"/>
            <a:r>
              <a:rPr lang="en-AU" dirty="0"/>
              <a:t>communication protocols</a:t>
            </a:r>
          </a:p>
          <a:p>
            <a:pPr lvl="0"/>
            <a:r>
              <a:rPr lang="en-US" dirty="0"/>
              <a:t>records management and security</a:t>
            </a:r>
            <a:endParaRPr lang="en-AU" b="1" dirty="0"/>
          </a:p>
        </p:txBody>
      </p:sp>
      <p:sp>
        <p:nvSpPr>
          <p:cNvPr id="4" name="Slide Number Placeholder 3"/>
          <p:cNvSpPr>
            <a:spLocks noGrp="1"/>
          </p:cNvSpPr>
          <p:nvPr>
            <p:ph type="sldNum" sz="quarter" idx="12"/>
          </p:nvPr>
        </p:nvSpPr>
        <p:spPr/>
        <p:txBody>
          <a:bodyPr/>
          <a:lstStyle/>
          <a:p>
            <a:fld id="{BDD8E1FA-D9C1-41A5-B07A-2D3FB44C573A}" type="slidenum">
              <a:rPr lang="en-AU" smtClean="0"/>
              <a:t>83</a:t>
            </a:fld>
            <a:endParaRPr lang="en-AU"/>
          </a:p>
        </p:txBody>
      </p:sp>
    </p:spTree>
    <p:extLst>
      <p:ext uri="{BB962C8B-B14F-4D97-AF65-F5344CB8AC3E}">
        <p14:creationId xmlns:p14="http://schemas.microsoft.com/office/powerpoint/2010/main" val="3623294351"/>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746</TotalTime>
  <Words>5852</Words>
  <Application>Microsoft Office PowerPoint</Application>
  <PresentationFormat>On-screen Show (4:3)</PresentationFormat>
  <Paragraphs>964</Paragraphs>
  <Slides>83</Slides>
  <Notes>82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83</vt:i4>
      </vt:variant>
    </vt:vector>
  </HeadingPairs>
  <TitlesOfParts>
    <vt:vector size="89" baseType="lpstr">
      <vt:lpstr>Arial</vt:lpstr>
      <vt:lpstr>Calibri</vt:lpstr>
      <vt:lpstr>Symbol</vt:lpstr>
      <vt:lpstr>Tahoma</vt:lpstr>
      <vt:lpstr>Times New Roman</vt:lpstr>
      <vt:lpstr>Office Theme</vt:lpstr>
      <vt:lpstr>Healthy Eating through the Eat for Health Program</vt:lpstr>
      <vt:lpstr>Sources of Information for Provision of Healthy Eating</vt:lpstr>
      <vt:lpstr>Eat for Health Program / Educator Guide</vt:lpstr>
      <vt:lpstr>Australian Dietary Guidelines</vt:lpstr>
      <vt:lpstr>Australian Dietary Guidelines</vt:lpstr>
      <vt:lpstr>Australian Dietary Guidelines</vt:lpstr>
      <vt:lpstr>Australian Dietary Guidelines</vt:lpstr>
      <vt:lpstr>Guideline #1</vt:lpstr>
      <vt:lpstr>Guideline #1</vt:lpstr>
      <vt:lpstr>Guideline #1</vt:lpstr>
      <vt:lpstr>Guideline #1</vt:lpstr>
      <vt:lpstr>Guideline #1: Achieving / Maintaining Healthy Weight</vt:lpstr>
      <vt:lpstr>Guideline #1:  Promoting Weight Loss</vt:lpstr>
      <vt:lpstr>Physical Activity</vt:lpstr>
      <vt:lpstr>Benefits of Combining Healthy Eating and Moderate Physical Activity</vt:lpstr>
      <vt:lpstr>Benefits of Combining Healthy Eating and Moderate Physical Activity</vt:lpstr>
      <vt:lpstr>Sedentary and Incidental Physical Activity</vt:lpstr>
      <vt:lpstr>Sedentary and Incidental Physical Activity</vt:lpstr>
      <vt:lpstr>PowerPoint Presentation</vt:lpstr>
      <vt:lpstr>Influences of Food Choices</vt:lpstr>
      <vt:lpstr>Australian Dietary Guideline # 2</vt:lpstr>
      <vt:lpstr>PowerPoint Presentation</vt:lpstr>
      <vt:lpstr>Australian Dietary Guideline # 2</vt:lpstr>
      <vt:lpstr>Australian Dietary Guideline # 2</vt:lpstr>
      <vt:lpstr>Australian Dietary Guideline # 2</vt:lpstr>
      <vt:lpstr>Australian Dietary Guideline #3</vt:lpstr>
      <vt:lpstr>Australian Dietary Guideline # 3</vt:lpstr>
      <vt:lpstr>Australian Dietary Guideline # 3</vt:lpstr>
      <vt:lpstr>Australian Dietary Guideline #4</vt:lpstr>
      <vt:lpstr>Australian Dietary Guideline #5</vt:lpstr>
      <vt:lpstr>Australian Dietary Guideline #5</vt:lpstr>
      <vt:lpstr>Australian Dietary Guideline #5</vt:lpstr>
      <vt:lpstr>A LOT of Misinformation in the Marketplace on Nutrition</vt:lpstr>
      <vt:lpstr>Goals</vt:lpstr>
      <vt:lpstr>Role of Medical &amp;  Allied Health Professionals</vt:lpstr>
      <vt:lpstr>Role of Medical &amp;  Allied Health Professionals</vt:lpstr>
      <vt:lpstr>Role of Medical &amp;  Allied Health Professionals</vt:lpstr>
      <vt:lpstr>Roles of Professionals</vt:lpstr>
      <vt:lpstr>Personal Trainers What you can do …</vt:lpstr>
      <vt:lpstr>Personal Trainers What you can’t do…</vt:lpstr>
      <vt:lpstr>Referring Clients</vt:lpstr>
      <vt:lpstr>Scope of Practice</vt:lpstr>
      <vt:lpstr>Client Groups with Specific Nutritional Needs</vt:lpstr>
      <vt:lpstr>Situations When Referral  is Required</vt:lpstr>
      <vt:lpstr>Situations When Referral  is Required</vt:lpstr>
      <vt:lpstr>Nutrients</vt:lpstr>
      <vt:lpstr>PowerPoint Presentation</vt:lpstr>
      <vt:lpstr>Acceptable Macronutrient Distribution Ranges (AMDR)</vt:lpstr>
      <vt:lpstr>Types of Carbohydrates</vt:lpstr>
      <vt:lpstr>Protein</vt:lpstr>
      <vt:lpstr>Fats</vt:lpstr>
      <vt:lpstr>FAT Classifications</vt:lpstr>
      <vt:lpstr>Vitamins</vt:lpstr>
      <vt:lpstr>Minerals</vt:lpstr>
      <vt:lpstr>Maintaining Nutrient Balance</vt:lpstr>
      <vt:lpstr>Water / Hydration</vt:lpstr>
      <vt:lpstr>Dietary Supplements &amp;  Ergogenic Aids</vt:lpstr>
      <vt:lpstr>Sports Drinks for  Fluid Replacement</vt:lpstr>
      <vt:lpstr>Sports Drinks for  Fluid Replacement</vt:lpstr>
      <vt:lpstr>Sports Drinks for Fluid Replacement</vt:lpstr>
      <vt:lpstr>Relationship Between  Weight and Caloric Intake</vt:lpstr>
      <vt:lpstr>Relationship Between  Weight and Caloric Intake</vt:lpstr>
      <vt:lpstr>Eating Behaviours</vt:lpstr>
      <vt:lpstr>More Weight Loss Suggestions</vt:lpstr>
      <vt:lpstr>Changing Shape,  Changing Behaviour</vt:lpstr>
      <vt:lpstr>PowerPoint Presentation</vt:lpstr>
      <vt:lpstr>Portion Size</vt:lpstr>
      <vt:lpstr>Portion Size</vt:lpstr>
      <vt:lpstr>Reading Food Labels</vt:lpstr>
      <vt:lpstr>Food Labels</vt:lpstr>
      <vt:lpstr>PowerPoint Presentation</vt:lpstr>
      <vt:lpstr>Reading Food Labels</vt:lpstr>
      <vt:lpstr>Reading Food Labels</vt:lpstr>
      <vt:lpstr>Reading Food Labels</vt:lpstr>
      <vt:lpstr>Reading Food Labels</vt:lpstr>
      <vt:lpstr>Reading Food Labels</vt:lpstr>
      <vt:lpstr>Reading Food Labels</vt:lpstr>
      <vt:lpstr>Reading Food Labels</vt:lpstr>
      <vt:lpstr>Reading Food Labels</vt:lpstr>
      <vt:lpstr>Reading Food Labels</vt:lpstr>
      <vt:lpstr>Eating on the ‘Run’</vt:lpstr>
      <vt:lpstr>Trends and Fads</vt:lpstr>
      <vt:lpstr>Organisational Policies &amp; Procedures - Referrals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Dangers of Providing Nutrition Advice to Clients</dc:title>
  <dc:creator>Dr Dion</dc:creator>
  <cp:lastModifiedBy>Dr Dion</cp:lastModifiedBy>
  <cp:revision>77</cp:revision>
  <dcterms:created xsi:type="dcterms:W3CDTF">2016-01-25T13:40:04Z</dcterms:created>
  <dcterms:modified xsi:type="dcterms:W3CDTF">2016-03-08T22:37:02Z</dcterms:modified>
</cp:coreProperties>
</file>